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CCC30-7278-68BB-A237-82C49D453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9EB445-9AD2-56C8-7779-03086F32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95213B-36F3-B610-2A71-ADBE88AB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021-8167-48BA-8405-14E191FD4CA9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5F8444-9ECA-F977-F491-0B845E8E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39E83A-52F8-D468-5D67-CD19B763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5715-85EE-41A0-B3A7-3905C8D17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52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FAB1B-AD3F-1F8A-F3F2-7CDFDA07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A12CA8-C815-C80C-108D-8016F83A6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001CE3-6614-001C-3BD6-E164D57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021-8167-48BA-8405-14E191FD4CA9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978E12-9F76-5D79-37DE-017395AD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45AD00-7D68-02DD-238C-568371B1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5715-85EE-41A0-B3A7-3905C8D17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50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A00B3C-85DA-1D5B-CD1A-1472026FF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3F95F6-8942-F07F-D379-79587DB9D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E6ED4F-8867-3345-1BBE-E33A2243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021-8167-48BA-8405-14E191FD4CA9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5DE673-E1E2-AEBA-BC1F-6252A43D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55C84D-AB18-8D3D-1670-857FD583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5715-85EE-41A0-B3A7-3905C8D17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8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F9B6D-79DD-5460-0879-D8858B68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6FE48-B007-CA69-8F2E-9346301D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41309D-F27B-0237-75BD-65C7C8C4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021-8167-48BA-8405-14E191FD4CA9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CE8D23-ACA6-8DBD-85B6-34150D7D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0CD13C-FC6E-FA37-1461-53D46D3C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5715-85EE-41A0-B3A7-3905C8D17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38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9298A-9624-C0F7-DDE8-908482C7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0D30EA-8CC2-30AF-A58E-DE0CD2DD5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05050E-33F3-AA27-39D0-FC1A9D55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021-8167-48BA-8405-14E191FD4CA9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6355B-3FEC-CF8C-6A41-A958EF91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F5BAF-B756-CEEB-78A7-74675607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5715-85EE-41A0-B3A7-3905C8D17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2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C538-BB4B-6271-C986-E2D6E3A4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B8648C-C26D-97EC-4069-0D08FEA96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37EC6C-9A85-9033-005D-D38E8B7ED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744C6B-9ECE-53A7-2772-B63908AB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021-8167-48BA-8405-14E191FD4CA9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97E5DC-DFD8-609A-6124-88147B47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903A2F-4701-88A4-00EB-FD52B530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5715-85EE-41A0-B3A7-3905C8D17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37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15A4F-A614-C8B1-2FC2-D0F679B2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C7294F-5739-B269-02A3-5124894D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C27926-8FBB-AFE2-05F2-67A7BA20D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5FFD30-EFF1-9EA7-AA85-EB22695B9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5D21BC-D501-5E4C-2F6A-AECD3B309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1107F2-E603-BBF2-4283-329CEEF6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021-8167-48BA-8405-14E191FD4CA9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95B934-236B-C80D-25AD-203F070F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E2D192-EF27-8C08-482D-59C2A307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5715-85EE-41A0-B3A7-3905C8D17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67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BBC6C-AE9E-A100-4E24-3BC0A25C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513B9D-EEEE-7FFF-6AA4-B96BE16C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021-8167-48BA-8405-14E191FD4CA9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37E162-C90C-35F7-88B0-9F27AF29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67FDAE-A9DF-3A8F-309B-79AC13DA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5715-85EE-41A0-B3A7-3905C8D17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77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76AE82-42FF-4394-6BD4-5D6F1807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021-8167-48BA-8405-14E191FD4CA9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FE37DB-F7A3-FE57-4EC1-B5759386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063C57-B942-80A1-4616-D15DDA81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5715-85EE-41A0-B3A7-3905C8D17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82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B46DD-820C-8453-6A09-FBBC4A2C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C10944-E05C-2747-718A-434D2E368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64A444-59EB-6056-2DB0-35C3A1FCF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5F0A4E-2906-956A-6242-25568E18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021-8167-48BA-8405-14E191FD4CA9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38CC6-E75B-43FB-8293-C8482F0F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7C391E-71FB-D762-B85F-B583595E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5715-85EE-41A0-B3A7-3905C8D17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38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A8E06-D5E1-F7C5-6237-53B9B0DF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DCC993-D3DC-6368-5FEF-EAF6348EA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E2932F-F57A-84AB-4856-51F3517F0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4859FD-C5DF-53DC-5A5A-55CE4DAF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021-8167-48BA-8405-14E191FD4CA9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E991D1-CD89-2469-FAF6-DEC639BF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C02B9B-E0D2-3039-6B8A-A6F003D3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5715-85EE-41A0-B3A7-3905C8D17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94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6E1458-86CF-7D56-D9D0-4C6640F8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9E2A79-F640-2CE6-AAAE-23A1C9399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97DFF2-77F9-8679-6514-F5DFE33C5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CD021-8167-48BA-8405-14E191FD4CA9}" type="datetimeFigureOut">
              <a:rPr lang="pt-BR" smtClean="0"/>
              <a:t>09/02/2023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42CE09-AEBD-1586-5EDD-8EA5D656D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D4F167-35C4-7B73-E0C2-BF6346323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5715-85EE-41A0-B3A7-3905C8D17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0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30F2CCA-528B-BD46-81DB-2604C990F193}"/>
              </a:ext>
            </a:extLst>
          </p:cNvPr>
          <p:cNvSpPr/>
          <p:nvPr/>
        </p:nvSpPr>
        <p:spPr>
          <a:xfrm>
            <a:off x="1677880" y="1102313"/>
            <a:ext cx="1837677" cy="83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D8E2354-8D8B-0F3F-C9F1-FEFE0CD0262F}"/>
              </a:ext>
            </a:extLst>
          </p:cNvPr>
          <p:cNvSpPr/>
          <p:nvPr/>
        </p:nvSpPr>
        <p:spPr>
          <a:xfrm>
            <a:off x="1677880" y="4459554"/>
            <a:ext cx="1837677" cy="83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jogadores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6D5D739-4E4F-00E0-588A-D09A19A710C0}"/>
              </a:ext>
            </a:extLst>
          </p:cNvPr>
          <p:cNvSpPr/>
          <p:nvPr/>
        </p:nvSpPr>
        <p:spPr>
          <a:xfrm>
            <a:off x="5177161" y="4459554"/>
            <a:ext cx="1837677" cy="83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desafios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59CD687-B36D-48A8-FF2C-0ABF014649BC}"/>
              </a:ext>
            </a:extLst>
          </p:cNvPr>
          <p:cNvSpPr/>
          <p:nvPr/>
        </p:nvSpPr>
        <p:spPr>
          <a:xfrm>
            <a:off x="8676443" y="4459553"/>
            <a:ext cx="1837677" cy="83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partidas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D70AFF8-A164-C0A6-069B-736789CF1AD9}"/>
              </a:ext>
            </a:extLst>
          </p:cNvPr>
          <p:cNvSpPr/>
          <p:nvPr/>
        </p:nvSpPr>
        <p:spPr>
          <a:xfrm>
            <a:off x="8676443" y="1102313"/>
            <a:ext cx="1837677" cy="83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rankings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BFF3A32-56B4-F462-BC58-863BD97F540D}"/>
              </a:ext>
            </a:extLst>
          </p:cNvPr>
          <p:cNvSpPr/>
          <p:nvPr/>
        </p:nvSpPr>
        <p:spPr>
          <a:xfrm>
            <a:off x="5177161" y="2398446"/>
            <a:ext cx="1837677" cy="83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notificações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74B3C9B-8354-BAD9-1F4E-5FEA006D9A2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596719" y="1936814"/>
            <a:ext cx="0" cy="25227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298EDCD-792E-06F3-6909-D32CF2FBBDCE}"/>
              </a:ext>
            </a:extLst>
          </p:cNvPr>
          <p:cNvSpPr txBox="1"/>
          <p:nvPr/>
        </p:nvSpPr>
        <p:spPr>
          <a:xfrm>
            <a:off x="2654423" y="193681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:1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04D590-E2C1-24E7-170C-73742EA96109}"/>
              </a:ext>
            </a:extLst>
          </p:cNvPr>
          <p:cNvSpPr txBox="1"/>
          <p:nvPr/>
        </p:nvSpPr>
        <p:spPr>
          <a:xfrm>
            <a:off x="2638393" y="402158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:N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A43EA0A-A2A7-43AC-9CDD-8AAFF773654C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515557" y="4876805"/>
            <a:ext cx="16616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4D7F6ED-42C8-F991-344F-7F83414349A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014838" y="4876804"/>
            <a:ext cx="16616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C91ABE6-8C85-4CCE-F517-FA913B124F30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9595282" y="1936814"/>
            <a:ext cx="0" cy="2522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A18EA31-4979-A63B-B790-4F8A12575797}"/>
              </a:ext>
            </a:extLst>
          </p:cNvPr>
          <p:cNvSpPr txBox="1"/>
          <p:nvPr/>
        </p:nvSpPr>
        <p:spPr>
          <a:xfrm>
            <a:off x="3524652" y="450747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:N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5AE99DE-11E9-599A-8F3B-A748BBF7547B}"/>
              </a:ext>
            </a:extLst>
          </p:cNvPr>
          <p:cNvSpPr txBox="1"/>
          <p:nvPr/>
        </p:nvSpPr>
        <p:spPr>
          <a:xfrm>
            <a:off x="4771804" y="450747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:N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9E9E124-BD0C-7244-1F6D-BE93737BB9D5}"/>
              </a:ext>
            </a:extLst>
          </p:cNvPr>
          <p:cNvSpPr txBox="1"/>
          <p:nvPr/>
        </p:nvSpPr>
        <p:spPr>
          <a:xfrm>
            <a:off x="7023933" y="450747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:1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6390D12-B751-89CF-49B9-4BDD24E14C3D}"/>
              </a:ext>
            </a:extLst>
          </p:cNvPr>
          <p:cNvSpPr txBox="1"/>
          <p:nvPr/>
        </p:nvSpPr>
        <p:spPr>
          <a:xfrm>
            <a:off x="8312458" y="450747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:1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37A8DC4-0489-0A8D-8F72-E5915957B5D2}"/>
              </a:ext>
            </a:extLst>
          </p:cNvPr>
          <p:cNvSpPr txBox="1"/>
          <p:nvPr/>
        </p:nvSpPr>
        <p:spPr>
          <a:xfrm>
            <a:off x="9669015" y="402158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:1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E1979A3-A57F-7631-FC5B-A34D08C04D7E}"/>
              </a:ext>
            </a:extLst>
          </p:cNvPr>
          <p:cNvSpPr txBox="1"/>
          <p:nvPr/>
        </p:nvSpPr>
        <p:spPr>
          <a:xfrm>
            <a:off x="9652985" y="193681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:1</a:t>
            </a:r>
          </a:p>
        </p:txBody>
      </p:sp>
    </p:spTree>
    <p:extLst>
      <p:ext uri="{BB962C8B-B14F-4D97-AF65-F5344CB8AC3E}">
        <p14:creationId xmlns:p14="http://schemas.microsoft.com/office/powerpoint/2010/main" val="2718951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Euclides do Amaral Silva</dc:creator>
  <cp:lastModifiedBy>Guilherme Euclides do Amaral Silva</cp:lastModifiedBy>
  <cp:revision>1</cp:revision>
  <dcterms:created xsi:type="dcterms:W3CDTF">2023-02-09T14:05:22Z</dcterms:created>
  <dcterms:modified xsi:type="dcterms:W3CDTF">2023-02-09T14:10:53Z</dcterms:modified>
</cp:coreProperties>
</file>