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5AB775-7E5F-47E1-BB81-9B8A015C3BFD}" v="466" dt="2022-06-07T03:32:15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SOUZA ANASTACIO ." userId="S::guilherme.anastacio@sptech.school::95906ab6-7c43-4be6-b68e-35f11b6f5bd1" providerId="AD" clId="Web-{D75AB775-7E5F-47E1-BB81-9B8A015C3BFD}"/>
    <pc:docChg chg="addSld modSld">
      <pc:chgData name="GUILHERME SOUZA ANASTACIO ." userId="S::guilherme.anastacio@sptech.school::95906ab6-7c43-4be6-b68e-35f11b6f5bd1" providerId="AD" clId="Web-{D75AB775-7E5F-47E1-BB81-9B8A015C3BFD}" dt="2022-06-07T03:32:15.395" v="374" actId="14100"/>
      <pc:docMkLst>
        <pc:docMk/>
      </pc:docMkLst>
      <pc:sldChg chg="addSp delSp modSp mod setBg">
        <pc:chgData name="GUILHERME SOUZA ANASTACIO ." userId="S::guilherme.anastacio@sptech.school::95906ab6-7c43-4be6-b68e-35f11b6f5bd1" providerId="AD" clId="Web-{D75AB775-7E5F-47E1-BB81-9B8A015C3BFD}" dt="2022-06-06T23:46:24.798" v="57" actId="1076"/>
        <pc:sldMkLst>
          <pc:docMk/>
          <pc:sldMk cId="109857222" sldId="256"/>
        </pc:sldMkLst>
        <pc:spChg chg="del mod">
          <ac:chgData name="GUILHERME SOUZA ANASTACIO ." userId="S::guilherme.anastacio@sptech.school::95906ab6-7c43-4be6-b68e-35f11b6f5bd1" providerId="AD" clId="Web-{D75AB775-7E5F-47E1-BB81-9B8A015C3BFD}" dt="2022-06-06T23:22:00.872" v="23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GUILHERME SOUZA ANASTACIO ." userId="S::guilherme.anastacio@sptech.school::95906ab6-7c43-4be6-b68e-35f11b6f5bd1" providerId="AD" clId="Web-{D75AB775-7E5F-47E1-BB81-9B8A015C3BFD}" dt="2022-06-06T23:22:08.169" v="25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UILHERME SOUZA ANASTACIO ." userId="S::guilherme.anastacio@sptech.school::95906ab6-7c43-4be6-b68e-35f11b6f5bd1" providerId="AD" clId="Web-{D75AB775-7E5F-47E1-BB81-9B8A015C3BFD}" dt="2022-06-06T23:21:52.122" v="21"/>
          <ac:spMkLst>
            <pc:docMk/>
            <pc:sldMk cId="109857222" sldId="256"/>
            <ac:spMk id="4" creationId="{4CE8C765-D3AF-A975-51B3-246F4F2C9138}"/>
          </ac:spMkLst>
        </pc:spChg>
        <pc:spChg chg="add del mod">
          <ac:chgData name="GUILHERME SOUZA ANASTACIO ." userId="S::guilherme.anastacio@sptech.school::95906ab6-7c43-4be6-b68e-35f11b6f5bd1" providerId="AD" clId="Web-{D75AB775-7E5F-47E1-BB81-9B8A015C3BFD}" dt="2022-06-06T23:32:11.434" v="41"/>
          <ac:spMkLst>
            <pc:docMk/>
            <pc:sldMk cId="109857222" sldId="256"/>
            <ac:spMk id="5" creationId="{1C705C25-2FC5-8AC6-3319-501E297A3FB4}"/>
          </ac:spMkLst>
        </pc:spChg>
        <pc:spChg chg="add mod">
          <ac:chgData name="GUILHERME SOUZA ANASTACIO ." userId="S::guilherme.anastacio@sptech.school::95906ab6-7c43-4be6-b68e-35f11b6f5bd1" providerId="AD" clId="Web-{D75AB775-7E5F-47E1-BB81-9B8A015C3BFD}" dt="2022-06-06T23:33:05.029" v="49"/>
          <ac:spMkLst>
            <pc:docMk/>
            <pc:sldMk cId="109857222" sldId="256"/>
            <ac:spMk id="6" creationId="{CFABE124-951B-19FD-EB1B-A7FC9D8EDDC8}"/>
          </ac:spMkLst>
        </pc:spChg>
        <pc:picChg chg="add del mod">
          <ac:chgData name="GUILHERME SOUZA ANASTACIO ." userId="S::guilherme.anastacio@sptech.school::95906ab6-7c43-4be6-b68e-35f11b6f5bd1" providerId="AD" clId="Web-{D75AB775-7E5F-47E1-BB81-9B8A015C3BFD}" dt="2022-06-06T23:45:42.516" v="54"/>
          <ac:picMkLst>
            <pc:docMk/>
            <pc:sldMk cId="109857222" sldId="256"/>
            <ac:picMk id="7" creationId="{F6266844-2CAA-FA40-8E0E-62A5DB3C0DBB}"/>
          </ac:picMkLst>
        </pc:picChg>
        <pc:picChg chg="add mod">
          <ac:chgData name="GUILHERME SOUZA ANASTACIO ." userId="S::guilherme.anastacio@sptech.school::95906ab6-7c43-4be6-b68e-35f11b6f5bd1" providerId="AD" clId="Web-{D75AB775-7E5F-47E1-BB81-9B8A015C3BFD}" dt="2022-06-06T23:46:24.798" v="57" actId="1076"/>
          <ac:picMkLst>
            <pc:docMk/>
            <pc:sldMk cId="109857222" sldId="256"/>
            <ac:picMk id="8" creationId="{148A1FC3-1ABD-49B5-A911-C1709BA8E83C}"/>
          </ac:picMkLst>
        </pc:picChg>
      </pc:sldChg>
      <pc:sldChg chg="addSp delSp modSp add replId">
        <pc:chgData name="GUILHERME SOUZA ANASTACIO ." userId="S::guilherme.anastacio@sptech.school::95906ab6-7c43-4be6-b68e-35f11b6f5bd1" providerId="AD" clId="Web-{D75AB775-7E5F-47E1-BB81-9B8A015C3BFD}" dt="2022-06-07T02:05:43.083" v="154" actId="20577"/>
        <pc:sldMkLst>
          <pc:docMk/>
          <pc:sldMk cId="3360488317" sldId="257"/>
        </pc:sldMkLst>
        <pc:spChg chg="add mod">
          <ac:chgData name="GUILHERME SOUZA ANASTACIO ." userId="S::guilherme.anastacio@sptech.school::95906ab6-7c43-4be6-b68e-35f11b6f5bd1" providerId="AD" clId="Web-{D75AB775-7E5F-47E1-BB81-9B8A015C3BFD}" dt="2022-06-07T02:05:43.083" v="154" actId="20577"/>
          <ac:spMkLst>
            <pc:docMk/>
            <pc:sldMk cId="3360488317" sldId="257"/>
            <ac:spMk id="2" creationId="{94736DA0-5046-D24D-51FE-B520DDDE1937}"/>
          </ac:spMkLst>
        </pc:spChg>
        <pc:spChg chg="mod">
          <ac:chgData name="GUILHERME SOUZA ANASTACIO ." userId="S::guilherme.anastacio@sptech.school::95906ab6-7c43-4be6-b68e-35f11b6f5bd1" providerId="AD" clId="Web-{D75AB775-7E5F-47E1-BB81-9B8A015C3BFD}" dt="2022-06-07T02:03:40.377" v="138" actId="20577"/>
          <ac:spMkLst>
            <pc:docMk/>
            <pc:sldMk cId="3360488317" sldId="257"/>
            <ac:spMk id="6" creationId="{CFABE124-951B-19FD-EB1B-A7FC9D8EDDC8}"/>
          </ac:spMkLst>
        </pc:spChg>
        <pc:picChg chg="del">
          <ac:chgData name="GUILHERME SOUZA ANASTACIO ." userId="S::guilherme.anastacio@sptech.school::95906ab6-7c43-4be6-b68e-35f11b6f5bd1" providerId="AD" clId="Web-{D75AB775-7E5F-47E1-BB81-9B8A015C3BFD}" dt="2022-06-06T23:51:23.243" v="59"/>
          <ac:picMkLst>
            <pc:docMk/>
            <pc:sldMk cId="3360488317" sldId="257"/>
            <ac:picMk id="8" creationId="{148A1FC3-1ABD-49B5-A911-C1709BA8E83C}"/>
          </ac:picMkLst>
        </pc:picChg>
      </pc:sldChg>
      <pc:sldChg chg="modSp add replId">
        <pc:chgData name="GUILHERME SOUZA ANASTACIO ." userId="S::guilherme.anastacio@sptech.school::95906ab6-7c43-4be6-b68e-35f11b6f5bd1" providerId="AD" clId="Web-{D75AB775-7E5F-47E1-BB81-9B8A015C3BFD}" dt="2022-06-07T02:53:14.117" v="166" actId="20577"/>
        <pc:sldMkLst>
          <pc:docMk/>
          <pc:sldMk cId="561540225" sldId="258"/>
        </pc:sldMkLst>
        <pc:spChg chg="mod">
          <ac:chgData name="GUILHERME SOUZA ANASTACIO ." userId="S::guilherme.anastacio@sptech.school::95906ab6-7c43-4be6-b68e-35f11b6f5bd1" providerId="AD" clId="Web-{D75AB775-7E5F-47E1-BB81-9B8A015C3BFD}" dt="2022-06-07T02:47:47.125" v="158" actId="20577"/>
          <ac:spMkLst>
            <pc:docMk/>
            <pc:sldMk cId="561540225" sldId="258"/>
            <ac:spMk id="2" creationId="{94736DA0-5046-D24D-51FE-B520DDDE1937}"/>
          </ac:spMkLst>
        </pc:spChg>
        <pc:spChg chg="mod">
          <ac:chgData name="GUILHERME SOUZA ANASTACIO ." userId="S::guilherme.anastacio@sptech.school::95906ab6-7c43-4be6-b68e-35f11b6f5bd1" providerId="AD" clId="Web-{D75AB775-7E5F-47E1-BB81-9B8A015C3BFD}" dt="2022-06-07T02:53:14.117" v="166" actId="20577"/>
          <ac:spMkLst>
            <pc:docMk/>
            <pc:sldMk cId="561540225" sldId="258"/>
            <ac:spMk id="6" creationId="{CFABE124-951B-19FD-EB1B-A7FC9D8EDDC8}"/>
          </ac:spMkLst>
        </pc:spChg>
      </pc:sldChg>
      <pc:sldChg chg="modSp add replId">
        <pc:chgData name="GUILHERME SOUZA ANASTACIO ." userId="S::guilherme.anastacio@sptech.school::95906ab6-7c43-4be6-b68e-35f11b6f5bd1" providerId="AD" clId="Web-{D75AB775-7E5F-47E1-BB81-9B8A015C3BFD}" dt="2022-06-07T03:12:08.004" v="194" actId="20577"/>
        <pc:sldMkLst>
          <pc:docMk/>
          <pc:sldMk cId="653564207" sldId="259"/>
        </pc:sldMkLst>
        <pc:spChg chg="mod">
          <ac:chgData name="GUILHERME SOUZA ANASTACIO ." userId="S::guilherme.anastacio@sptech.school::95906ab6-7c43-4be6-b68e-35f11b6f5bd1" providerId="AD" clId="Web-{D75AB775-7E5F-47E1-BB81-9B8A015C3BFD}" dt="2022-06-07T02:55:08.104" v="180" actId="20577"/>
          <ac:spMkLst>
            <pc:docMk/>
            <pc:sldMk cId="653564207" sldId="259"/>
            <ac:spMk id="2" creationId="{94736DA0-5046-D24D-51FE-B520DDDE1937}"/>
          </ac:spMkLst>
        </pc:spChg>
        <pc:spChg chg="mod">
          <ac:chgData name="GUILHERME SOUZA ANASTACIO ." userId="S::guilherme.anastacio@sptech.school::95906ab6-7c43-4be6-b68e-35f11b6f5bd1" providerId="AD" clId="Web-{D75AB775-7E5F-47E1-BB81-9B8A015C3BFD}" dt="2022-06-07T03:12:08.004" v="194" actId="20577"/>
          <ac:spMkLst>
            <pc:docMk/>
            <pc:sldMk cId="653564207" sldId="259"/>
            <ac:spMk id="6" creationId="{CFABE124-951B-19FD-EB1B-A7FC9D8EDDC8}"/>
          </ac:spMkLst>
        </pc:spChg>
      </pc:sldChg>
      <pc:sldChg chg="addSp delSp modSp add replId">
        <pc:chgData name="GUILHERME SOUZA ANASTACIO ." userId="S::guilherme.anastacio@sptech.school::95906ab6-7c43-4be6-b68e-35f11b6f5bd1" providerId="AD" clId="Web-{D75AB775-7E5F-47E1-BB81-9B8A015C3BFD}" dt="2022-06-07T03:32:15.395" v="374" actId="14100"/>
        <pc:sldMkLst>
          <pc:docMk/>
          <pc:sldMk cId="2791001741" sldId="260"/>
        </pc:sldMkLst>
        <pc:spChg chg="del">
          <ac:chgData name="GUILHERME SOUZA ANASTACIO ." userId="S::guilherme.anastacio@sptech.school::95906ab6-7c43-4be6-b68e-35f11b6f5bd1" providerId="AD" clId="Web-{D75AB775-7E5F-47E1-BB81-9B8A015C3BFD}" dt="2022-06-07T03:18:40.751" v="198"/>
          <ac:spMkLst>
            <pc:docMk/>
            <pc:sldMk cId="2791001741" sldId="260"/>
            <ac:spMk id="2" creationId="{94736DA0-5046-D24D-51FE-B520DDDE1937}"/>
          </ac:spMkLst>
        </pc:spChg>
        <pc:spChg chg="add del mod">
          <ac:chgData name="GUILHERME SOUZA ANASTACIO ." userId="S::guilherme.anastacio@sptech.school::95906ab6-7c43-4be6-b68e-35f11b6f5bd1" providerId="AD" clId="Web-{D75AB775-7E5F-47E1-BB81-9B8A015C3BFD}" dt="2022-06-07T03:30:03.110" v="328"/>
          <ac:spMkLst>
            <pc:docMk/>
            <pc:sldMk cId="2791001741" sldId="260"/>
            <ac:spMk id="3" creationId="{EA166BD8-7595-BBE7-B82D-65B4A2354201}"/>
          </ac:spMkLst>
        </pc:spChg>
        <pc:spChg chg="add del mod">
          <ac:chgData name="GUILHERME SOUZA ANASTACIO ." userId="S::guilherme.anastacio@sptech.school::95906ab6-7c43-4be6-b68e-35f11b6f5bd1" providerId="AD" clId="Web-{D75AB775-7E5F-47E1-BB81-9B8A015C3BFD}" dt="2022-06-07T03:30:03.110" v="327"/>
          <ac:spMkLst>
            <pc:docMk/>
            <pc:sldMk cId="2791001741" sldId="260"/>
            <ac:spMk id="4" creationId="{EB4576C7-BD38-737A-C9D6-1197B6D2FB81}"/>
          </ac:spMkLst>
        </pc:spChg>
        <pc:spChg chg="add del mod">
          <ac:chgData name="GUILHERME SOUZA ANASTACIO ." userId="S::guilherme.anastacio@sptech.school::95906ab6-7c43-4be6-b68e-35f11b6f5bd1" providerId="AD" clId="Web-{D75AB775-7E5F-47E1-BB81-9B8A015C3BFD}" dt="2022-06-07T03:30:03.110" v="326"/>
          <ac:spMkLst>
            <pc:docMk/>
            <pc:sldMk cId="2791001741" sldId="260"/>
            <ac:spMk id="5" creationId="{8B0F48E4-7083-C42F-3E88-005E24709C4E}"/>
          </ac:spMkLst>
        </pc:spChg>
        <pc:spChg chg="del mod">
          <ac:chgData name="GUILHERME SOUZA ANASTACIO ." userId="S::guilherme.anastacio@sptech.school::95906ab6-7c43-4be6-b68e-35f11b6f5bd1" providerId="AD" clId="Web-{D75AB775-7E5F-47E1-BB81-9B8A015C3BFD}" dt="2022-06-07T03:17:53.938" v="197"/>
          <ac:spMkLst>
            <pc:docMk/>
            <pc:sldMk cId="2791001741" sldId="260"/>
            <ac:spMk id="6" creationId="{CFABE124-951B-19FD-EB1B-A7FC9D8EDDC8}"/>
          </ac:spMkLst>
        </pc:spChg>
        <pc:spChg chg="add mod">
          <ac:chgData name="GUILHERME SOUZA ANASTACIO ." userId="S::guilherme.anastacio@sptech.school::95906ab6-7c43-4be6-b68e-35f11b6f5bd1" providerId="AD" clId="Web-{D75AB775-7E5F-47E1-BB81-9B8A015C3BFD}" dt="2022-06-07T03:32:07.769" v="362" actId="1076"/>
          <ac:spMkLst>
            <pc:docMk/>
            <pc:sldMk cId="2791001741" sldId="260"/>
            <ac:spMk id="7" creationId="{77C83188-77AA-FE52-E707-707683328C80}"/>
          </ac:spMkLst>
        </pc:spChg>
        <pc:spChg chg="add mod">
          <ac:chgData name="GUILHERME SOUZA ANASTACIO ." userId="S::guilherme.anastacio@sptech.school::95906ab6-7c43-4be6-b68e-35f11b6f5bd1" providerId="AD" clId="Web-{D75AB775-7E5F-47E1-BB81-9B8A015C3BFD}" dt="2022-06-07T03:32:15.395" v="374" actId="14100"/>
          <ac:spMkLst>
            <pc:docMk/>
            <pc:sldMk cId="2791001741" sldId="260"/>
            <ac:spMk id="8" creationId="{00089D9D-6AEB-C88F-F385-A81A14393E43}"/>
          </ac:spMkLst>
        </pc:spChg>
        <pc:spChg chg="add mod">
          <ac:chgData name="GUILHERME SOUZA ANASTACIO ." userId="S::guilherme.anastacio@sptech.school::95906ab6-7c43-4be6-b68e-35f11b6f5bd1" providerId="AD" clId="Web-{D75AB775-7E5F-47E1-BB81-9B8A015C3BFD}" dt="2022-06-07T03:32:15.395" v="373" actId="14100"/>
          <ac:spMkLst>
            <pc:docMk/>
            <pc:sldMk cId="2791001741" sldId="260"/>
            <ac:spMk id="9" creationId="{A17CD5A7-576A-404B-F9B8-8523040C85DE}"/>
          </ac:spMkLst>
        </pc:spChg>
        <pc:spChg chg="add mod">
          <ac:chgData name="GUILHERME SOUZA ANASTACIO ." userId="S::guilherme.anastacio@sptech.school::95906ab6-7c43-4be6-b68e-35f11b6f5bd1" providerId="AD" clId="Web-{D75AB775-7E5F-47E1-BB81-9B8A015C3BFD}" dt="2022-06-07T03:32:15.395" v="372" actId="14100"/>
          <ac:spMkLst>
            <pc:docMk/>
            <pc:sldMk cId="2791001741" sldId="260"/>
            <ac:spMk id="10" creationId="{B4FBD1AC-C3E2-A829-8620-C35EAB1E8C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ABE124-951B-19FD-EB1B-A7FC9D8EDDC8}"/>
              </a:ext>
            </a:extLst>
          </p:cNvPr>
          <p:cNvSpPr/>
          <p:nvPr/>
        </p:nvSpPr>
        <p:spPr>
          <a:xfrm>
            <a:off x="1065004" y="842155"/>
            <a:ext cx="10064149" cy="516146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8">
            <a:extLst>
              <a:ext uri="{FF2B5EF4-FFF2-40B4-BE49-F238E27FC236}">
                <a16:creationId xmlns:a16="http://schemas.microsoft.com/office/drawing/2014/main" id="{148A1FC3-1ABD-49B5-A911-C1709BA8E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1841" y="2491506"/>
            <a:ext cx="7762695" cy="186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ABE124-951B-19FD-EB1B-A7FC9D8EDDC8}"/>
              </a:ext>
            </a:extLst>
          </p:cNvPr>
          <p:cNvSpPr/>
          <p:nvPr/>
        </p:nvSpPr>
        <p:spPr>
          <a:xfrm>
            <a:off x="1065004" y="2337400"/>
            <a:ext cx="10064149" cy="41694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>
                <a:ea typeface="+mn-lt"/>
                <a:cs typeface="+mn-lt"/>
              </a:rPr>
              <a:t>O interesse </a:t>
            </a:r>
            <a:r>
              <a:rPr lang="en-US" sz="3200" dirty="0" err="1">
                <a:ea typeface="+mn-lt"/>
                <a:cs typeface="+mn-lt"/>
              </a:rPr>
              <a:t>pelo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>
                <a:solidFill>
                  <a:schemeClr val="accent4"/>
                </a:solidFill>
                <a:ea typeface="+mn-lt"/>
                <a:cs typeface="+mn-lt"/>
              </a:rPr>
              <a:t>Hip Hop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vem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desde</a:t>
            </a:r>
            <a:r>
              <a:rPr lang="en-US" sz="3200" dirty="0">
                <a:ea typeface="+mn-lt"/>
                <a:cs typeface="+mn-lt"/>
              </a:rPr>
              <a:t> a </a:t>
            </a:r>
            <a:r>
              <a:rPr lang="en-US" sz="3200" dirty="0" err="1">
                <a:ea typeface="+mn-lt"/>
                <a:cs typeface="+mn-lt"/>
              </a:rPr>
              <a:t>infância,foi</a:t>
            </a:r>
            <a:r>
              <a:rPr lang="en-US" sz="3200" dirty="0">
                <a:ea typeface="+mn-lt"/>
                <a:cs typeface="+mn-lt"/>
              </a:rPr>
              <a:t> crescendo no </a:t>
            </a:r>
            <a:r>
              <a:rPr lang="en-US" sz="3200" dirty="0" err="1">
                <a:ea typeface="+mn-lt"/>
                <a:cs typeface="+mn-lt"/>
              </a:rPr>
              <a:t>passar</a:t>
            </a:r>
            <a:r>
              <a:rPr lang="en-US" sz="3200" dirty="0">
                <a:ea typeface="+mn-lt"/>
                <a:cs typeface="+mn-lt"/>
              </a:rPr>
              <a:t> dos </a:t>
            </a:r>
            <a:r>
              <a:rPr lang="en-US" sz="3200" dirty="0" err="1">
                <a:ea typeface="+mn-lt"/>
                <a:cs typeface="+mn-lt"/>
              </a:rPr>
              <a:t>anos</a:t>
            </a:r>
            <a:r>
              <a:rPr lang="en-US" sz="3200" dirty="0">
                <a:ea typeface="+mn-lt"/>
                <a:cs typeface="+mn-lt"/>
              </a:rPr>
              <a:t> e </a:t>
            </a:r>
            <a:r>
              <a:rPr lang="en-US" sz="3200" dirty="0" err="1">
                <a:ea typeface="+mn-lt"/>
                <a:cs typeface="+mn-lt"/>
              </a:rPr>
              <a:t>hoje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traço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os</a:t>
            </a:r>
            <a:r>
              <a:rPr lang="en-US" sz="3200" dirty="0">
                <a:ea typeface="+mn-lt"/>
                <a:cs typeface="+mn-lt"/>
              </a:rPr>
              <a:t> meus </a:t>
            </a:r>
            <a:r>
              <a:rPr lang="en-US" sz="3200" dirty="0" err="1">
                <a:ea typeface="+mn-lt"/>
                <a:cs typeface="+mn-lt"/>
              </a:rPr>
              <a:t>objetivos</a:t>
            </a:r>
            <a:r>
              <a:rPr lang="en-US" sz="3200" dirty="0">
                <a:ea typeface="+mn-lt"/>
                <a:cs typeface="+mn-lt"/>
              </a:rPr>
              <a:t> de </a:t>
            </a:r>
            <a:r>
              <a:rPr lang="en-US" sz="3200" dirty="0" err="1">
                <a:ea typeface="+mn-lt"/>
                <a:cs typeface="+mn-lt"/>
              </a:rPr>
              <a:t>acordo</a:t>
            </a:r>
            <a:r>
              <a:rPr lang="en-US" sz="3200" dirty="0">
                <a:ea typeface="+mn-lt"/>
                <a:cs typeface="+mn-lt"/>
              </a:rPr>
              <a:t> com as </a:t>
            </a:r>
            <a:r>
              <a:rPr lang="en-US" sz="3200" dirty="0" err="1">
                <a:ea typeface="+mn-lt"/>
                <a:cs typeface="+mn-lt"/>
              </a:rPr>
              <a:t>ideologias</a:t>
            </a:r>
            <a:r>
              <a:rPr lang="en-US" sz="3200" dirty="0">
                <a:ea typeface="+mn-lt"/>
                <a:cs typeface="+mn-lt"/>
              </a:rPr>
              <a:t> que as </a:t>
            </a:r>
            <a:r>
              <a:rPr lang="en-US" sz="3200" dirty="0" err="1">
                <a:ea typeface="+mn-lt"/>
                <a:cs typeface="+mn-lt"/>
              </a:rPr>
              <a:t>músicas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pregam,referindo</a:t>
            </a:r>
            <a:r>
              <a:rPr lang="en-US" sz="3200" dirty="0">
                <a:ea typeface="+mn-lt"/>
                <a:cs typeface="+mn-lt"/>
              </a:rPr>
              <a:t>-se a </a:t>
            </a:r>
            <a:r>
              <a:rPr lang="en-US" sz="3200" dirty="0" err="1">
                <a:ea typeface="+mn-lt"/>
                <a:cs typeface="+mn-lt"/>
              </a:rPr>
              <a:t>superação</a:t>
            </a:r>
            <a:r>
              <a:rPr lang="en-US" sz="3200" dirty="0">
                <a:ea typeface="+mn-lt"/>
                <a:cs typeface="+mn-lt"/>
              </a:rPr>
              <a:t> e </a:t>
            </a:r>
            <a:r>
              <a:rPr lang="en-US" sz="3200" dirty="0" err="1">
                <a:ea typeface="+mn-lt"/>
                <a:cs typeface="+mn-lt"/>
              </a:rPr>
              <a:t>resiliência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736DA0-5046-D24D-51FE-B520DDDE1937}"/>
              </a:ext>
            </a:extLst>
          </p:cNvPr>
          <p:cNvSpPr/>
          <p:nvPr/>
        </p:nvSpPr>
        <p:spPr>
          <a:xfrm>
            <a:off x="1066800" y="642668"/>
            <a:ext cx="10064149" cy="10639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"/>
              </a:rPr>
              <a:t>Contexto</a:t>
            </a:r>
            <a:endParaRPr lang="en-US" sz="400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0488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ABE124-951B-19FD-EB1B-A7FC9D8EDDC8}"/>
              </a:ext>
            </a:extLst>
          </p:cNvPr>
          <p:cNvSpPr/>
          <p:nvPr/>
        </p:nvSpPr>
        <p:spPr>
          <a:xfrm>
            <a:off x="1065004" y="2337400"/>
            <a:ext cx="10064149" cy="41694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3200" dirty="0" err="1">
                <a:ea typeface="+mn-lt"/>
                <a:cs typeface="+mn-lt"/>
              </a:rPr>
              <a:t>Crescimento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tive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em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muitos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aspectos</a:t>
            </a:r>
            <a:r>
              <a:rPr lang="en-US" sz="3200" dirty="0">
                <a:ea typeface="+mn-lt"/>
                <a:cs typeface="+mn-lt"/>
              </a:rPr>
              <a:t> mas </a:t>
            </a:r>
            <a:r>
              <a:rPr lang="en-US" sz="3200" dirty="0" err="1">
                <a:ea typeface="+mn-lt"/>
                <a:cs typeface="+mn-lt"/>
              </a:rPr>
              <a:t>os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mais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perceptíveis</a:t>
            </a:r>
            <a:r>
              <a:rPr lang="en-US" sz="3200" dirty="0">
                <a:ea typeface="+mn-lt"/>
                <a:cs typeface="+mn-lt"/>
              </a:rPr>
              <a:t>: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accent4"/>
                </a:solidFill>
                <a:ea typeface="+mn-lt"/>
                <a:cs typeface="+mn-lt"/>
              </a:rPr>
              <a:t>Desenvolvimento</a:t>
            </a:r>
            <a:r>
              <a:rPr lang="en-US" sz="3200" dirty="0">
                <a:solidFill>
                  <a:schemeClr val="accent4"/>
                </a:solidFill>
                <a:ea typeface="+mn-lt"/>
                <a:cs typeface="+mn-lt"/>
              </a:rPr>
              <a:t> no </a:t>
            </a:r>
            <a:r>
              <a:rPr lang="en-US" sz="3200" dirty="0" err="1">
                <a:solidFill>
                  <a:schemeClr val="accent4"/>
                </a:solidFill>
                <a:ea typeface="+mn-lt"/>
                <a:cs typeface="+mn-lt"/>
              </a:rPr>
              <a:t>raciocínio</a:t>
            </a:r>
            <a:r>
              <a:rPr lang="en-US" sz="3200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ea typeface="+mn-lt"/>
                <a:cs typeface="+mn-lt"/>
              </a:rPr>
              <a:t>lógico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br>
              <a:rPr lang="en-US" dirty="0"/>
            </a:br>
            <a:endParaRPr lang="en-US" dirty="0"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 err="1">
                <a:solidFill>
                  <a:schemeClr val="accent4"/>
                </a:solidFill>
                <a:ea typeface="+mn-lt"/>
                <a:cs typeface="+mn-lt"/>
              </a:rPr>
              <a:t>Responsável</a:t>
            </a:r>
            <a:r>
              <a:rPr lang="en-US" sz="3200" dirty="0">
                <a:ea typeface="+mn-lt"/>
                <a:cs typeface="+mn-lt"/>
              </a:rPr>
              <a:t>;</a:t>
            </a:r>
            <a:endParaRPr lang="en-US" dirty="0"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736DA0-5046-D24D-51FE-B520DDDE1937}"/>
              </a:ext>
            </a:extLst>
          </p:cNvPr>
          <p:cNvSpPr/>
          <p:nvPr/>
        </p:nvSpPr>
        <p:spPr>
          <a:xfrm>
            <a:off x="1066800" y="642668"/>
            <a:ext cx="10064149" cy="10639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dirty="0">
                <a:solidFill>
                  <a:srgbClr val="FFFFFF"/>
                </a:solidFill>
                <a:cs typeface="Calibri"/>
              </a:rPr>
              <a:t>Valores</a:t>
            </a:r>
          </a:p>
        </p:txBody>
      </p:sp>
    </p:spTree>
    <p:extLst>
      <p:ext uri="{BB962C8B-B14F-4D97-AF65-F5344CB8AC3E}">
        <p14:creationId xmlns:p14="http://schemas.microsoft.com/office/powerpoint/2010/main" val="5615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ABE124-951B-19FD-EB1B-A7FC9D8EDDC8}"/>
              </a:ext>
            </a:extLst>
          </p:cNvPr>
          <p:cNvSpPr/>
          <p:nvPr/>
        </p:nvSpPr>
        <p:spPr>
          <a:xfrm>
            <a:off x="1065004" y="2337400"/>
            <a:ext cx="10064149" cy="41694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br>
              <a:rPr lang="en-US" dirty="0"/>
            </a:b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accent4"/>
                </a:solidFill>
                <a:ea typeface="+mn-lt"/>
                <a:cs typeface="+mn-lt"/>
              </a:rPr>
              <a:t>Tempo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br>
              <a:rPr lang="en-US" dirty="0"/>
            </a:br>
            <a:endParaRPr lang="en-US">
              <a:solidFill>
                <a:schemeClr val="accent4"/>
              </a:solidFill>
              <a:cs typeface="Calibri" panose="020F0502020204030204"/>
            </a:endParaRPr>
          </a:p>
          <a:p>
            <a:pPr marL="457200" indent="-457200">
              <a:buFont typeface="Arial"/>
              <a:buChar char="•"/>
            </a:pPr>
            <a:r>
              <a:rPr lang="en-US" sz="3200" dirty="0">
                <a:solidFill>
                  <a:schemeClr val="accent4"/>
                </a:solidFill>
                <a:ea typeface="+mn-lt"/>
                <a:cs typeface="+mn-lt"/>
              </a:rPr>
              <a:t>Magnitude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;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736DA0-5046-D24D-51FE-B520DDDE1937}"/>
              </a:ext>
            </a:extLst>
          </p:cNvPr>
          <p:cNvSpPr/>
          <p:nvPr/>
        </p:nvSpPr>
        <p:spPr>
          <a:xfrm>
            <a:off x="1066800" y="642668"/>
            <a:ext cx="10064149" cy="106392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4000" dirty="0" err="1">
                <a:solidFill>
                  <a:srgbClr val="FFFFFF"/>
                </a:solidFill>
                <a:cs typeface="Calibri"/>
              </a:rPr>
              <a:t>Desafios</a:t>
            </a:r>
          </a:p>
        </p:txBody>
      </p:sp>
    </p:spTree>
    <p:extLst>
      <p:ext uri="{BB962C8B-B14F-4D97-AF65-F5344CB8AC3E}">
        <p14:creationId xmlns:p14="http://schemas.microsoft.com/office/powerpoint/2010/main" val="65356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C83188-77AA-FE52-E707-707683328C80}"/>
              </a:ext>
            </a:extLst>
          </p:cNvPr>
          <p:cNvSpPr/>
          <p:nvPr/>
        </p:nvSpPr>
        <p:spPr>
          <a:xfrm>
            <a:off x="805311" y="812500"/>
            <a:ext cx="10581734" cy="52189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00089D9D-6AEB-C88F-F385-A81A14393E43}"/>
              </a:ext>
            </a:extLst>
          </p:cNvPr>
          <p:cNvSpPr txBox="1"/>
          <p:nvPr/>
        </p:nvSpPr>
        <p:spPr>
          <a:xfrm>
            <a:off x="2884097" y="1662023"/>
            <a:ext cx="6452558" cy="101566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>
                <a:cs typeface="Calibri"/>
              </a:rPr>
              <a:t>AGRADECIMENTOS!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A17CD5A7-576A-404B-F9B8-8523040C85DE}"/>
              </a:ext>
            </a:extLst>
          </p:cNvPr>
          <p:cNvSpPr txBox="1"/>
          <p:nvPr/>
        </p:nvSpPr>
        <p:spPr>
          <a:xfrm>
            <a:off x="4550973" y="3156369"/>
            <a:ext cx="2513162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cs typeface="Calibri"/>
              </a:rPr>
              <a:t>Mãe</a:t>
            </a:r>
            <a:r>
              <a:rPr lang="en-US" sz="4000" dirty="0">
                <a:cs typeface="Calibri"/>
              </a:rPr>
              <a:t> e Pai !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B4FBD1AC-C3E2-A829-8620-C35EAB1E8CD7}"/>
              </a:ext>
            </a:extLst>
          </p:cNvPr>
          <p:cNvSpPr txBox="1"/>
          <p:nvPr/>
        </p:nvSpPr>
        <p:spPr>
          <a:xfrm>
            <a:off x="2911055" y="4248151"/>
            <a:ext cx="6380672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>
                <a:cs typeface="Calibri"/>
              </a:rPr>
              <a:t>Professores</a:t>
            </a:r>
            <a:r>
              <a:rPr lang="en-US" sz="4000" dirty="0">
                <a:cs typeface="Calibri"/>
              </a:rPr>
              <a:t> e </a:t>
            </a:r>
            <a:r>
              <a:rPr lang="en-US" sz="4000" dirty="0" err="1">
                <a:cs typeface="Calibri"/>
              </a:rPr>
              <a:t>cordenadores</a:t>
            </a:r>
            <a:r>
              <a:rPr lang="en-US" sz="4000" dirty="0">
                <a:cs typeface="Calibri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79100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190</cp:revision>
  <dcterms:created xsi:type="dcterms:W3CDTF">2022-06-06T22:54:19Z</dcterms:created>
  <dcterms:modified xsi:type="dcterms:W3CDTF">2022-06-07T03:32:19Z</dcterms:modified>
</cp:coreProperties>
</file>