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EB0F4-1CAF-FA44-AD73-8055A27D1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F8CDAE-262C-0C74-44E8-89D9B8BFD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4C685F-2E11-A1AF-3E9C-BB253C6E7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4F98-38EB-45AA-97E6-151EFF243F07}" type="datetimeFigureOut">
              <a:rPr lang="es-CO" smtClean="0"/>
              <a:t>13/12/2022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0DAA08-9A6B-111C-3138-44E5106CC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1F990C-D20B-93E7-708D-DD49DA85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76FC-3F33-46C7-B8C0-3C4D802759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326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74A56-2369-164A-9816-9E8232BE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30EF43-0939-1DF4-FE62-4D76C61CA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2B857B-356F-31D5-194C-BBEE63A8F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4F98-38EB-45AA-97E6-151EFF243F07}" type="datetimeFigureOut">
              <a:rPr lang="es-CO" smtClean="0"/>
              <a:t>13/12/2022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5D56CD-0FF4-AE22-FA04-3979E134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714D25-6886-1BF2-9F1B-FD32F019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76FC-3F33-46C7-B8C0-3C4D802759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380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1934DD-FA6D-08C4-66B5-20A905CA6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52B209-13EF-7E75-2346-5514055DA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B9437A-E76E-1FD5-5934-CB489F442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4F98-38EB-45AA-97E6-151EFF243F07}" type="datetimeFigureOut">
              <a:rPr lang="es-CO" smtClean="0"/>
              <a:t>13/12/2022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3D91A2-C818-C6F3-D247-43483E01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1CC846-0FF9-8D40-63B1-58008E2E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76FC-3F33-46C7-B8C0-3C4D802759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833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A4D4B-3776-6F50-7619-E704C25A1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34D6DA-05FD-EAE4-0045-63D171D95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829A05-1811-FA29-40C2-B6EC68C6A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4F98-38EB-45AA-97E6-151EFF243F07}" type="datetimeFigureOut">
              <a:rPr lang="es-CO" smtClean="0"/>
              <a:t>13/12/2022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057783-5920-7DE3-643B-028BA1434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BFE418-BBB9-41D3-84EE-BCC1D5A0A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76FC-3F33-46C7-B8C0-3C4D802759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687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E9FAB-804D-6E61-0F06-0EEFF2A9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1E8198-F6A4-FC0B-6894-05183D540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3CAF8D-0C1F-C057-81E0-6F4B4271F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4F98-38EB-45AA-97E6-151EFF243F07}" type="datetimeFigureOut">
              <a:rPr lang="es-CO" smtClean="0"/>
              <a:t>13/12/2022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C29E42-47DC-8377-2918-1F8BB00F4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B66CE5-65D1-2374-B4DE-7EC2ED82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76FC-3F33-46C7-B8C0-3C4D802759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046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98CA8-40F8-4412-D7FE-394E4FF2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DDAE6D-1DAE-6E74-BB28-67A738A6A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FF295D-69B1-F7E4-2F0A-94077AA7B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984303-BC71-9082-3CA4-277E0FF0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4F98-38EB-45AA-97E6-151EFF243F07}" type="datetimeFigureOut">
              <a:rPr lang="es-CO" smtClean="0"/>
              <a:t>13/12/2022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6A906C-DD7C-A3B8-71DB-528C97215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9F5AF2-B465-A311-893F-BCF928B9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76FC-3F33-46C7-B8C0-3C4D802759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999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72F80-B9A8-8695-61ED-54E92A6B3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B0A6EB-6967-CD48-67F8-4CDC9E5C9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C37C7E-3FD8-6ED4-BC4B-85BE83D2F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4B983C7-C8E2-79F5-6766-EE9DFDF3C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40AC5BB-9C09-B9EC-D355-86FBE45C5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4447358-8441-A87D-0332-937B3A8D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4F98-38EB-45AA-97E6-151EFF243F07}" type="datetimeFigureOut">
              <a:rPr lang="es-CO" smtClean="0"/>
              <a:t>13/12/2022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3069735-AAEC-3A03-CFC2-22365AC82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73F9E13-0200-B70A-1E4F-AB0A15E1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76FC-3F33-46C7-B8C0-3C4D802759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977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4191C-8F19-0F8F-820D-B2EC9A63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69E72FE-B249-B5AC-4D61-569A87EB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4F98-38EB-45AA-97E6-151EFF243F07}" type="datetimeFigureOut">
              <a:rPr lang="es-CO" smtClean="0"/>
              <a:t>13/12/2022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64DB82-257F-5826-A5F1-378874EF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47F158-76B1-5BBB-B7D4-6358D2AE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76FC-3F33-46C7-B8C0-3C4D802759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507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A4C5E76-5880-6A42-6BD9-3E014C1A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4F98-38EB-45AA-97E6-151EFF243F07}" type="datetimeFigureOut">
              <a:rPr lang="es-CO" smtClean="0"/>
              <a:t>13/12/2022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EA91AD-6299-9095-2DA8-BC928D80D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627914-5BC1-5DB9-79A7-80EC250F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76FC-3F33-46C7-B8C0-3C4D802759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417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8F64C-3E42-5C21-2256-C2E26ABE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5E5092-2FFC-56FF-4685-2ADBA7976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DE04F8-C9B2-F083-906D-E37E06E4E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4EB7FE-1F07-46E2-BE8F-AA22A4C8D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4F98-38EB-45AA-97E6-151EFF243F07}" type="datetimeFigureOut">
              <a:rPr lang="es-CO" smtClean="0"/>
              <a:t>13/12/2022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B65E45-58D5-86B7-6439-E4096354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BC7506-80D2-CB32-8F4F-74DA86A8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76FC-3F33-46C7-B8C0-3C4D802759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592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94E008-2E44-474B-D29C-A77462D0C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3D0B1FC-D534-D4C3-A799-B179CD5D4D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DF144C-D0D7-E8B5-05B4-2C26E86FE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4F8E56-D235-9979-B089-BC0B2E68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4F98-38EB-45AA-97E6-151EFF243F07}" type="datetimeFigureOut">
              <a:rPr lang="es-CO" smtClean="0"/>
              <a:t>13/12/2022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3D6E4B-E6B8-61CA-D09E-3B04ACEA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EE7908-1E2B-10E6-DF69-96C0CF27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176FC-3F33-46C7-B8C0-3C4D802759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554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FAF759D-016D-C959-9D3A-5F0C31294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8799E5-F3A7-DB37-D62D-450EBAFEE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40A619-3C2D-02A7-ACA7-4D226C465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94F98-38EB-45AA-97E6-151EFF243F07}" type="datetimeFigureOut">
              <a:rPr lang="es-CO" smtClean="0"/>
              <a:t>13/12/2022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8C8B87-3440-B04C-0561-4186D8CD2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BDEF2C-E91B-F72F-E232-7BBC7C907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176FC-3F33-46C7-B8C0-3C4D802759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225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CCA19-7CAC-CB90-C50C-93CC408929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JS Clase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3C4590-4B9B-A73D-0A3D-A2911564F7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1413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9F8FC-C4FC-2ACA-0A8A-8B490783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Cómo imaginar las variables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16D3F59-D51C-FFD2-9118-98C8C2D1C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771" y="2352793"/>
            <a:ext cx="8068176" cy="3309007"/>
          </a:xfrm>
        </p:spPr>
      </p:pic>
    </p:spTree>
    <p:extLst>
      <p:ext uri="{BB962C8B-B14F-4D97-AF65-F5344CB8AC3E}">
        <p14:creationId xmlns:p14="http://schemas.microsoft.com/office/powerpoint/2010/main" val="2837025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AAA2B-16E9-FF8E-477B-964D7DCB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datos primitivos y por referencia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D2104A-78BD-A8BC-3AA9-0130DD2FE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86463" cy="544596"/>
          </a:xfrm>
        </p:spPr>
        <p:txBody>
          <a:bodyPr/>
          <a:lstStyle/>
          <a:p>
            <a:r>
              <a:rPr lang="es-CO" dirty="0"/>
              <a:t>Primitivos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0063648-5E64-3CFE-9510-258162EDD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571" y="2505158"/>
            <a:ext cx="2171700" cy="3429000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5C253EAE-ADEA-D61C-2C11-5DF3C0B97801}"/>
              </a:ext>
            </a:extLst>
          </p:cNvPr>
          <p:cNvSpPr txBox="1">
            <a:spLocks/>
          </p:cNvSpPr>
          <p:nvPr/>
        </p:nvSpPr>
        <p:spPr>
          <a:xfrm>
            <a:off x="5622758" y="1804151"/>
            <a:ext cx="3986463" cy="544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Referencia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FCD6F288-5663-A4CA-509B-253132715707}"/>
              </a:ext>
            </a:extLst>
          </p:cNvPr>
          <p:cNvSpPr txBox="1">
            <a:spLocks/>
          </p:cNvSpPr>
          <p:nvPr/>
        </p:nvSpPr>
        <p:spPr>
          <a:xfrm>
            <a:off x="5959642" y="2505158"/>
            <a:ext cx="2871538" cy="1679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000" dirty="0"/>
              <a:t>Objetos literales</a:t>
            </a:r>
          </a:p>
          <a:p>
            <a:pPr marL="0" indent="0">
              <a:buNone/>
            </a:pPr>
            <a:r>
              <a:rPr lang="es-CO" sz="2000" dirty="0"/>
              <a:t>Array</a:t>
            </a:r>
          </a:p>
          <a:p>
            <a:pPr marL="0" indent="0">
              <a:buNone/>
            </a:pPr>
            <a:r>
              <a:rPr lang="es-CO" sz="2000" dirty="0"/>
              <a:t>Funciones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D4C238A3-901D-6D66-EC22-40C238B7D9ED}"/>
              </a:ext>
            </a:extLst>
          </p:cNvPr>
          <p:cNvSpPr txBox="1">
            <a:spLocks/>
          </p:cNvSpPr>
          <p:nvPr/>
        </p:nvSpPr>
        <p:spPr>
          <a:xfrm>
            <a:off x="5402179" y="5397330"/>
            <a:ext cx="5951621" cy="77487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/>
              <a:t>Video: </a:t>
            </a:r>
            <a:r>
              <a:rPr lang="es-CO" dirty="0"/>
              <a:t>https://www.youtube.com/watch?v=AvkyOrWkuQc</a:t>
            </a:r>
          </a:p>
        </p:txBody>
      </p:sp>
    </p:spTree>
    <p:extLst>
      <p:ext uri="{BB962C8B-B14F-4D97-AF65-F5344CB8AC3E}">
        <p14:creationId xmlns:p14="http://schemas.microsoft.com/office/powerpoint/2010/main" val="1634713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3832C-200D-0697-AF03-AA1FB3467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PROMPT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D87831C-5E50-A839-5649-E240B1FA6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347" y="3688562"/>
            <a:ext cx="6509085" cy="269232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CE42317-2F9E-B515-7D11-F18A0926B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385" y="1843875"/>
            <a:ext cx="7037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66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59B9B-7A54-2621-B326-BF6B670A6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Console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82C624-6ED3-70AF-C5CB-3827CE1D1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745" y="1389144"/>
            <a:ext cx="8582276" cy="477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40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6B743A-C77A-2E08-BAA8-3D44EA507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3234" y="5158763"/>
            <a:ext cx="1919068" cy="6764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2000" dirty="0"/>
              <a:t>Cimientos y estructura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C977C73-2DB2-A15E-2125-BCE7BE499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208" y="1649169"/>
            <a:ext cx="7883584" cy="3214174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1BE3972E-C2BC-CD35-25D0-5AAB5C8C6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dirty="0"/>
              <a:t>Triada del </a:t>
            </a:r>
            <a:r>
              <a:rPr lang="es-CO" dirty="0" err="1"/>
              <a:t>frontend</a:t>
            </a:r>
            <a:endParaRPr lang="es-CO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B45D1D87-2757-58CC-CA37-B83A2BCA4B1A}"/>
              </a:ext>
            </a:extLst>
          </p:cNvPr>
          <p:cNvSpPr txBox="1">
            <a:spLocks/>
          </p:cNvSpPr>
          <p:nvPr/>
        </p:nvSpPr>
        <p:spPr>
          <a:xfrm>
            <a:off x="7871492" y="5158762"/>
            <a:ext cx="1919068" cy="676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2000" dirty="0"/>
              <a:t>Fachada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278AA662-4306-2636-A587-C2C92E2FFF6A}"/>
              </a:ext>
            </a:extLst>
          </p:cNvPr>
          <p:cNvSpPr txBox="1">
            <a:spLocks/>
          </p:cNvSpPr>
          <p:nvPr/>
        </p:nvSpPr>
        <p:spPr>
          <a:xfrm>
            <a:off x="4948064" y="6147388"/>
            <a:ext cx="2295872" cy="345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2000" dirty="0"/>
              <a:t>JS otorga </a:t>
            </a:r>
            <a:r>
              <a:rPr lang="es-CO" sz="2000" dirty="0">
                <a:solidFill>
                  <a:srgbClr val="FF0000"/>
                </a:solidFill>
              </a:rPr>
              <a:t>funcionalidad</a:t>
            </a:r>
          </a:p>
        </p:txBody>
      </p: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E22CCEF9-A908-5E8D-C7F9-086E8BE20377}"/>
              </a:ext>
            </a:extLst>
          </p:cNvPr>
          <p:cNvCxnSpPr>
            <a:cxnSpLocks/>
            <a:stCxn id="10" idx="3"/>
            <a:endCxn id="9" idx="2"/>
          </p:cNvCxnSpPr>
          <p:nvPr/>
        </p:nvCxnSpPr>
        <p:spPr>
          <a:xfrm flipV="1">
            <a:off x="7243936" y="5835257"/>
            <a:ext cx="1587090" cy="48487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9DAB6250-0856-9BED-33C3-BB6284B96CCA}"/>
              </a:ext>
            </a:extLst>
          </p:cNvPr>
          <p:cNvCxnSpPr>
            <a:cxnSpLocks/>
            <a:stCxn id="10" idx="1"/>
            <a:endCxn id="3" idx="2"/>
          </p:cNvCxnSpPr>
          <p:nvPr/>
        </p:nvCxnSpPr>
        <p:spPr>
          <a:xfrm rot="10800000">
            <a:off x="3272768" y="5835258"/>
            <a:ext cx="1675296" cy="48487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F1B4FAEF-75E6-180C-19A8-599A29C45937}"/>
              </a:ext>
            </a:extLst>
          </p:cNvPr>
          <p:cNvCxnSpPr>
            <a:stCxn id="3" idx="3"/>
            <a:endCxn id="9" idx="1"/>
          </p:cNvCxnSpPr>
          <p:nvPr/>
        </p:nvCxnSpPr>
        <p:spPr>
          <a:xfrm flipV="1">
            <a:off x="4232302" y="5497010"/>
            <a:ext cx="3639190" cy="1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Marcador de contenido 2">
            <a:extLst>
              <a:ext uri="{FF2B5EF4-FFF2-40B4-BE49-F238E27FC236}">
                <a16:creationId xmlns:a16="http://schemas.microsoft.com/office/drawing/2014/main" id="{E7D283B6-4830-D763-7E50-B1A4E855F3AD}"/>
              </a:ext>
            </a:extLst>
          </p:cNvPr>
          <p:cNvSpPr txBox="1">
            <a:spLocks/>
          </p:cNvSpPr>
          <p:nvPr/>
        </p:nvSpPr>
        <p:spPr>
          <a:xfrm>
            <a:off x="4731440" y="5170979"/>
            <a:ext cx="2729120" cy="338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CO" sz="1400" b="1" dirty="0">
                <a:solidFill>
                  <a:srgbClr val="FF0000"/>
                </a:solidFill>
              </a:rPr>
              <a:t>Conforman lo visual</a:t>
            </a:r>
          </a:p>
        </p:txBody>
      </p:sp>
    </p:spTree>
    <p:extLst>
      <p:ext uri="{BB962C8B-B14F-4D97-AF65-F5344CB8AC3E}">
        <p14:creationId xmlns:p14="http://schemas.microsoft.com/office/powerpoint/2010/main" val="4085180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41622-C5BB-E48B-F92E-20930CDA8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JS según Mozilla?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AA85E5-CA5E-2055-1059-D03846F8E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b="0" i="0" dirty="0">
                <a:solidFill>
                  <a:srgbClr val="1B1B1B"/>
                </a:solidFill>
                <a:effectLst/>
                <a:latin typeface="Inter"/>
              </a:rPr>
              <a:t>JavaScript es un </a:t>
            </a:r>
            <a:r>
              <a:rPr lang="es-MX" b="0" i="0" u="sng" dirty="0">
                <a:solidFill>
                  <a:srgbClr val="1B1B1B"/>
                </a:solidFill>
                <a:effectLst/>
                <a:latin typeface="Inter"/>
              </a:rPr>
              <a:t>lenguaje de programación o de secuencias de comandos que te permite implementar funciones complejas en páginas web</a:t>
            </a:r>
            <a:r>
              <a:rPr lang="es-MX" b="0" i="0" dirty="0">
                <a:solidFill>
                  <a:srgbClr val="1B1B1B"/>
                </a:solidFill>
                <a:effectLst/>
                <a:latin typeface="Inter"/>
              </a:rPr>
              <a:t>, cada vez que una página web hace algo más que sentarse allí y mostrar información estática para que la veas, muestra oportunas actualizaciones de contenido, mapas interactivos, animación de Gráficos 2D/3D, desplazamiento de máquinas reproductoras de vídeo, etc., puedes apostar que probablemente JavaScript está involucrado. Es la tercera capa del pastel de las tecnologías web estándar.</a:t>
            </a:r>
          </a:p>
          <a:p>
            <a:pPr marL="0" indent="0">
              <a:buNone/>
            </a:pPr>
            <a:endParaRPr lang="es-MX" dirty="0">
              <a:solidFill>
                <a:srgbClr val="1B1B1B"/>
              </a:solidFill>
              <a:latin typeface="Inter"/>
            </a:endParaRPr>
          </a:p>
          <a:p>
            <a:pPr marL="0" indent="0">
              <a:buNone/>
            </a:pPr>
            <a:r>
              <a:rPr lang="es-MX" dirty="0">
                <a:solidFill>
                  <a:srgbClr val="FF0000"/>
                </a:solidFill>
                <a:latin typeface="Inter"/>
              </a:rPr>
              <a:t>Importante: Es multiparadigma y no TIPADO.</a:t>
            </a:r>
            <a:endParaRPr lang="es-C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69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3EB2E-DEE4-7569-DE5A-3AB1A432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Enfoques del JS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604F91C-3271-1FD5-8365-2A13B7A8F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56" y="1685952"/>
            <a:ext cx="9337007" cy="480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6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4375B-3880-3E61-DA8C-8BED723F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Elementos básicos del JS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6B9307-F85D-7EAD-B6D2-FDAA3F519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441" y="1942348"/>
            <a:ext cx="69246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3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F2302-1F87-C51A-ECF7-0F3CCE84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Algoritmo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5054330-131F-819A-D91C-20B09529A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965" y="1801561"/>
            <a:ext cx="8884069" cy="456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9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29E4D-17B4-CDC9-2CBA-AECF24B03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¿Cómo escribir código?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FC3BECA3-0821-15CA-F10D-489A11F23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6378" y="2051636"/>
            <a:ext cx="8770936" cy="1581901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A02BCF7-CA72-64FA-C97B-8B9625A6A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378" y="4217152"/>
            <a:ext cx="8702757" cy="62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79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3342D-E697-E33F-1363-FAF138072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Palabras reservadas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1056EE6-0170-6441-6E70-F6B84ACB8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32" y="2393210"/>
            <a:ext cx="9444790" cy="192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55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83E11-2B5D-9EFE-6362-96969A87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Variables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FE6E3D5-B536-4FC5-BDAA-B79C86700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412" y="2093495"/>
            <a:ext cx="9515714" cy="3440493"/>
          </a:xfrm>
        </p:spPr>
      </p:pic>
    </p:spTree>
    <p:extLst>
      <p:ext uri="{BB962C8B-B14F-4D97-AF65-F5344CB8AC3E}">
        <p14:creationId xmlns:p14="http://schemas.microsoft.com/office/powerpoint/2010/main" val="20939334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168</Words>
  <Application>Microsoft Office PowerPoint</Application>
  <PresentationFormat>Panorámica</PresentationFormat>
  <Paragraphs>26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Inter</vt:lpstr>
      <vt:lpstr>Tema de Office</vt:lpstr>
      <vt:lpstr>JS Clase 1</vt:lpstr>
      <vt:lpstr>Triada del frontend</vt:lpstr>
      <vt:lpstr>¿Qué es JS según Mozilla?</vt:lpstr>
      <vt:lpstr>Enfoques del JS</vt:lpstr>
      <vt:lpstr>Elementos básicos del JS</vt:lpstr>
      <vt:lpstr>Algoritmo</vt:lpstr>
      <vt:lpstr>¿Cómo escribir código?</vt:lpstr>
      <vt:lpstr>Palabras reservadas</vt:lpstr>
      <vt:lpstr>Variables</vt:lpstr>
      <vt:lpstr>Cómo imaginar las variables</vt:lpstr>
      <vt:lpstr>Tipos de datos primitivos y por referencia</vt:lpstr>
      <vt:lpstr>PROMPT</vt:lpstr>
      <vt:lpstr>Console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Guillermo Arango Mesa</dc:creator>
  <cp:lastModifiedBy>Guillermo Arango Mesa</cp:lastModifiedBy>
  <cp:revision>17</cp:revision>
  <dcterms:created xsi:type="dcterms:W3CDTF">2022-12-14T04:44:15Z</dcterms:created>
  <dcterms:modified xsi:type="dcterms:W3CDTF">2022-12-14T05:33:37Z</dcterms:modified>
</cp:coreProperties>
</file>