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2" r:id="rId2"/>
    <p:sldId id="281" r:id="rId3"/>
    <p:sldId id="283" r:id="rId4"/>
    <p:sldId id="293" r:id="rId5"/>
    <p:sldId id="299" r:id="rId6"/>
    <p:sldId id="284" r:id="rId7"/>
    <p:sldId id="294" r:id="rId8"/>
    <p:sldId id="300" r:id="rId9"/>
    <p:sldId id="301" r:id="rId10"/>
    <p:sldId id="302" r:id="rId11"/>
    <p:sldId id="304" r:id="rId12"/>
    <p:sldId id="303" r:id="rId13"/>
    <p:sldId id="285" r:id="rId14"/>
    <p:sldId id="306" r:id="rId15"/>
    <p:sldId id="286" r:id="rId16"/>
    <p:sldId id="296" r:id="rId17"/>
    <p:sldId id="287" r:id="rId18"/>
    <p:sldId id="297" r:id="rId19"/>
    <p:sldId id="288" r:id="rId20"/>
    <p:sldId id="298" r:id="rId21"/>
    <p:sldId id="308" r:id="rId22"/>
    <p:sldId id="309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591"/>
  </p:normalViewPr>
  <p:slideViewPr>
    <p:cSldViewPr>
      <p:cViewPr varScale="1">
        <p:scale>
          <a:sx n="108" d="100"/>
          <a:sy n="108" d="100"/>
        </p:scale>
        <p:origin x="792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monews.es/nueva-normalidad-y-mercado-inmobiliari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C7C1F3D-50F3-4148-9431-33491A001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440" y="2348880"/>
            <a:ext cx="5067770" cy="331236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76" y="620688"/>
            <a:ext cx="10969943" cy="711081"/>
          </a:xfrm>
        </p:spPr>
        <p:txBody>
          <a:bodyPr/>
          <a:lstStyle/>
          <a:p>
            <a:r>
              <a:rPr lang="en-US" u="sng" dirty="0">
                <a:solidFill>
                  <a:schemeClr val="bg1"/>
                </a:solidFill>
              </a:rPr>
              <a:t>Empty Housing Rates in Spain: A Machine Learning Approach to Prediction and Interpretation</a:t>
            </a: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5841D8AD-EAD7-4B1C-9D4C-5318B3CA3D56}"/>
              </a:ext>
            </a:extLst>
          </p:cNvPr>
          <p:cNvSpPr txBox="1">
            <a:spLocks/>
          </p:cNvSpPr>
          <p:nvPr/>
        </p:nvSpPr>
        <p:spPr>
          <a:xfrm>
            <a:off x="6080247" y="2060848"/>
            <a:ext cx="5342757" cy="3888432"/>
          </a:xfrm>
          <a:prstGeom prst="rect">
            <a:avLst/>
          </a:prstGeom>
        </p:spPr>
        <p:txBody>
          <a:bodyPr vert="horz" lIns="0" tIns="60949" rIns="0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Build a supervised regression model capable of predicting the percentage of empty housing units across Spanish municipalities.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 the most relevant socio-demographic and economic drivers behind housing vacancy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29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0" y="404664"/>
            <a:ext cx="10969943" cy="71108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Exploratory Data Analysis: </a:t>
            </a:r>
            <a:r>
              <a:rPr lang="en-US" sz="2400" dirty="0">
                <a:solidFill>
                  <a:schemeClr val="bg1"/>
                </a:solidFill>
              </a:rPr>
              <a:t>Correlations and multicollinearity among numerical features, especially considering the presence of disaggregated variables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28D79A-06B2-4128-BBF0-D53867463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75"/>
          <a:stretch/>
        </p:blipFill>
        <p:spPr>
          <a:xfrm>
            <a:off x="2205980" y="1556792"/>
            <a:ext cx="7416824" cy="265859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CC415A5-77BA-4274-8A37-DD044FE92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696" y="4365104"/>
            <a:ext cx="6487430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33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0" y="404664"/>
            <a:ext cx="10969943" cy="71108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Exploratory Data Analysis: </a:t>
            </a:r>
            <a:r>
              <a:rPr lang="en-US" sz="2400" dirty="0">
                <a:solidFill>
                  <a:schemeClr val="bg1"/>
                </a:solidFill>
              </a:rPr>
              <a:t>Correlations and multicollinearity among numerical features, especially considering the presence of disaggregated variables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74DF9D-3D33-4DE2-9D95-B28CE4772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30" y="2121302"/>
            <a:ext cx="3489307" cy="36527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A98B5A3-8563-492D-8A9C-5D30B6C5BE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5"/>
          <a:stretch/>
        </p:blipFill>
        <p:spPr>
          <a:xfrm>
            <a:off x="4333741" y="2132856"/>
            <a:ext cx="3490112" cy="365278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EC6F37B-99CE-468C-B141-CAAA7A8EA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157" y="2121302"/>
            <a:ext cx="3494952" cy="366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11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0" y="404664"/>
            <a:ext cx="10969943" cy="71108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Exploratory Data Analysis: </a:t>
            </a:r>
            <a:r>
              <a:rPr lang="en-US" sz="2400" dirty="0">
                <a:solidFill>
                  <a:schemeClr val="bg1"/>
                </a:solidFill>
              </a:rPr>
              <a:t>Correlations and multicollinearity among numerical features, especially considering the presence of disaggregated variables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691060-04DF-4ACD-A0F6-1E68993BE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452" y="1518131"/>
            <a:ext cx="8055919" cy="494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6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9">
            <a:extLst>
              <a:ext uri="{FF2B5EF4-FFF2-40B4-BE49-F238E27FC236}">
                <a16:creationId xmlns:a16="http://schemas.microsoft.com/office/drawing/2014/main" id="{2057C09A-203E-2448-A1E6-052E7B64C618}"/>
              </a:ext>
            </a:extLst>
          </p:cNvPr>
          <p:cNvSpPr/>
          <p:nvPr/>
        </p:nvSpPr>
        <p:spPr>
          <a:xfrm>
            <a:off x="2460590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: Rounded Corners 59">
            <a:extLst>
              <a:ext uri="{FF2B5EF4-FFF2-40B4-BE49-F238E27FC236}">
                <a16:creationId xmlns:a16="http://schemas.microsoft.com/office/drawing/2014/main" id="{4F5A1695-2C6E-334C-81BD-71D87F4A1478}"/>
              </a:ext>
            </a:extLst>
          </p:cNvPr>
          <p:cNvSpPr/>
          <p:nvPr/>
        </p:nvSpPr>
        <p:spPr>
          <a:xfrm>
            <a:off x="6174773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: Rounded Corners 59">
            <a:extLst>
              <a:ext uri="{FF2B5EF4-FFF2-40B4-BE49-F238E27FC236}">
                <a16:creationId xmlns:a16="http://schemas.microsoft.com/office/drawing/2014/main" id="{8452E2A0-2FB9-B046-BFB6-CC40932CD987}"/>
              </a:ext>
            </a:extLst>
          </p:cNvPr>
          <p:cNvSpPr/>
          <p:nvPr/>
        </p:nvSpPr>
        <p:spPr>
          <a:xfrm>
            <a:off x="8034585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: Rounded Corners 59">
            <a:extLst>
              <a:ext uri="{FF2B5EF4-FFF2-40B4-BE49-F238E27FC236}">
                <a16:creationId xmlns:a16="http://schemas.microsoft.com/office/drawing/2014/main" id="{13E5BA12-2355-D64F-A212-C154CBA92795}"/>
              </a:ext>
            </a:extLst>
          </p:cNvPr>
          <p:cNvSpPr/>
          <p:nvPr/>
        </p:nvSpPr>
        <p:spPr>
          <a:xfrm>
            <a:off x="9894398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Rounded Corners 59">
            <a:extLst>
              <a:ext uri="{FF2B5EF4-FFF2-40B4-BE49-F238E27FC236}">
                <a16:creationId xmlns:a16="http://schemas.microsoft.com/office/drawing/2014/main" id="{1BD2179F-18FC-C449-B1E9-95D1230E4ED2}"/>
              </a:ext>
            </a:extLst>
          </p:cNvPr>
          <p:cNvSpPr/>
          <p:nvPr/>
        </p:nvSpPr>
        <p:spPr>
          <a:xfrm>
            <a:off x="600779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6AF93EB-0139-4580-346F-BC718AA4A030}"/>
              </a:ext>
            </a:extLst>
          </p:cNvPr>
          <p:cNvSpPr/>
          <p:nvPr/>
        </p:nvSpPr>
        <p:spPr>
          <a:xfrm>
            <a:off x="1217356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8463B3-4F33-56BE-6232-DC3D8B5DAD11}"/>
              </a:ext>
            </a:extLst>
          </p:cNvPr>
          <p:cNvSpPr/>
          <p:nvPr/>
        </p:nvSpPr>
        <p:spPr>
          <a:xfrm>
            <a:off x="3077168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060DB7-4A8B-CC26-7AE9-13CA90D8B89F}"/>
              </a:ext>
            </a:extLst>
          </p:cNvPr>
          <p:cNvSpPr/>
          <p:nvPr/>
        </p:nvSpPr>
        <p:spPr>
          <a:xfrm>
            <a:off x="6766524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D51344-4040-B32F-54BF-5AEBE7B5487D}"/>
              </a:ext>
            </a:extLst>
          </p:cNvPr>
          <p:cNvSpPr/>
          <p:nvPr/>
        </p:nvSpPr>
        <p:spPr>
          <a:xfrm>
            <a:off x="8651163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DFF318-6F16-F030-215A-5EA12BDAFAB5}"/>
              </a:ext>
            </a:extLst>
          </p:cNvPr>
          <p:cNvSpPr/>
          <p:nvPr/>
        </p:nvSpPr>
        <p:spPr>
          <a:xfrm>
            <a:off x="10525559" y="2472162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C65949-E617-E229-1F6B-F0C8526BE705}"/>
              </a:ext>
            </a:extLst>
          </p:cNvPr>
          <p:cNvGrpSpPr/>
          <p:nvPr/>
        </p:nvGrpSpPr>
        <p:grpSpPr>
          <a:xfrm>
            <a:off x="1233747" y="1892156"/>
            <a:ext cx="438150" cy="380999"/>
            <a:chOff x="4112305" y="1611302"/>
            <a:chExt cx="438150" cy="380999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295605-F911-FAC3-8533-54C4E6636EBE}"/>
                </a:ext>
              </a:extLst>
            </p:cNvPr>
            <p:cNvSpPr/>
            <p:nvPr/>
          </p:nvSpPr>
          <p:spPr>
            <a:xfrm>
              <a:off x="4149451" y="1725601"/>
              <a:ext cx="361950" cy="266700"/>
            </a:xfrm>
            <a:custGeom>
              <a:avLst/>
              <a:gdLst>
                <a:gd name="connsiteX0" fmla="*/ 0 w 361950"/>
                <a:gd name="connsiteY0" fmla="*/ 0 h 266700"/>
                <a:gd name="connsiteX1" fmla="*/ 41910 w 361950"/>
                <a:gd name="connsiteY1" fmla="*/ 235267 h 266700"/>
                <a:gd name="connsiteX2" fmla="*/ 79057 w 361950"/>
                <a:gd name="connsiteY2" fmla="*/ 266700 h 266700"/>
                <a:gd name="connsiteX3" fmla="*/ 281940 w 361950"/>
                <a:gd name="connsiteY3" fmla="*/ 266700 h 266700"/>
                <a:gd name="connsiteX4" fmla="*/ 319088 w 361950"/>
                <a:gd name="connsiteY4" fmla="*/ 235267 h 266700"/>
                <a:gd name="connsiteX5" fmla="*/ 361950 w 361950"/>
                <a:gd name="connsiteY5" fmla="*/ 0 h 266700"/>
                <a:gd name="connsiteX6" fmla="*/ 0 w 361950"/>
                <a:gd name="connsiteY6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266700">
                  <a:moveTo>
                    <a:pt x="0" y="0"/>
                  </a:moveTo>
                  <a:lnTo>
                    <a:pt x="41910" y="235267"/>
                  </a:lnTo>
                  <a:cubicBezTo>
                    <a:pt x="44768" y="253365"/>
                    <a:pt x="60960" y="266700"/>
                    <a:pt x="79057" y="266700"/>
                  </a:cubicBezTo>
                  <a:lnTo>
                    <a:pt x="281940" y="266700"/>
                  </a:lnTo>
                  <a:cubicBezTo>
                    <a:pt x="300038" y="266700"/>
                    <a:pt x="316230" y="253365"/>
                    <a:pt x="319088" y="235267"/>
                  </a:cubicBezTo>
                  <a:lnTo>
                    <a:pt x="3619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2A7870C-582D-7C72-76C1-B758047F6479}"/>
                </a:ext>
              </a:extLst>
            </p:cNvPr>
            <p:cNvSpPr/>
            <p:nvPr/>
          </p:nvSpPr>
          <p:spPr>
            <a:xfrm>
              <a:off x="4112305" y="1611302"/>
              <a:ext cx="438150" cy="76200"/>
            </a:xfrm>
            <a:custGeom>
              <a:avLst/>
              <a:gdLst>
                <a:gd name="connsiteX0" fmla="*/ 399098 w 438149"/>
                <a:gd name="connsiteY0" fmla="*/ 180148 h 256347"/>
                <a:gd name="connsiteX1" fmla="*/ 258128 w 438149"/>
                <a:gd name="connsiteY1" fmla="*/ 180148 h 256347"/>
                <a:gd name="connsiteX2" fmla="*/ 336233 w 438149"/>
                <a:gd name="connsiteY2" fmla="*/ 31558 h 256347"/>
                <a:gd name="connsiteX3" fmla="*/ 335280 w 438149"/>
                <a:gd name="connsiteY3" fmla="*/ 4888 h 256347"/>
                <a:gd name="connsiteX4" fmla="*/ 308610 w 438149"/>
                <a:gd name="connsiteY4" fmla="*/ 5840 h 256347"/>
                <a:gd name="connsiteX5" fmla="*/ 220028 w 438149"/>
                <a:gd name="connsiteY5" fmla="*/ 181100 h 256347"/>
                <a:gd name="connsiteX6" fmla="*/ 156210 w 438149"/>
                <a:gd name="connsiteY6" fmla="*/ 181100 h 256347"/>
                <a:gd name="connsiteX7" fmla="*/ 99060 w 438149"/>
                <a:gd name="connsiteY7" fmla="*/ 91565 h 256347"/>
                <a:gd name="connsiteX8" fmla="*/ 72390 w 438149"/>
                <a:gd name="connsiteY8" fmla="*/ 90613 h 256347"/>
                <a:gd name="connsiteX9" fmla="*/ 71437 w 438149"/>
                <a:gd name="connsiteY9" fmla="*/ 117283 h 256347"/>
                <a:gd name="connsiteX10" fmla="*/ 117158 w 438149"/>
                <a:gd name="connsiteY10" fmla="*/ 180148 h 256347"/>
                <a:gd name="connsiteX11" fmla="*/ 38100 w 438149"/>
                <a:gd name="connsiteY11" fmla="*/ 180148 h 256347"/>
                <a:gd name="connsiteX12" fmla="*/ 0 w 438149"/>
                <a:gd name="connsiteY12" fmla="*/ 218248 h 256347"/>
                <a:gd name="connsiteX13" fmla="*/ 0 w 438149"/>
                <a:gd name="connsiteY13" fmla="*/ 256348 h 256347"/>
                <a:gd name="connsiteX14" fmla="*/ 438150 w 438149"/>
                <a:gd name="connsiteY14" fmla="*/ 256348 h 256347"/>
                <a:gd name="connsiteX15" fmla="*/ 438150 w 438149"/>
                <a:gd name="connsiteY15" fmla="*/ 218248 h 256347"/>
                <a:gd name="connsiteX16" fmla="*/ 399098 w 438149"/>
                <a:gd name="connsiteY16" fmla="*/ 180148 h 256347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71437 w 438150"/>
                <a:gd name="connsiteY8" fmla="*/ 117283 h 256348"/>
                <a:gd name="connsiteX9" fmla="*/ 117158 w 438150"/>
                <a:gd name="connsiteY9" fmla="*/ 180148 h 256348"/>
                <a:gd name="connsiteX10" fmla="*/ 38100 w 438150"/>
                <a:gd name="connsiteY10" fmla="*/ 180148 h 256348"/>
                <a:gd name="connsiteX11" fmla="*/ 0 w 438150"/>
                <a:gd name="connsiteY11" fmla="*/ 218248 h 256348"/>
                <a:gd name="connsiteX12" fmla="*/ 0 w 438150"/>
                <a:gd name="connsiteY12" fmla="*/ 256348 h 256348"/>
                <a:gd name="connsiteX13" fmla="*/ 438150 w 438150"/>
                <a:gd name="connsiteY13" fmla="*/ 256348 h 256348"/>
                <a:gd name="connsiteX14" fmla="*/ 438150 w 438150"/>
                <a:gd name="connsiteY14" fmla="*/ 218248 h 256348"/>
                <a:gd name="connsiteX15" fmla="*/ 399098 w 438150"/>
                <a:gd name="connsiteY15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71437 w 438150"/>
                <a:gd name="connsiteY8" fmla="*/ 117283 h 256348"/>
                <a:gd name="connsiteX9" fmla="*/ 117158 w 438150"/>
                <a:gd name="connsiteY9" fmla="*/ 180148 h 256348"/>
                <a:gd name="connsiteX10" fmla="*/ 38100 w 438150"/>
                <a:gd name="connsiteY10" fmla="*/ 180148 h 256348"/>
                <a:gd name="connsiteX11" fmla="*/ 0 w 438150"/>
                <a:gd name="connsiteY11" fmla="*/ 218248 h 256348"/>
                <a:gd name="connsiteX12" fmla="*/ 0 w 438150"/>
                <a:gd name="connsiteY12" fmla="*/ 256348 h 256348"/>
                <a:gd name="connsiteX13" fmla="*/ 438150 w 438150"/>
                <a:gd name="connsiteY13" fmla="*/ 256348 h 256348"/>
                <a:gd name="connsiteX14" fmla="*/ 438150 w 438150"/>
                <a:gd name="connsiteY14" fmla="*/ 218248 h 256348"/>
                <a:gd name="connsiteX15" fmla="*/ 399098 w 438150"/>
                <a:gd name="connsiteY15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117158 w 438150"/>
                <a:gd name="connsiteY8" fmla="*/ 180148 h 256348"/>
                <a:gd name="connsiteX9" fmla="*/ 38100 w 438150"/>
                <a:gd name="connsiteY9" fmla="*/ 180148 h 256348"/>
                <a:gd name="connsiteX10" fmla="*/ 0 w 438150"/>
                <a:gd name="connsiteY10" fmla="*/ 218248 h 256348"/>
                <a:gd name="connsiteX11" fmla="*/ 0 w 438150"/>
                <a:gd name="connsiteY11" fmla="*/ 256348 h 256348"/>
                <a:gd name="connsiteX12" fmla="*/ 438150 w 438150"/>
                <a:gd name="connsiteY12" fmla="*/ 256348 h 256348"/>
                <a:gd name="connsiteX13" fmla="*/ 438150 w 438150"/>
                <a:gd name="connsiteY13" fmla="*/ 218248 h 256348"/>
                <a:gd name="connsiteX14" fmla="*/ 399098 w 438150"/>
                <a:gd name="connsiteY14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117158 w 438150"/>
                <a:gd name="connsiteY7" fmla="*/ 180148 h 256348"/>
                <a:gd name="connsiteX8" fmla="*/ 38100 w 438150"/>
                <a:gd name="connsiteY8" fmla="*/ 180148 h 256348"/>
                <a:gd name="connsiteX9" fmla="*/ 0 w 438150"/>
                <a:gd name="connsiteY9" fmla="*/ 218248 h 256348"/>
                <a:gd name="connsiteX10" fmla="*/ 0 w 438150"/>
                <a:gd name="connsiteY10" fmla="*/ 256348 h 256348"/>
                <a:gd name="connsiteX11" fmla="*/ 438150 w 438150"/>
                <a:gd name="connsiteY11" fmla="*/ 256348 h 256348"/>
                <a:gd name="connsiteX12" fmla="*/ 438150 w 438150"/>
                <a:gd name="connsiteY12" fmla="*/ 218248 h 256348"/>
                <a:gd name="connsiteX13" fmla="*/ 399098 w 438150"/>
                <a:gd name="connsiteY13" fmla="*/ 180148 h 256348"/>
                <a:gd name="connsiteX0" fmla="*/ 399098 w 438150"/>
                <a:gd name="connsiteY0" fmla="*/ 182828 h 259028"/>
                <a:gd name="connsiteX1" fmla="*/ 258128 w 438150"/>
                <a:gd name="connsiteY1" fmla="*/ 182828 h 259028"/>
                <a:gd name="connsiteX2" fmla="*/ 336233 w 438150"/>
                <a:gd name="connsiteY2" fmla="*/ 34238 h 259028"/>
                <a:gd name="connsiteX3" fmla="*/ 335280 w 438150"/>
                <a:gd name="connsiteY3" fmla="*/ 7568 h 259028"/>
                <a:gd name="connsiteX4" fmla="*/ 220028 w 438150"/>
                <a:gd name="connsiteY4" fmla="*/ 183780 h 259028"/>
                <a:gd name="connsiteX5" fmla="*/ 156210 w 438150"/>
                <a:gd name="connsiteY5" fmla="*/ 183780 h 259028"/>
                <a:gd name="connsiteX6" fmla="*/ 117158 w 438150"/>
                <a:gd name="connsiteY6" fmla="*/ 182828 h 259028"/>
                <a:gd name="connsiteX7" fmla="*/ 38100 w 438150"/>
                <a:gd name="connsiteY7" fmla="*/ 182828 h 259028"/>
                <a:gd name="connsiteX8" fmla="*/ 0 w 438150"/>
                <a:gd name="connsiteY8" fmla="*/ 220928 h 259028"/>
                <a:gd name="connsiteX9" fmla="*/ 0 w 438150"/>
                <a:gd name="connsiteY9" fmla="*/ 259028 h 259028"/>
                <a:gd name="connsiteX10" fmla="*/ 438150 w 438150"/>
                <a:gd name="connsiteY10" fmla="*/ 259028 h 259028"/>
                <a:gd name="connsiteX11" fmla="*/ 438150 w 438150"/>
                <a:gd name="connsiteY11" fmla="*/ 220928 h 259028"/>
                <a:gd name="connsiteX12" fmla="*/ 399098 w 438150"/>
                <a:gd name="connsiteY12" fmla="*/ 182828 h 259028"/>
                <a:gd name="connsiteX0" fmla="*/ 399098 w 438150"/>
                <a:gd name="connsiteY0" fmla="*/ 148590 h 224790"/>
                <a:gd name="connsiteX1" fmla="*/ 258128 w 438150"/>
                <a:gd name="connsiteY1" fmla="*/ 148590 h 224790"/>
                <a:gd name="connsiteX2" fmla="*/ 336233 w 438150"/>
                <a:gd name="connsiteY2" fmla="*/ 0 h 224790"/>
                <a:gd name="connsiteX3" fmla="*/ 220028 w 438150"/>
                <a:gd name="connsiteY3" fmla="*/ 149542 h 224790"/>
                <a:gd name="connsiteX4" fmla="*/ 156210 w 438150"/>
                <a:gd name="connsiteY4" fmla="*/ 149542 h 224790"/>
                <a:gd name="connsiteX5" fmla="*/ 117158 w 438150"/>
                <a:gd name="connsiteY5" fmla="*/ 148590 h 224790"/>
                <a:gd name="connsiteX6" fmla="*/ 38100 w 438150"/>
                <a:gd name="connsiteY6" fmla="*/ 148590 h 224790"/>
                <a:gd name="connsiteX7" fmla="*/ 0 w 438150"/>
                <a:gd name="connsiteY7" fmla="*/ 186690 h 224790"/>
                <a:gd name="connsiteX8" fmla="*/ 0 w 438150"/>
                <a:gd name="connsiteY8" fmla="*/ 224790 h 224790"/>
                <a:gd name="connsiteX9" fmla="*/ 438150 w 438150"/>
                <a:gd name="connsiteY9" fmla="*/ 224790 h 224790"/>
                <a:gd name="connsiteX10" fmla="*/ 438150 w 438150"/>
                <a:gd name="connsiteY10" fmla="*/ 186690 h 224790"/>
                <a:gd name="connsiteX11" fmla="*/ 399098 w 438150"/>
                <a:gd name="connsiteY11" fmla="*/ 148590 h 224790"/>
                <a:gd name="connsiteX0" fmla="*/ 399098 w 438150"/>
                <a:gd name="connsiteY0" fmla="*/ 0 h 76200"/>
                <a:gd name="connsiteX1" fmla="*/ 258128 w 438150"/>
                <a:gd name="connsiteY1" fmla="*/ 0 h 76200"/>
                <a:gd name="connsiteX2" fmla="*/ 220028 w 438150"/>
                <a:gd name="connsiteY2" fmla="*/ 952 h 76200"/>
                <a:gd name="connsiteX3" fmla="*/ 156210 w 438150"/>
                <a:gd name="connsiteY3" fmla="*/ 952 h 76200"/>
                <a:gd name="connsiteX4" fmla="*/ 117158 w 438150"/>
                <a:gd name="connsiteY4" fmla="*/ 0 h 76200"/>
                <a:gd name="connsiteX5" fmla="*/ 38100 w 438150"/>
                <a:gd name="connsiteY5" fmla="*/ 0 h 76200"/>
                <a:gd name="connsiteX6" fmla="*/ 0 w 438150"/>
                <a:gd name="connsiteY6" fmla="*/ 38100 h 76200"/>
                <a:gd name="connsiteX7" fmla="*/ 0 w 438150"/>
                <a:gd name="connsiteY7" fmla="*/ 76200 h 76200"/>
                <a:gd name="connsiteX8" fmla="*/ 438150 w 438150"/>
                <a:gd name="connsiteY8" fmla="*/ 76200 h 76200"/>
                <a:gd name="connsiteX9" fmla="*/ 438150 w 438150"/>
                <a:gd name="connsiteY9" fmla="*/ 38100 h 76200"/>
                <a:gd name="connsiteX10" fmla="*/ 399098 w 438150"/>
                <a:gd name="connsiteY10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50" h="76200">
                  <a:moveTo>
                    <a:pt x="399098" y="0"/>
                  </a:moveTo>
                  <a:lnTo>
                    <a:pt x="258128" y="0"/>
                  </a:lnTo>
                  <a:cubicBezTo>
                    <a:pt x="228283" y="159"/>
                    <a:pt x="237014" y="793"/>
                    <a:pt x="220028" y="952"/>
                  </a:cubicBezTo>
                  <a:lnTo>
                    <a:pt x="156210" y="952"/>
                  </a:lnTo>
                  <a:cubicBezTo>
                    <a:pt x="139065" y="793"/>
                    <a:pt x="136843" y="159"/>
                    <a:pt x="117158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76200"/>
                  </a:lnTo>
                  <a:lnTo>
                    <a:pt x="438150" y="76200"/>
                  </a:lnTo>
                  <a:lnTo>
                    <a:pt x="438150" y="38100"/>
                  </a:lnTo>
                  <a:cubicBezTo>
                    <a:pt x="437198" y="17145"/>
                    <a:pt x="420052" y="0"/>
                    <a:pt x="39909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02AE8C-AC6C-78ED-333A-40EC0F682405}"/>
              </a:ext>
            </a:extLst>
          </p:cNvPr>
          <p:cNvGrpSpPr/>
          <p:nvPr/>
        </p:nvGrpSpPr>
        <p:grpSpPr>
          <a:xfrm>
            <a:off x="3097882" y="1340768"/>
            <a:ext cx="438150" cy="932387"/>
            <a:chOff x="3077168" y="1348295"/>
            <a:chExt cx="438150" cy="932387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8C5D47F-DBE6-1BF0-2AAB-9B98DDB44FC6}"/>
                </a:ext>
              </a:extLst>
            </p:cNvPr>
            <p:cNvGrpSpPr/>
            <p:nvPr/>
          </p:nvGrpSpPr>
          <p:grpSpPr>
            <a:xfrm>
              <a:off x="3077168" y="1899683"/>
              <a:ext cx="438150" cy="380999"/>
              <a:chOff x="4112305" y="1611302"/>
              <a:chExt cx="438150" cy="380999"/>
            </a:xfrm>
            <a:grpFill/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515536E-0692-2227-6922-A0D3EFF0DBA5}"/>
                  </a:ext>
                </a:extLst>
              </p:cNvPr>
              <p:cNvSpPr/>
              <p:nvPr/>
            </p:nvSpPr>
            <p:spPr>
              <a:xfrm>
                <a:off x="4149451" y="1725601"/>
                <a:ext cx="361950" cy="266700"/>
              </a:xfrm>
              <a:custGeom>
                <a:avLst/>
                <a:gdLst>
                  <a:gd name="connsiteX0" fmla="*/ 0 w 361950"/>
                  <a:gd name="connsiteY0" fmla="*/ 0 h 266700"/>
                  <a:gd name="connsiteX1" fmla="*/ 41910 w 361950"/>
                  <a:gd name="connsiteY1" fmla="*/ 235267 h 266700"/>
                  <a:gd name="connsiteX2" fmla="*/ 79057 w 361950"/>
                  <a:gd name="connsiteY2" fmla="*/ 266700 h 266700"/>
                  <a:gd name="connsiteX3" fmla="*/ 281940 w 361950"/>
                  <a:gd name="connsiteY3" fmla="*/ 266700 h 266700"/>
                  <a:gd name="connsiteX4" fmla="*/ 319088 w 361950"/>
                  <a:gd name="connsiteY4" fmla="*/ 235267 h 266700"/>
                  <a:gd name="connsiteX5" fmla="*/ 361950 w 361950"/>
                  <a:gd name="connsiteY5" fmla="*/ 0 h 266700"/>
                  <a:gd name="connsiteX6" fmla="*/ 0 w 361950"/>
                  <a:gd name="connsiteY6" fmla="*/ 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1950" h="266700">
                    <a:moveTo>
                      <a:pt x="0" y="0"/>
                    </a:moveTo>
                    <a:lnTo>
                      <a:pt x="41910" y="235267"/>
                    </a:lnTo>
                    <a:cubicBezTo>
                      <a:pt x="44768" y="253365"/>
                      <a:pt x="60960" y="266700"/>
                      <a:pt x="79057" y="266700"/>
                    </a:cubicBezTo>
                    <a:lnTo>
                      <a:pt x="281940" y="266700"/>
                    </a:lnTo>
                    <a:cubicBezTo>
                      <a:pt x="300038" y="266700"/>
                      <a:pt x="316230" y="253365"/>
                      <a:pt x="319088" y="235267"/>
                    </a:cubicBezTo>
                    <a:lnTo>
                      <a:pt x="36195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8C43544-F179-3B79-BE90-B038816C4ABD}"/>
                  </a:ext>
                </a:extLst>
              </p:cNvPr>
              <p:cNvSpPr/>
              <p:nvPr/>
            </p:nvSpPr>
            <p:spPr>
              <a:xfrm>
                <a:off x="4112305" y="1611302"/>
                <a:ext cx="438150" cy="76200"/>
              </a:xfrm>
              <a:custGeom>
                <a:avLst/>
                <a:gdLst>
                  <a:gd name="connsiteX0" fmla="*/ 399098 w 438149"/>
                  <a:gd name="connsiteY0" fmla="*/ 180148 h 256347"/>
                  <a:gd name="connsiteX1" fmla="*/ 258128 w 438149"/>
                  <a:gd name="connsiteY1" fmla="*/ 180148 h 256347"/>
                  <a:gd name="connsiteX2" fmla="*/ 336233 w 438149"/>
                  <a:gd name="connsiteY2" fmla="*/ 31558 h 256347"/>
                  <a:gd name="connsiteX3" fmla="*/ 335280 w 438149"/>
                  <a:gd name="connsiteY3" fmla="*/ 4888 h 256347"/>
                  <a:gd name="connsiteX4" fmla="*/ 308610 w 438149"/>
                  <a:gd name="connsiteY4" fmla="*/ 5840 h 256347"/>
                  <a:gd name="connsiteX5" fmla="*/ 220028 w 438149"/>
                  <a:gd name="connsiteY5" fmla="*/ 181100 h 256347"/>
                  <a:gd name="connsiteX6" fmla="*/ 156210 w 438149"/>
                  <a:gd name="connsiteY6" fmla="*/ 181100 h 256347"/>
                  <a:gd name="connsiteX7" fmla="*/ 99060 w 438149"/>
                  <a:gd name="connsiteY7" fmla="*/ 91565 h 256347"/>
                  <a:gd name="connsiteX8" fmla="*/ 72390 w 438149"/>
                  <a:gd name="connsiteY8" fmla="*/ 90613 h 256347"/>
                  <a:gd name="connsiteX9" fmla="*/ 71437 w 438149"/>
                  <a:gd name="connsiteY9" fmla="*/ 117283 h 256347"/>
                  <a:gd name="connsiteX10" fmla="*/ 117158 w 438149"/>
                  <a:gd name="connsiteY10" fmla="*/ 180148 h 256347"/>
                  <a:gd name="connsiteX11" fmla="*/ 38100 w 438149"/>
                  <a:gd name="connsiteY11" fmla="*/ 180148 h 256347"/>
                  <a:gd name="connsiteX12" fmla="*/ 0 w 438149"/>
                  <a:gd name="connsiteY12" fmla="*/ 218248 h 256347"/>
                  <a:gd name="connsiteX13" fmla="*/ 0 w 438149"/>
                  <a:gd name="connsiteY13" fmla="*/ 256348 h 256347"/>
                  <a:gd name="connsiteX14" fmla="*/ 438150 w 438149"/>
                  <a:gd name="connsiteY14" fmla="*/ 256348 h 256347"/>
                  <a:gd name="connsiteX15" fmla="*/ 438150 w 438149"/>
                  <a:gd name="connsiteY15" fmla="*/ 218248 h 256347"/>
                  <a:gd name="connsiteX16" fmla="*/ 399098 w 438149"/>
                  <a:gd name="connsiteY16" fmla="*/ 180148 h 256347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71437 w 438150"/>
                  <a:gd name="connsiteY8" fmla="*/ 117283 h 256348"/>
                  <a:gd name="connsiteX9" fmla="*/ 117158 w 438150"/>
                  <a:gd name="connsiteY9" fmla="*/ 180148 h 256348"/>
                  <a:gd name="connsiteX10" fmla="*/ 38100 w 438150"/>
                  <a:gd name="connsiteY10" fmla="*/ 180148 h 256348"/>
                  <a:gd name="connsiteX11" fmla="*/ 0 w 438150"/>
                  <a:gd name="connsiteY11" fmla="*/ 218248 h 256348"/>
                  <a:gd name="connsiteX12" fmla="*/ 0 w 438150"/>
                  <a:gd name="connsiteY12" fmla="*/ 256348 h 256348"/>
                  <a:gd name="connsiteX13" fmla="*/ 438150 w 438150"/>
                  <a:gd name="connsiteY13" fmla="*/ 256348 h 256348"/>
                  <a:gd name="connsiteX14" fmla="*/ 438150 w 438150"/>
                  <a:gd name="connsiteY14" fmla="*/ 218248 h 256348"/>
                  <a:gd name="connsiteX15" fmla="*/ 399098 w 438150"/>
                  <a:gd name="connsiteY15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71437 w 438150"/>
                  <a:gd name="connsiteY8" fmla="*/ 117283 h 256348"/>
                  <a:gd name="connsiteX9" fmla="*/ 117158 w 438150"/>
                  <a:gd name="connsiteY9" fmla="*/ 180148 h 256348"/>
                  <a:gd name="connsiteX10" fmla="*/ 38100 w 438150"/>
                  <a:gd name="connsiteY10" fmla="*/ 180148 h 256348"/>
                  <a:gd name="connsiteX11" fmla="*/ 0 w 438150"/>
                  <a:gd name="connsiteY11" fmla="*/ 218248 h 256348"/>
                  <a:gd name="connsiteX12" fmla="*/ 0 w 438150"/>
                  <a:gd name="connsiteY12" fmla="*/ 256348 h 256348"/>
                  <a:gd name="connsiteX13" fmla="*/ 438150 w 438150"/>
                  <a:gd name="connsiteY13" fmla="*/ 256348 h 256348"/>
                  <a:gd name="connsiteX14" fmla="*/ 438150 w 438150"/>
                  <a:gd name="connsiteY14" fmla="*/ 218248 h 256348"/>
                  <a:gd name="connsiteX15" fmla="*/ 399098 w 438150"/>
                  <a:gd name="connsiteY15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117158 w 438150"/>
                  <a:gd name="connsiteY8" fmla="*/ 180148 h 256348"/>
                  <a:gd name="connsiteX9" fmla="*/ 38100 w 438150"/>
                  <a:gd name="connsiteY9" fmla="*/ 180148 h 256348"/>
                  <a:gd name="connsiteX10" fmla="*/ 0 w 438150"/>
                  <a:gd name="connsiteY10" fmla="*/ 218248 h 256348"/>
                  <a:gd name="connsiteX11" fmla="*/ 0 w 438150"/>
                  <a:gd name="connsiteY11" fmla="*/ 256348 h 256348"/>
                  <a:gd name="connsiteX12" fmla="*/ 438150 w 438150"/>
                  <a:gd name="connsiteY12" fmla="*/ 256348 h 256348"/>
                  <a:gd name="connsiteX13" fmla="*/ 438150 w 438150"/>
                  <a:gd name="connsiteY13" fmla="*/ 218248 h 256348"/>
                  <a:gd name="connsiteX14" fmla="*/ 399098 w 438150"/>
                  <a:gd name="connsiteY14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117158 w 438150"/>
                  <a:gd name="connsiteY7" fmla="*/ 180148 h 256348"/>
                  <a:gd name="connsiteX8" fmla="*/ 38100 w 438150"/>
                  <a:gd name="connsiteY8" fmla="*/ 180148 h 256348"/>
                  <a:gd name="connsiteX9" fmla="*/ 0 w 438150"/>
                  <a:gd name="connsiteY9" fmla="*/ 218248 h 256348"/>
                  <a:gd name="connsiteX10" fmla="*/ 0 w 438150"/>
                  <a:gd name="connsiteY10" fmla="*/ 256348 h 256348"/>
                  <a:gd name="connsiteX11" fmla="*/ 438150 w 438150"/>
                  <a:gd name="connsiteY11" fmla="*/ 256348 h 256348"/>
                  <a:gd name="connsiteX12" fmla="*/ 438150 w 438150"/>
                  <a:gd name="connsiteY12" fmla="*/ 218248 h 256348"/>
                  <a:gd name="connsiteX13" fmla="*/ 399098 w 438150"/>
                  <a:gd name="connsiteY13" fmla="*/ 180148 h 256348"/>
                  <a:gd name="connsiteX0" fmla="*/ 399098 w 438150"/>
                  <a:gd name="connsiteY0" fmla="*/ 182828 h 259028"/>
                  <a:gd name="connsiteX1" fmla="*/ 258128 w 438150"/>
                  <a:gd name="connsiteY1" fmla="*/ 182828 h 259028"/>
                  <a:gd name="connsiteX2" fmla="*/ 336233 w 438150"/>
                  <a:gd name="connsiteY2" fmla="*/ 34238 h 259028"/>
                  <a:gd name="connsiteX3" fmla="*/ 335280 w 438150"/>
                  <a:gd name="connsiteY3" fmla="*/ 7568 h 259028"/>
                  <a:gd name="connsiteX4" fmla="*/ 220028 w 438150"/>
                  <a:gd name="connsiteY4" fmla="*/ 183780 h 259028"/>
                  <a:gd name="connsiteX5" fmla="*/ 156210 w 438150"/>
                  <a:gd name="connsiteY5" fmla="*/ 183780 h 259028"/>
                  <a:gd name="connsiteX6" fmla="*/ 117158 w 438150"/>
                  <a:gd name="connsiteY6" fmla="*/ 182828 h 259028"/>
                  <a:gd name="connsiteX7" fmla="*/ 38100 w 438150"/>
                  <a:gd name="connsiteY7" fmla="*/ 182828 h 259028"/>
                  <a:gd name="connsiteX8" fmla="*/ 0 w 438150"/>
                  <a:gd name="connsiteY8" fmla="*/ 220928 h 259028"/>
                  <a:gd name="connsiteX9" fmla="*/ 0 w 438150"/>
                  <a:gd name="connsiteY9" fmla="*/ 259028 h 259028"/>
                  <a:gd name="connsiteX10" fmla="*/ 438150 w 438150"/>
                  <a:gd name="connsiteY10" fmla="*/ 259028 h 259028"/>
                  <a:gd name="connsiteX11" fmla="*/ 438150 w 438150"/>
                  <a:gd name="connsiteY11" fmla="*/ 220928 h 259028"/>
                  <a:gd name="connsiteX12" fmla="*/ 399098 w 438150"/>
                  <a:gd name="connsiteY12" fmla="*/ 182828 h 259028"/>
                  <a:gd name="connsiteX0" fmla="*/ 399098 w 438150"/>
                  <a:gd name="connsiteY0" fmla="*/ 148590 h 224790"/>
                  <a:gd name="connsiteX1" fmla="*/ 258128 w 438150"/>
                  <a:gd name="connsiteY1" fmla="*/ 148590 h 224790"/>
                  <a:gd name="connsiteX2" fmla="*/ 336233 w 438150"/>
                  <a:gd name="connsiteY2" fmla="*/ 0 h 224790"/>
                  <a:gd name="connsiteX3" fmla="*/ 220028 w 438150"/>
                  <a:gd name="connsiteY3" fmla="*/ 149542 h 224790"/>
                  <a:gd name="connsiteX4" fmla="*/ 156210 w 438150"/>
                  <a:gd name="connsiteY4" fmla="*/ 149542 h 224790"/>
                  <a:gd name="connsiteX5" fmla="*/ 117158 w 438150"/>
                  <a:gd name="connsiteY5" fmla="*/ 148590 h 224790"/>
                  <a:gd name="connsiteX6" fmla="*/ 38100 w 438150"/>
                  <a:gd name="connsiteY6" fmla="*/ 148590 h 224790"/>
                  <a:gd name="connsiteX7" fmla="*/ 0 w 438150"/>
                  <a:gd name="connsiteY7" fmla="*/ 186690 h 224790"/>
                  <a:gd name="connsiteX8" fmla="*/ 0 w 438150"/>
                  <a:gd name="connsiteY8" fmla="*/ 224790 h 224790"/>
                  <a:gd name="connsiteX9" fmla="*/ 438150 w 438150"/>
                  <a:gd name="connsiteY9" fmla="*/ 224790 h 224790"/>
                  <a:gd name="connsiteX10" fmla="*/ 438150 w 438150"/>
                  <a:gd name="connsiteY10" fmla="*/ 186690 h 224790"/>
                  <a:gd name="connsiteX11" fmla="*/ 399098 w 438150"/>
                  <a:gd name="connsiteY11" fmla="*/ 148590 h 224790"/>
                  <a:gd name="connsiteX0" fmla="*/ 399098 w 438150"/>
                  <a:gd name="connsiteY0" fmla="*/ 0 h 76200"/>
                  <a:gd name="connsiteX1" fmla="*/ 258128 w 438150"/>
                  <a:gd name="connsiteY1" fmla="*/ 0 h 76200"/>
                  <a:gd name="connsiteX2" fmla="*/ 220028 w 438150"/>
                  <a:gd name="connsiteY2" fmla="*/ 952 h 76200"/>
                  <a:gd name="connsiteX3" fmla="*/ 156210 w 438150"/>
                  <a:gd name="connsiteY3" fmla="*/ 952 h 76200"/>
                  <a:gd name="connsiteX4" fmla="*/ 117158 w 438150"/>
                  <a:gd name="connsiteY4" fmla="*/ 0 h 76200"/>
                  <a:gd name="connsiteX5" fmla="*/ 38100 w 438150"/>
                  <a:gd name="connsiteY5" fmla="*/ 0 h 76200"/>
                  <a:gd name="connsiteX6" fmla="*/ 0 w 438150"/>
                  <a:gd name="connsiteY6" fmla="*/ 38100 h 76200"/>
                  <a:gd name="connsiteX7" fmla="*/ 0 w 438150"/>
                  <a:gd name="connsiteY7" fmla="*/ 76200 h 76200"/>
                  <a:gd name="connsiteX8" fmla="*/ 438150 w 438150"/>
                  <a:gd name="connsiteY8" fmla="*/ 76200 h 76200"/>
                  <a:gd name="connsiteX9" fmla="*/ 438150 w 438150"/>
                  <a:gd name="connsiteY9" fmla="*/ 38100 h 76200"/>
                  <a:gd name="connsiteX10" fmla="*/ 399098 w 438150"/>
                  <a:gd name="connsiteY10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8150" h="76200">
                    <a:moveTo>
                      <a:pt x="399098" y="0"/>
                    </a:moveTo>
                    <a:lnTo>
                      <a:pt x="258128" y="0"/>
                    </a:lnTo>
                    <a:cubicBezTo>
                      <a:pt x="228283" y="159"/>
                      <a:pt x="237014" y="793"/>
                      <a:pt x="220028" y="952"/>
                    </a:cubicBezTo>
                    <a:lnTo>
                      <a:pt x="156210" y="952"/>
                    </a:lnTo>
                    <a:cubicBezTo>
                      <a:pt x="139065" y="793"/>
                      <a:pt x="136843" y="159"/>
                      <a:pt x="117158" y="0"/>
                    </a:cubicBez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lnTo>
                      <a:pt x="0" y="76200"/>
                    </a:lnTo>
                    <a:lnTo>
                      <a:pt x="438150" y="76200"/>
                    </a:lnTo>
                    <a:lnTo>
                      <a:pt x="438150" y="38100"/>
                    </a:lnTo>
                    <a:cubicBezTo>
                      <a:pt x="437198" y="17145"/>
                      <a:pt x="420052" y="0"/>
                      <a:pt x="399098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2C60568-8A00-E3CB-AD99-80863961B1E1}"/>
                </a:ext>
              </a:extLst>
            </p:cNvPr>
            <p:cNvGrpSpPr/>
            <p:nvPr/>
          </p:nvGrpSpPr>
          <p:grpSpPr>
            <a:xfrm flipH="1">
              <a:off x="3155683" y="1348295"/>
              <a:ext cx="359635" cy="509789"/>
              <a:chOff x="5394300" y="1160493"/>
              <a:chExt cx="478675" cy="67852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0B6BA93-03F5-2A9A-A7EE-87A3FE227C5D}"/>
                  </a:ext>
                </a:extLst>
              </p:cNvPr>
              <p:cNvSpPr/>
              <p:nvPr/>
            </p:nvSpPr>
            <p:spPr>
              <a:xfrm>
                <a:off x="5748053" y="1279931"/>
                <a:ext cx="124922" cy="323223"/>
              </a:xfrm>
              <a:custGeom>
                <a:avLst/>
                <a:gdLst>
                  <a:gd name="connsiteX0" fmla="*/ 114300 w 124922"/>
                  <a:gd name="connsiteY0" fmla="*/ 14288 h 323223"/>
                  <a:gd name="connsiteX1" fmla="*/ 77152 w 124922"/>
                  <a:gd name="connsiteY1" fmla="*/ 0 h 323223"/>
                  <a:gd name="connsiteX2" fmla="*/ 17145 w 124922"/>
                  <a:gd name="connsiteY2" fmla="*/ 152400 h 323223"/>
                  <a:gd name="connsiteX3" fmla="*/ 0 w 124922"/>
                  <a:gd name="connsiteY3" fmla="*/ 317183 h 323223"/>
                  <a:gd name="connsiteX4" fmla="*/ 37147 w 124922"/>
                  <a:gd name="connsiteY4" fmla="*/ 322898 h 323223"/>
                  <a:gd name="connsiteX5" fmla="*/ 57150 w 124922"/>
                  <a:gd name="connsiteY5" fmla="*/ 308610 h 323223"/>
                  <a:gd name="connsiteX6" fmla="*/ 57150 w 124922"/>
                  <a:gd name="connsiteY6" fmla="*/ 306705 h 323223"/>
                  <a:gd name="connsiteX7" fmla="*/ 122872 w 124922"/>
                  <a:gd name="connsiteY7" fmla="*/ 36195 h 323223"/>
                  <a:gd name="connsiteX8" fmla="*/ 114300 w 124922"/>
                  <a:gd name="connsiteY8" fmla="*/ 14288 h 323223"/>
                  <a:gd name="connsiteX9" fmla="*/ 114300 w 124922"/>
                  <a:gd name="connsiteY9" fmla="*/ 14288 h 32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922" h="323223">
                    <a:moveTo>
                      <a:pt x="114300" y="14288"/>
                    </a:moveTo>
                    <a:lnTo>
                      <a:pt x="77152" y="0"/>
                    </a:lnTo>
                    <a:lnTo>
                      <a:pt x="17145" y="152400"/>
                    </a:lnTo>
                    <a:lnTo>
                      <a:pt x="0" y="317183"/>
                    </a:lnTo>
                    <a:lnTo>
                      <a:pt x="37147" y="322898"/>
                    </a:lnTo>
                    <a:cubicBezTo>
                      <a:pt x="46672" y="324803"/>
                      <a:pt x="55245" y="318135"/>
                      <a:pt x="57150" y="308610"/>
                    </a:cubicBezTo>
                    <a:cubicBezTo>
                      <a:pt x="57150" y="307658"/>
                      <a:pt x="57150" y="307658"/>
                      <a:pt x="57150" y="306705"/>
                    </a:cubicBezTo>
                    <a:cubicBezTo>
                      <a:pt x="63818" y="190500"/>
                      <a:pt x="104775" y="80010"/>
                      <a:pt x="122872" y="36195"/>
                    </a:cubicBezTo>
                    <a:cubicBezTo>
                      <a:pt x="127635" y="28575"/>
                      <a:pt x="123825" y="18097"/>
                      <a:pt x="114300" y="14288"/>
                    </a:cubicBezTo>
                    <a:cubicBezTo>
                      <a:pt x="114300" y="14288"/>
                      <a:pt x="114300" y="14288"/>
                      <a:pt x="11430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2BDABFE-B775-D00A-E5D5-57FD9BF03481}"/>
                  </a:ext>
                </a:extLst>
              </p:cNvPr>
              <p:cNvSpPr/>
              <p:nvPr/>
            </p:nvSpPr>
            <p:spPr>
              <a:xfrm>
                <a:off x="5574095" y="1343146"/>
                <a:ext cx="47438" cy="47041"/>
              </a:xfrm>
              <a:custGeom>
                <a:avLst/>
                <a:gdLst>
                  <a:gd name="connsiteX0" fmla="*/ 32035 w 47438"/>
                  <a:gd name="connsiteY0" fmla="*/ 1555 h 47041"/>
                  <a:gd name="connsiteX1" fmla="*/ 1555 w 47438"/>
                  <a:gd name="connsiteY1" fmla="*/ 14890 h 47041"/>
                  <a:gd name="connsiteX2" fmla="*/ 14890 w 47438"/>
                  <a:gd name="connsiteY2" fmla="*/ 45370 h 47041"/>
                  <a:gd name="connsiteX3" fmla="*/ 45370 w 47438"/>
                  <a:gd name="connsiteY3" fmla="*/ 32035 h 47041"/>
                  <a:gd name="connsiteX4" fmla="*/ 32035 w 47438"/>
                  <a:gd name="connsiteY4" fmla="*/ 1555 h 47041"/>
                  <a:gd name="connsiteX5" fmla="*/ 32035 w 47438"/>
                  <a:gd name="connsiteY5" fmla="*/ 1555 h 47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38" h="47041">
                    <a:moveTo>
                      <a:pt x="32035" y="1555"/>
                    </a:moveTo>
                    <a:cubicBezTo>
                      <a:pt x="19652" y="-3208"/>
                      <a:pt x="6317" y="3460"/>
                      <a:pt x="1555" y="14890"/>
                    </a:cubicBezTo>
                    <a:cubicBezTo>
                      <a:pt x="-3208" y="27272"/>
                      <a:pt x="3460" y="40607"/>
                      <a:pt x="14890" y="45370"/>
                    </a:cubicBezTo>
                    <a:cubicBezTo>
                      <a:pt x="27272" y="50132"/>
                      <a:pt x="40607" y="44417"/>
                      <a:pt x="45370" y="32035"/>
                    </a:cubicBezTo>
                    <a:cubicBezTo>
                      <a:pt x="51085" y="20605"/>
                      <a:pt x="44417" y="6317"/>
                      <a:pt x="32035" y="1555"/>
                    </a:cubicBezTo>
                    <a:cubicBezTo>
                      <a:pt x="32035" y="1555"/>
                      <a:pt x="32035" y="1555"/>
                      <a:pt x="32035" y="15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FA7467D-44E7-DF82-7051-F72498902B39}"/>
                  </a:ext>
                </a:extLst>
              </p:cNvPr>
              <p:cNvSpPr/>
              <p:nvPr/>
            </p:nvSpPr>
            <p:spPr>
              <a:xfrm>
                <a:off x="5394300" y="1160493"/>
                <a:ext cx="408997" cy="416617"/>
              </a:xfrm>
              <a:custGeom>
                <a:avLst/>
                <a:gdLst>
                  <a:gd name="connsiteX0" fmla="*/ 130868 w 408997"/>
                  <a:gd name="connsiteY0" fmla="*/ 1328 h 416617"/>
                  <a:gd name="connsiteX1" fmla="*/ 108008 w 408997"/>
                  <a:gd name="connsiteY1" fmla="*/ 10853 h 416617"/>
                  <a:gd name="connsiteX2" fmla="*/ 108008 w 408997"/>
                  <a:gd name="connsiteY2" fmla="*/ 10853 h 416617"/>
                  <a:gd name="connsiteX3" fmla="*/ 1328 w 408997"/>
                  <a:gd name="connsiteY3" fmla="*/ 285173 h 416617"/>
                  <a:gd name="connsiteX4" fmla="*/ 10853 w 408997"/>
                  <a:gd name="connsiteY4" fmla="*/ 307080 h 416617"/>
                  <a:gd name="connsiteX5" fmla="*/ 10853 w 408997"/>
                  <a:gd name="connsiteY5" fmla="*/ 307080 h 416617"/>
                  <a:gd name="connsiteX6" fmla="*/ 288983 w 408997"/>
                  <a:gd name="connsiteY6" fmla="*/ 416618 h 416617"/>
                  <a:gd name="connsiteX7" fmla="*/ 408998 w 408997"/>
                  <a:gd name="connsiteY7" fmla="*/ 110865 h 416617"/>
                  <a:gd name="connsiteX8" fmla="*/ 130868 w 408997"/>
                  <a:gd name="connsiteY8" fmla="*/ 1328 h 416617"/>
                  <a:gd name="connsiteX9" fmla="*/ 249930 w 408997"/>
                  <a:gd name="connsiteY9" fmla="*/ 249930 h 416617"/>
                  <a:gd name="connsiteX10" fmla="*/ 227070 w 408997"/>
                  <a:gd name="connsiteY10" fmla="*/ 235643 h 416617"/>
                  <a:gd name="connsiteX11" fmla="*/ 236595 w 408997"/>
                  <a:gd name="connsiteY11" fmla="*/ 260408 h 416617"/>
                  <a:gd name="connsiteX12" fmla="*/ 231833 w 408997"/>
                  <a:gd name="connsiteY12" fmla="*/ 277553 h 416617"/>
                  <a:gd name="connsiteX13" fmla="*/ 216593 w 408997"/>
                  <a:gd name="connsiteY13" fmla="*/ 287078 h 416617"/>
                  <a:gd name="connsiteX14" fmla="*/ 188970 w 408997"/>
                  <a:gd name="connsiteY14" fmla="*/ 267075 h 416617"/>
                  <a:gd name="connsiteX15" fmla="*/ 188970 w 408997"/>
                  <a:gd name="connsiteY15" fmla="*/ 244215 h 416617"/>
                  <a:gd name="connsiteX16" fmla="*/ 172778 w 408997"/>
                  <a:gd name="connsiteY16" fmla="*/ 261360 h 416617"/>
                  <a:gd name="connsiteX17" fmla="*/ 138488 w 408997"/>
                  <a:gd name="connsiteY17" fmla="*/ 257550 h 416617"/>
                  <a:gd name="connsiteX18" fmla="*/ 133725 w 408997"/>
                  <a:gd name="connsiteY18" fmla="*/ 240405 h 416617"/>
                  <a:gd name="connsiteX19" fmla="*/ 135630 w 408997"/>
                  <a:gd name="connsiteY19" fmla="*/ 233738 h 416617"/>
                  <a:gd name="connsiteX20" fmla="*/ 143250 w 408997"/>
                  <a:gd name="connsiteY20" fmla="*/ 224213 h 416617"/>
                  <a:gd name="connsiteX21" fmla="*/ 167063 w 408997"/>
                  <a:gd name="connsiteY21" fmla="*/ 211830 h 416617"/>
                  <a:gd name="connsiteX22" fmla="*/ 140393 w 408997"/>
                  <a:gd name="connsiteY22" fmla="*/ 207068 h 416617"/>
                  <a:gd name="connsiteX23" fmla="*/ 128010 w 408997"/>
                  <a:gd name="connsiteY23" fmla="*/ 176588 h 416617"/>
                  <a:gd name="connsiteX24" fmla="*/ 157538 w 408997"/>
                  <a:gd name="connsiteY24" fmla="*/ 163253 h 416617"/>
                  <a:gd name="connsiteX25" fmla="*/ 180398 w 408997"/>
                  <a:gd name="connsiteY25" fmla="*/ 177540 h 416617"/>
                  <a:gd name="connsiteX26" fmla="*/ 170873 w 408997"/>
                  <a:gd name="connsiteY26" fmla="*/ 152775 h 416617"/>
                  <a:gd name="connsiteX27" fmla="*/ 171825 w 408997"/>
                  <a:gd name="connsiteY27" fmla="*/ 140393 h 416617"/>
                  <a:gd name="connsiteX28" fmla="*/ 174683 w 408997"/>
                  <a:gd name="connsiteY28" fmla="*/ 134678 h 416617"/>
                  <a:gd name="connsiteX29" fmla="*/ 190875 w 408997"/>
                  <a:gd name="connsiteY29" fmla="*/ 125153 h 416617"/>
                  <a:gd name="connsiteX30" fmla="*/ 218498 w 408997"/>
                  <a:gd name="connsiteY30" fmla="*/ 145155 h 416617"/>
                  <a:gd name="connsiteX31" fmla="*/ 218498 w 408997"/>
                  <a:gd name="connsiteY31" fmla="*/ 168015 h 416617"/>
                  <a:gd name="connsiteX32" fmla="*/ 234690 w 408997"/>
                  <a:gd name="connsiteY32" fmla="*/ 150870 h 416617"/>
                  <a:gd name="connsiteX33" fmla="*/ 268028 w 408997"/>
                  <a:gd name="connsiteY33" fmla="*/ 154680 h 416617"/>
                  <a:gd name="connsiteX34" fmla="*/ 272790 w 408997"/>
                  <a:gd name="connsiteY34" fmla="*/ 171825 h 416617"/>
                  <a:gd name="connsiteX35" fmla="*/ 264218 w 408997"/>
                  <a:gd name="connsiteY35" fmla="*/ 188018 h 416617"/>
                  <a:gd name="connsiteX36" fmla="*/ 240405 w 408997"/>
                  <a:gd name="connsiteY36" fmla="*/ 200400 h 416617"/>
                  <a:gd name="connsiteX37" fmla="*/ 267075 w 408997"/>
                  <a:gd name="connsiteY37" fmla="*/ 205163 h 416617"/>
                  <a:gd name="connsiteX38" fmla="*/ 280410 w 408997"/>
                  <a:gd name="connsiteY38" fmla="*/ 234690 h 416617"/>
                  <a:gd name="connsiteX39" fmla="*/ 249930 w 408997"/>
                  <a:gd name="connsiteY39" fmla="*/ 249930 h 4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08997" h="416617">
                    <a:moveTo>
                      <a:pt x="130868" y="1328"/>
                    </a:moveTo>
                    <a:cubicBezTo>
                      <a:pt x="122295" y="-2482"/>
                      <a:pt x="111818" y="2280"/>
                      <a:pt x="108008" y="10853"/>
                    </a:cubicBezTo>
                    <a:cubicBezTo>
                      <a:pt x="108008" y="10853"/>
                      <a:pt x="108008" y="10853"/>
                      <a:pt x="108008" y="10853"/>
                    </a:cubicBezTo>
                    <a:lnTo>
                      <a:pt x="1328" y="285173"/>
                    </a:lnTo>
                    <a:cubicBezTo>
                      <a:pt x="-2482" y="293745"/>
                      <a:pt x="2280" y="304223"/>
                      <a:pt x="10853" y="307080"/>
                    </a:cubicBezTo>
                    <a:cubicBezTo>
                      <a:pt x="10853" y="307080"/>
                      <a:pt x="10853" y="307080"/>
                      <a:pt x="10853" y="307080"/>
                    </a:cubicBezTo>
                    <a:lnTo>
                      <a:pt x="288983" y="416618"/>
                    </a:lnTo>
                    <a:lnTo>
                      <a:pt x="408998" y="110865"/>
                    </a:lnTo>
                    <a:lnTo>
                      <a:pt x="130868" y="1328"/>
                    </a:lnTo>
                    <a:close/>
                    <a:moveTo>
                      <a:pt x="249930" y="249930"/>
                    </a:moveTo>
                    <a:cubicBezTo>
                      <a:pt x="242310" y="246120"/>
                      <a:pt x="233738" y="241358"/>
                      <a:pt x="227070" y="235643"/>
                    </a:cubicBezTo>
                    <a:cubicBezTo>
                      <a:pt x="230880" y="243263"/>
                      <a:pt x="234690" y="251835"/>
                      <a:pt x="236595" y="260408"/>
                    </a:cubicBezTo>
                    <a:cubicBezTo>
                      <a:pt x="237548" y="267075"/>
                      <a:pt x="235643" y="272790"/>
                      <a:pt x="231833" y="277553"/>
                    </a:cubicBezTo>
                    <a:cubicBezTo>
                      <a:pt x="228023" y="282315"/>
                      <a:pt x="222308" y="286125"/>
                      <a:pt x="216593" y="287078"/>
                    </a:cubicBezTo>
                    <a:cubicBezTo>
                      <a:pt x="203258" y="288983"/>
                      <a:pt x="191828" y="279458"/>
                      <a:pt x="188970" y="267075"/>
                    </a:cubicBezTo>
                    <a:cubicBezTo>
                      <a:pt x="188018" y="259455"/>
                      <a:pt x="188018" y="251835"/>
                      <a:pt x="188970" y="244215"/>
                    </a:cubicBezTo>
                    <a:cubicBezTo>
                      <a:pt x="184208" y="249930"/>
                      <a:pt x="178493" y="255645"/>
                      <a:pt x="172778" y="261360"/>
                    </a:cubicBezTo>
                    <a:cubicBezTo>
                      <a:pt x="162300" y="268980"/>
                      <a:pt x="147060" y="268028"/>
                      <a:pt x="138488" y="257550"/>
                    </a:cubicBezTo>
                    <a:cubicBezTo>
                      <a:pt x="134678" y="252788"/>
                      <a:pt x="132773" y="246120"/>
                      <a:pt x="133725" y="240405"/>
                    </a:cubicBezTo>
                    <a:cubicBezTo>
                      <a:pt x="133725" y="238500"/>
                      <a:pt x="134678" y="236595"/>
                      <a:pt x="135630" y="233738"/>
                    </a:cubicBezTo>
                    <a:cubicBezTo>
                      <a:pt x="137535" y="229928"/>
                      <a:pt x="139440" y="227070"/>
                      <a:pt x="143250" y="224213"/>
                    </a:cubicBezTo>
                    <a:cubicBezTo>
                      <a:pt x="150870" y="219450"/>
                      <a:pt x="158490" y="215640"/>
                      <a:pt x="167063" y="211830"/>
                    </a:cubicBezTo>
                    <a:cubicBezTo>
                      <a:pt x="158490" y="210878"/>
                      <a:pt x="148965" y="209925"/>
                      <a:pt x="140393" y="207068"/>
                    </a:cubicBezTo>
                    <a:cubicBezTo>
                      <a:pt x="128010" y="202305"/>
                      <a:pt x="122295" y="188018"/>
                      <a:pt x="128010" y="176588"/>
                    </a:cubicBezTo>
                    <a:cubicBezTo>
                      <a:pt x="132773" y="165158"/>
                      <a:pt x="146108" y="159443"/>
                      <a:pt x="157538" y="163253"/>
                    </a:cubicBezTo>
                    <a:cubicBezTo>
                      <a:pt x="166110" y="167063"/>
                      <a:pt x="172778" y="171825"/>
                      <a:pt x="180398" y="177540"/>
                    </a:cubicBezTo>
                    <a:cubicBezTo>
                      <a:pt x="176588" y="169920"/>
                      <a:pt x="172778" y="161348"/>
                      <a:pt x="170873" y="152775"/>
                    </a:cubicBezTo>
                    <a:cubicBezTo>
                      <a:pt x="169920" y="148965"/>
                      <a:pt x="170873" y="144203"/>
                      <a:pt x="171825" y="140393"/>
                    </a:cubicBezTo>
                    <a:cubicBezTo>
                      <a:pt x="172778" y="138488"/>
                      <a:pt x="173730" y="136583"/>
                      <a:pt x="174683" y="134678"/>
                    </a:cubicBezTo>
                    <a:cubicBezTo>
                      <a:pt x="178493" y="129915"/>
                      <a:pt x="184208" y="126105"/>
                      <a:pt x="190875" y="125153"/>
                    </a:cubicBezTo>
                    <a:cubicBezTo>
                      <a:pt x="204210" y="123248"/>
                      <a:pt x="215640" y="132773"/>
                      <a:pt x="218498" y="145155"/>
                    </a:cubicBezTo>
                    <a:cubicBezTo>
                      <a:pt x="219450" y="152775"/>
                      <a:pt x="219450" y="160395"/>
                      <a:pt x="218498" y="168015"/>
                    </a:cubicBezTo>
                    <a:cubicBezTo>
                      <a:pt x="223260" y="162300"/>
                      <a:pt x="228975" y="156585"/>
                      <a:pt x="234690" y="150870"/>
                    </a:cubicBezTo>
                    <a:cubicBezTo>
                      <a:pt x="245168" y="143250"/>
                      <a:pt x="260408" y="144203"/>
                      <a:pt x="268028" y="154680"/>
                    </a:cubicBezTo>
                    <a:cubicBezTo>
                      <a:pt x="271838" y="159443"/>
                      <a:pt x="273743" y="166110"/>
                      <a:pt x="272790" y="171825"/>
                    </a:cubicBezTo>
                    <a:cubicBezTo>
                      <a:pt x="271838" y="178493"/>
                      <a:pt x="268980" y="184208"/>
                      <a:pt x="264218" y="188018"/>
                    </a:cubicBezTo>
                    <a:cubicBezTo>
                      <a:pt x="256598" y="192780"/>
                      <a:pt x="248978" y="196590"/>
                      <a:pt x="240405" y="200400"/>
                    </a:cubicBezTo>
                    <a:cubicBezTo>
                      <a:pt x="248978" y="201353"/>
                      <a:pt x="258503" y="202305"/>
                      <a:pt x="267075" y="205163"/>
                    </a:cubicBezTo>
                    <a:cubicBezTo>
                      <a:pt x="278505" y="209925"/>
                      <a:pt x="284220" y="223260"/>
                      <a:pt x="280410" y="234690"/>
                    </a:cubicBezTo>
                    <a:cubicBezTo>
                      <a:pt x="275648" y="248025"/>
                      <a:pt x="262313" y="254693"/>
                      <a:pt x="249930" y="2499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0A04B56-1271-739A-D687-9C8B77CF67D6}"/>
                  </a:ext>
                </a:extLst>
              </p:cNvPr>
              <p:cNvSpPr/>
              <p:nvPr/>
            </p:nvSpPr>
            <p:spPr>
              <a:xfrm rot="19590609">
                <a:off x="5617626" y="1709440"/>
                <a:ext cx="38100" cy="76201"/>
              </a:xfrm>
              <a:custGeom>
                <a:avLst/>
                <a:gdLst>
                  <a:gd name="connsiteX0" fmla="*/ 38101 w 38100"/>
                  <a:gd name="connsiteY0" fmla="*/ 38101 h 76201"/>
                  <a:gd name="connsiteX1" fmla="*/ 19050 w 38100"/>
                  <a:gd name="connsiteY1" fmla="*/ 76201 h 76201"/>
                  <a:gd name="connsiteX2" fmla="*/ 0 w 38100"/>
                  <a:gd name="connsiteY2" fmla="*/ 38101 h 76201"/>
                  <a:gd name="connsiteX3" fmla="*/ 19050 w 38100"/>
                  <a:gd name="connsiteY3" fmla="*/ 0 h 76201"/>
                  <a:gd name="connsiteX4" fmla="*/ 38101 w 38100"/>
                  <a:gd name="connsiteY4" fmla="*/ 38101 h 7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76201">
                    <a:moveTo>
                      <a:pt x="38101" y="38101"/>
                    </a:moveTo>
                    <a:cubicBezTo>
                      <a:pt x="38101" y="59143"/>
                      <a:pt x="29572" y="76201"/>
                      <a:pt x="19050" y="76201"/>
                    </a:cubicBezTo>
                    <a:cubicBezTo>
                      <a:pt x="8529" y="76201"/>
                      <a:pt x="0" y="59143"/>
                      <a:pt x="0" y="38101"/>
                    </a:cubicBezTo>
                    <a:cubicBezTo>
                      <a:pt x="0" y="17058"/>
                      <a:pt x="8529" y="0"/>
                      <a:pt x="19050" y="0"/>
                    </a:cubicBezTo>
                    <a:cubicBezTo>
                      <a:pt x="29572" y="0"/>
                      <a:pt x="38101" y="17058"/>
                      <a:pt x="38101" y="381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0ED9746-55E4-6F83-7DAE-FF7395A38803}"/>
                  </a:ext>
                </a:extLst>
              </p:cNvPr>
              <p:cNvSpPr/>
              <p:nvPr/>
            </p:nvSpPr>
            <p:spPr>
              <a:xfrm rot="19485524">
                <a:off x="5703133" y="1800924"/>
                <a:ext cx="76197" cy="38098"/>
              </a:xfrm>
              <a:custGeom>
                <a:avLst/>
                <a:gdLst>
                  <a:gd name="connsiteX0" fmla="*/ 76197 w 76197"/>
                  <a:gd name="connsiteY0" fmla="*/ 19049 h 38098"/>
                  <a:gd name="connsiteX1" fmla="*/ 38099 w 76197"/>
                  <a:gd name="connsiteY1" fmla="*/ 38099 h 38098"/>
                  <a:gd name="connsiteX2" fmla="*/ 0 w 76197"/>
                  <a:gd name="connsiteY2" fmla="*/ 19049 h 38098"/>
                  <a:gd name="connsiteX3" fmla="*/ 38099 w 76197"/>
                  <a:gd name="connsiteY3" fmla="*/ 0 h 38098"/>
                  <a:gd name="connsiteX4" fmla="*/ 76197 w 76197"/>
                  <a:gd name="connsiteY4" fmla="*/ 19049 h 3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7" h="38098">
                    <a:moveTo>
                      <a:pt x="76197" y="19049"/>
                    </a:moveTo>
                    <a:cubicBezTo>
                      <a:pt x="76197" y="29570"/>
                      <a:pt x="59140" y="38099"/>
                      <a:pt x="38099" y="38099"/>
                    </a:cubicBezTo>
                    <a:cubicBezTo>
                      <a:pt x="17057" y="38099"/>
                      <a:pt x="0" y="29570"/>
                      <a:pt x="0" y="19049"/>
                    </a:cubicBezTo>
                    <a:cubicBezTo>
                      <a:pt x="0" y="8529"/>
                      <a:pt x="17057" y="0"/>
                      <a:pt x="38099" y="0"/>
                    </a:cubicBezTo>
                    <a:cubicBezTo>
                      <a:pt x="59140" y="0"/>
                      <a:pt x="76197" y="8529"/>
                      <a:pt x="76197" y="1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ED74129-262A-AE1A-A0B7-103206240BEE}"/>
                  </a:ext>
                </a:extLst>
              </p:cNvPr>
              <p:cNvSpPr/>
              <p:nvPr/>
            </p:nvSpPr>
            <p:spPr>
              <a:xfrm rot="17995737">
                <a:off x="5676056" y="1641724"/>
                <a:ext cx="76196" cy="38098"/>
              </a:xfrm>
              <a:custGeom>
                <a:avLst/>
                <a:gdLst>
                  <a:gd name="connsiteX0" fmla="*/ 76196 w 76196"/>
                  <a:gd name="connsiteY0" fmla="*/ 19049 h 38098"/>
                  <a:gd name="connsiteX1" fmla="*/ 38098 w 76196"/>
                  <a:gd name="connsiteY1" fmla="*/ 38098 h 38098"/>
                  <a:gd name="connsiteX2" fmla="*/ 0 w 76196"/>
                  <a:gd name="connsiteY2" fmla="*/ 19049 h 38098"/>
                  <a:gd name="connsiteX3" fmla="*/ 38098 w 76196"/>
                  <a:gd name="connsiteY3" fmla="*/ 0 h 38098"/>
                  <a:gd name="connsiteX4" fmla="*/ 76196 w 76196"/>
                  <a:gd name="connsiteY4" fmla="*/ 19049 h 3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6" h="38098">
                    <a:moveTo>
                      <a:pt x="76196" y="19049"/>
                    </a:moveTo>
                    <a:cubicBezTo>
                      <a:pt x="76196" y="29569"/>
                      <a:pt x="59139" y="38098"/>
                      <a:pt x="38098" y="38098"/>
                    </a:cubicBezTo>
                    <a:cubicBezTo>
                      <a:pt x="17057" y="38098"/>
                      <a:pt x="0" y="29569"/>
                      <a:pt x="0" y="19049"/>
                    </a:cubicBezTo>
                    <a:cubicBezTo>
                      <a:pt x="0" y="8529"/>
                      <a:pt x="17057" y="0"/>
                      <a:pt x="38098" y="0"/>
                    </a:cubicBezTo>
                    <a:cubicBezTo>
                      <a:pt x="59139" y="0"/>
                      <a:pt x="76196" y="8529"/>
                      <a:pt x="76196" y="1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8" name="Graphic 67" descr="Fir tree with solid fill">
            <a:extLst>
              <a:ext uri="{FF2B5EF4-FFF2-40B4-BE49-F238E27FC236}">
                <a16:creationId xmlns:a16="http://schemas.microsoft.com/office/drawing/2014/main" id="{78DAA720-41CF-BE50-268C-912E94B7BEBB}"/>
              </a:ext>
            </a:extLst>
          </p:cNvPr>
          <p:cNvSpPr/>
          <p:nvPr/>
        </p:nvSpPr>
        <p:spPr>
          <a:xfrm>
            <a:off x="6706988" y="1434955"/>
            <a:ext cx="590550" cy="838200"/>
          </a:xfrm>
          <a:custGeom>
            <a:avLst/>
            <a:gdLst>
              <a:gd name="connsiteX0" fmla="*/ 590550 w 590550"/>
              <a:gd name="connsiteY0" fmla="*/ 685800 h 838200"/>
              <a:gd name="connsiteX1" fmla="*/ 419100 w 590550"/>
              <a:gd name="connsiteY1" fmla="*/ 419100 h 838200"/>
              <a:gd name="connsiteX2" fmla="*/ 523875 w 590550"/>
              <a:gd name="connsiteY2" fmla="*/ 447675 h 838200"/>
              <a:gd name="connsiteX3" fmla="*/ 400050 w 590550"/>
              <a:gd name="connsiteY3" fmla="*/ 257175 h 838200"/>
              <a:gd name="connsiteX4" fmla="*/ 476250 w 590550"/>
              <a:gd name="connsiteY4" fmla="*/ 266700 h 838200"/>
              <a:gd name="connsiteX5" fmla="*/ 295275 w 590550"/>
              <a:gd name="connsiteY5" fmla="*/ 0 h 838200"/>
              <a:gd name="connsiteX6" fmla="*/ 114300 w 590550"/>
              <a:gd name="connsiteY6" fmla="*/ 266700 h 838200"/>
              <a:gd name="connsiteX7" fmla="*/ 190500 w 590550"/>
              <a:gd name="connsiteY7" fmla="*/ 257175 h 838200"/>
              <a:gd name="connsiteX8" fmla="*/ 66675 w 590550"/>
              <a:gd name="connsiteY8" fmla="*/ 447675 h 838200"/>
              <a:gd name="connsiteX9" fmla="*/ 171450 w 590550"/>
              <a:gd name="connsiteY9" fmla="*/ 419100 h 838200"/>
              <a:gd name="connsiteX10" fmla="*/ 0 w 590550"/>
              <a:gd name="connsiteY10" fmla="*/ 685800 h 838200"/>
              <a:gd name="connsiteX11" fmla="*/ 257175 w 590550"/>
              <a:gd name="connsiteY11" fmla="*/ 638175 h 838200"/>
              <a:gd name="connsiteX12" fmla="*/ 257175 w 590550"/>
              <a:gd name="connsiteY12" fmla="*/ 838200 h 838200"/>
              <a:gd name="connsiteX13" fmla="*/ 333375 w 590550"/>
              <a:gd name="connsiteY13" fmla="*/ 838200 h 838200"/>
              <a:gd name="connsiteX14" fmla="*/ 333375 w 590550"/>
              <a:gd name="connsiteY14" fmla="*/ 638175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0550" h="838200">
                <a:moveTo>
                  <a:pt x="590550" y="685800"/>
                </a:moveTo>
                <a:lnTo>
                  <a:pt x="419100" y="419100"/>
                </a:lnTo>
                <a:lnTo>
                  <a:pt x="523875" y="447675"/>
                </a:lnTo>
                <a:lnTo>
                  <a:pt x="400050" y="257175"/>
                </a:lnTo>
                <a:lnTo>
                  <a:pt x="476250" y="266700"/>
                </a:lnTo>
                <a:lnTo>
                  <a:pt x="295275" y="0"/>
                </a:lnTo>
                <a:lnTo>
                  <a:pt x="114300" y="266700"/>
                </a:lnTo>
                <a:lnTo>
                  <a:pt x="190500" y="257175"/>
                </a:lnTo>
                <a:lnTo>
                  <a:pt x="66675" y="447675"/>
                </a:lnTo>
                <a:lnTo>
                  <a:pt x="171450" y="419100"/>
                </a:lnTo>
                <a:lnTo>
                  <a:pt x="0" y="685800"/>
                </a:lnTo>
                <a:lnTo>
                  <a:pt x="257175" y="638175"/>
                </a:lnTo>
                <a:lnTo>
                  <a:pt x="257175" y="838200"/>
                </a:lnTo>
                <a:lnTo>
                  <a:pt x="333375" y="838200"/>
                </a:lnTo>
                <a:lnTo>
                  <a:pt x="333375" y="638175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5936DB5-2651-37D6-BC97-5E7C6EF862A9}"/>
              </a:ext>
            </a:extLst>
          </p:cNvPr>
          <p:cNvGrpSpPr/>
          <p:nvPr/>
        </p:nvGrpSpPr>
        <p:grpSpPr>
          <a:xfrm>
            <a:off x="8346640" y="1425819"/>
            <a:ext cx="1014221" cy="847336"/>
            <a:chOff x="8346640" y="1299040"/>
            <a:chExt cx="1014221" cy="847336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D6A8391-A785-7520-2D9A-72CF04A93FFE}"/>
                </a:ext>
              </a:extLst>
            </p:cNvPr>
            <p:cNvSpPr/>
            <p:nvPr/>
          </p:nvSpPr>
          <p:spPr>
            <a:xfrm>
              <a:off x="8703922" y="1299040"/>
              <a:ext cx="656939" cy="847336"/>
            </a:xfrm>
            <a:custGeom>
              <a:avLst/>
              <a:gdLst>
                <a:gd name="connsiteX0" fmla="*/ 494894 w 656939"/>
                <a:gd name="connsiteY0" fmla="*/ 727589 h 847336"/>
                <a:gd name="connsiteX1" fmla="*/ 494894 w 656939"/>
                <a:gd name="connsiteY1" fmla="*/ 635387 h 847336"/>
                <a:gd name="connsiteX2" fmla="*/ 630316 w 656939"/>
                <a:gd name="connsiteY2" fmla="*/ 646912 h 847336"/>
                <a:gd name="connsiteX3" fmla="*/ 539958 w 656939"/>
                <a:gd name="connsiteY3" fmla="*/ 507918 h 847336"/>
                <a:gd name="connsiteX4" fmla="*/ 595279 w 656939"/>
                <a:gd name="connsiteY4" fmla="*/ 522785 h 847336"/>
                <a:gd name="connsiteX5" fmla="*/ 530162 w 656939"/>
                <a:gd name="connsiteY5" fmla="*/ 423438 h 847336"/>
                <a:gd name="connsiteX6" fmla="*/ 570385 w 656939"/>
                <a:gd name="connsiteY6" fmla="*/ 428509 h 847336"/>
                <a:gd name="connsiteX7" fmla="*/ 474725 w 656939"/>
                <a:gd name="connsiteY7" fmla="*/ 289399 h 847336"/>
                <a:gd name="connsiteX8" fmla="*/ 425628 w 656939"/>
                <a:gd name="connsiteY8" fmla="*/ 361086 h 847336"/>
                <a:gd name="connsiteX9" fmla="*/ 327893 w 656939"/>
                <a:gd name="connsiteY9" fmla="*/ 211258 h 847336"/>
                <a:gd name="connsiteX10" fmla="*/ 390360 w 656939"/>
                <a:gd name="connsiteY10" fmla="*/ 219095 h 847336"/>
                <a:gd name="connsiteX11" fmla="*/ 242030 w 656939"/>
                <a:gd name="connsiteY11" fmla="*/ 0 h 847336"/>
                <a:gd name="connsiteX12" fmla="*/ 93700 w 656939"/>
                <a:gd name="connsiteY12" fmla="*/ 218980 h 847336"/>
                <a:gd name="connsiteX13" fmla="*/ 156167 w 656939"/>
                <a:gd name="connsiteY13" fmla="*/ 211143 h 847336"/>
                <a:gd name="connsiteX14" fmla="*/ 54630 w 656939"/>
                <a:gd name="connsiteY14" fmla="*/ 366964 h 847336"/>
                <a:gd name="connsiteX15" fmla="*/ 140493 w 656939"/>
                <a:gd name="connsiteY15" fmla="*/ 343913 h 847336"/>
                <a:gd name="connsiteX16" fmla="*/ 0 w 656939"/>
                <a:gd name="connsiteY16" fmla="*/ 562202 h 847336"/>
                <a:gd name="connsiteX17" fmla="*/ 207455 w 656939"/>
                <a:gd name="connsiteY17" fmla="*/ 523131 h 847336"/>
                <a:gd name="connsiteX18" fmla="*/ 207455 w 656939"/>
                <a:gd name="connsiteY18" fmla="*/ 665007 h 847336"/>
                <a:gd name="connsiteX19" fmla="*/ 25932 w 656939"/>
                <a:gd name="connsiteY19" fmla="*/ 713183 h 847336"/>
                <a:gd name="connsiteX20" fmla="*/ 165272 w 656939"/>
                <a:gd name="connsiteY20" fmla="*/ 847336 h 847336"/>
                <a:gd name="connsiteX21" fmla="*/ 656939 w 656939"/>
                <a:gd name="connsiteY21" fmla="*/ 847336 h 847336"/>
                <a:gd name="connsiteX22" fmla="*/ 494894 w 656939"/>
                <a:gd name="connsiteY22" fmla="*/ 727589 h 847336"/>
                <a:gd name="connsiteX23" fmla="*/ 422746 w 656939"/>
                <a:gd name="connsiteY23" fmla="*/ 365235 h 847336"/>
                <a:gd name="connsiteX24" fmla="*/ 389092 w 656939"/>
                <a:gd name="connsiteY24" fmla="*/ 414448 h 847336"/>
                <a:gd name="connsiteX25" fmla="*/ 342991 w 656939"/>
                <a:gd name="connsiteY25" fmla="*/ 343568 h 847336"/>
                <a:gd name="connsiteX26" fmla="*/ 385635 w 656939"/>
                <a:gd name="connsiteY26" fmla="*/ 544683 h 847336"/>
                <a:gd name="connsiteX27" fmla="*/ 319134 w 656939"/>
                <a:gd name="connsiteY27" fmla="*/ 646912 h 847336"/>
                <a:gd name="connsiteX28" fmla="*/ 449485 w 656939"/>
                <a:gd name="connsiteY28" fmla="*/ 635387 h 847336"/>
                <a:gd name="connsiteX29" fmla="*/ 449485 w 656939"/>
                <a:gd name="connsiteY29" fmla="*/ 709033 h 847336"/>
                <a:gd name="connsiteX30" fmla="*/ 265081 w 656939"/>
                <a:gd name="connsiteY30" fmla="*/ 667197 h 847336"/>
                <a:gd name="connsiteX31" fmla="*/ 265081 w 656939"/>
                <a:gd name="connsiteY31" fmla="*/ 523131 h 84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6939" h="847336">
                  <a:moveTo>
                    <a:pt x="494894" y="727589"/>
                  </a:moveTo>
                  <a:lnTo>
                    <a:pt x="494894" y="635387"/>
                  </a:lnTo>
                  <a:lnTo>
                    <a:pt x="630316" y="646912"/>
                  </a:lnTo>
                  <a:lnTo>
                    <a:pt x="539958" y="507918"/>
                  </a:lnTo>
                  <a:lnTo>
                    <a:pt x="595279" y="522785"/>
                  </a:lnTo>
                  <a:lnTo>
                    <a:pt x="530162" y="423438"/>
                  </a:lnTo>
                  <a:lnTo>
                    <a:pt x="570385" y="428509"/>
                  </a:lnTo>
                  <a:lnTo>
                    <a:pt x="474725" y="289399"/>
                  </a:lnTo>
                  <a:lnTo>
                    <a:pt x="425628" y="361086"/>
                  </a:lnTo>
                  <a:lnTo>
                    <a:pt x="327893" y="211258"/>
                  </a:lnTo>
                  <a:lnTo>
                    <a:pt x="390360" y="219095"/>
                  </a:lnTo>
                  <a:lnTo>
                    <a:pt x="242030" y="0"/>
                  </a:lnTo>
                  <a:lnTo>
                    <a:pt x="93700" y="218980"/>
                  </a:lnTo>
                  <a:lnTo>
                    <a:pt x="156167" y="211143"/>
                  </a:lnTo>
                  <a:lnTo>
                    <a:pt x="54630" y="366964"/>
                  </a:lnTo>
                  <a:lnTo>
                    <a:pt x="140493" y="343913"/>
                  </a:lnTo>
                  <a:lnTo>
                    <a:pt x="0" y="562202"/>
                  </a:lnTo>
                  <a:lnTo>
                    <a:pt x="207455" y="523131"/>
                  </a:lnTo>
                  <a:lnTo>
                    <a:pt x="207455" y="665007"/>
                  </a:lnTo>
                  <a:cubicBezTo>
                    <a:pt x="139225" y="666505"/>
                    <a:pt x="75606" y="681373"/>
                    <a:pt x="25932" y="713183"/>
                  </a:cubicBezTo>
                  <a:cubicBezTo>
                    <a:pt x="72033" y="737155"/>
                    <a:pt x="120785" y="778300"/>
                    <a:pt x="165272" y="847336"/>
                  </a:cubicBezTo>
                  <a:lnTo>
                    <a:pt x="656939" y="847336"/>
                  </a:lnTo>
                  <a:cubicBezTo>
                    <a:pt x="619828" y="800198"/>
                    <a:pt x="562086" y="758938"/>
                    <a:pt x="494894" y="727589"/>
                  </a:cubicBezTo>
                  <a:close/>
                  <a:moveTo>
                    <a:pt x="422746" y="365235"/>
                  </a:moveTo>
                  <a:lnTo>
                    <a:pt x="389092" y="414448"/>
                  </a:lnTo>
                  <a:lnTo>
                    <a:pt x="342991" y="343568"/>
                  </a:lnTo>
                  <a:close/>
                  <a:moveTo>
                    <a:pt x="385635" y="544683"/>
                  </a:moveTo>
                  <a:lnTo>
                    <a:pt x="319134" y="646912"/>
                  </a:lnTo>
                  <a:lnTo>
                    <a:pt x="449485" y="635387"/>
                  </a:lnTo>
                  <a:lnTo>
                    <a:pt x="449485" y="709033"/>
                  </a:lnTo>
                  <a:cubicBezTo>
                    <a:pt x="390243" y="686641"/>
                    <a:pt x="328185" y="672562"/>
                    <a:pt x="265081" y="667197"/>
                  </a:cubicBezTo>
                  <a:lnTo>
                    <a:pt x="265081" y="523131"/>
                  </a:ln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F427C1B-1474-EF6D-06FB-E91DBE12CE23}"/>
                </a:ext>
              </a:extLst>
            </p:cNvPr>
            <p:cNvSpPr/>
            <p:nvPr/>
          </p:nvSpPr>
          <p:spPr>
            <a:xfrm>
              <a:off x="8346640" y="1644567"/>
              <a:ext cx="480833" cy="501809"/>
            </a:xfrm>
            <a:custGeom>
              <a:avLst/>
              <a:gdLst>
                <a:gd name="connsiteX0" fmla="*/ 324897 w 480833"/>
                <a:gd name="connsiteY0" fmla="*/ 380333 h 501809"/>
                <a:gd name="connsiteX1" fmla="*/ 322707 w 480833"/>
                <a:gd name="connsiteY1" fmla="*/ 380333 h 501809"/>
                <a:gd name="connsiteX2" fmla="*/ 322707 w 480833"/>
                <a:gd name="connsiteY2" fmla="*/ 340456 h 501809"/>
                <a:gd name="connsiteX3" fmla="*/ 380333 w 480833"/>
                <a:gd name="connsiteY3" fmla="*/ 351981 h 501809"/>
                <a:gd name="connsiteX4" fmla="*/ 338151 w 480833"/>
                <a:gd name="connsiteY4" fmla="*/ 274301 h 501809"/>
                <a:gd name="connsiteX5" fmla="*/ 368808 w 480833"/>
                <a:gd name="connsiteY5" fmla="*/ 282830 h 501809"/>
                <a:gd name="connsiteX6" fmla="*/ 332503 w 480833"/>
                <a:gd name="connsiteY6" fmla="*/ 227624 h 501809"/>
                <a:gd name="connsiteX7" fmla="*/ 354862 w 480833"/>
                <a:gd name="connsiteY7" fmla="*/ 230390 h 501809"/>
                <a:gd name="connsiteX8" fmla="*/ 299657 w 480833"/>
                <a:gd name="connsiteY8" fmla="*/ 156052 h 501809"/>
                <a:gd name="connsiteX9" fmla="*/ 248945 w 480833"/>
                <a:gd name="connsiteY9" fmla="*/ 230159 h 501809"/>
                <a:gd name="connsiteX10" fmla="*/ 271189 w 480833"/>
                <a:gd name="connsiteY10" fmla="*/ 227393 h 501809"/>
                <a:gd name="connsiteX11" fmla="*/ 251596 w 480833"/>
                <a:gd name="connsiteY11" fmla="*/ 257244 h 501809"/>
                <a:gd name="connsiteX12" fmla="*/ 208377 w 480833"/>
                <a:gd name="connsiteY12" fmla="*/ 188092 h 501809"/>
                <a:gd name="connsiteX13" fmla="*/ 255861 w 480833"/>
                <a:gd name="connsiteY13" fmla="*/ 200885 h 501809"/>
                <a:gd name="connsiteX14" fmla="*/ 199733 w 480833"/>
                <a:gd name="connsiteY14" fmla="*/ 115483 h 501809"/>
                <a:gd name="connsiteX15" fmla="*/ 234308 w 480833"/>
                <a:gd name="connsiteY15" fmla="*/ 119747 h 501809"/>
                <a:gd name="connsiteX16" fmla="*/ 152249 w 480833"/>
                <a:gd name="connsiteY16" fmla="*/ 0 h 501809"/>
                <a:gd name="connsiteX17" fmla="*/ 70189 w 480833"/>
                <a:gd name="connsiteY17" fmla="*/ 119517 h 501809"/>
                <a:gd name="connsiteX18" fmla="*/ 104765 w 480833"/>
                <a:gd name="connsiteY18" fmla="*/ 115253 h 501809"/>
                <a:gd name="connsiteX19" fmla="*/ 48637 w 480833"/>
                <a:gd name="connsiteY19" fmla="*/ 200655 h 501809"/>
                <a:gd name="connsiteX20" fmla="*/ 96121 w 480833"/>
                <a:gd name="connsiteY20" fmla="*/ 187862 h 501809"/>
                <a:gd name="connsiteX21" fmla="*/ 18440 w 480833"/>
                <a:gd name="connsiteY21" fmla="*/ 307494 h 501809"/>
                <a:gd name="connsiteX22" fmla="*/ 126778 w 480833"/>
                <a:gd name="connsiteY22" fmla="*/ 294355 h 501809"/>
                <a:gd name="connsiteX23" fmla="*/ 126778 w 480833"/>
                <a:gd name="connsiteY23" fmla="*/ 409607 h 501809"/>
                <a:gd name="connsiteX24" fmla="*/ 0 w 480833"/>
                <a:gd name="connsiteY24" fmla="*/ 501809 h 501809"/>
                <a:gd name="connsiteX25" fmla="*/ 480833 w 480833"/>
                <a:gd name="connsiteY25" fmla="*/ 501809 h 501809"/>
                <a:gd name="connsiteX26" fmla="*/ 324897 w 480833"/>
                <a:gd name="connsiteY26" fmla="*/ 380333 h 501809"/>
                <a:gd name="connsiteX27" fmla="*/ 161354 w 480833"/>
                <a:gd name="connsiteY27" fmla="*/ 396123 h 501809"/>
                <a:gd name="connsiteX28" fmla="*/ 161354 w 480833"/>
                <a:gd name="connsiteY28" fmla="*/ 294355 h 501809"/>
                <a:gd name="connsiteX29" fmla="*/ 251827 w 480833"/>
                <a:gd name="connsiteY29" fmla="*/ 304728 h 501809"/>
                <a:gd name="connsiteX30" fmla="*/ 230505 w 480833"/>
                <a:gd name="connsiteY30" fmla="*/ 351981 h 501809"/>
                <a:gd name="connsiteX31" fmla="*/ 288131 w 480833"/>
                <a:gd name="connsiteY31" fmla="*/ 340456 h 501809"/>
                <a:gd name="connsiteX32" fmla="*/ 288131 w 480833"/>
                <a:gd name="connsiteY32" fmla="*/ 377452 h 501809"/>
                <a:gd name="connsiteX33" fmla="*/ 161354 w 480833"/>
                <a:gd name="connsiteY33" fmla="*/ 396123 h 5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80833" h="501809">
                  <a:moveTo>
                    <a:pt x="324897" y="380333"/>
                  </a:moveTo>
                  <a:lnTo>
                    <a:pt x="322707" y="380333"/>
                  </a:lnTo>
                  <a:lnTo>
                    <a:pt x="322707" y="340456"/>
                  </a:lnTo>
                  <a:lnTo>
                    <a:pt x="380333" y="351981"/>
                  </a:lnTo>
                  <a:lnTo>
                    <a:pt x="338151" y="274301"/>
                  </a:lnTo>
                  <a:lnTo>
                    <a:pt x="368808" y="282830"/>
                  </a:lnTo>
                  <a:lnTo>
                    <a:pt x="332503" y="227624"/>
                  </a:lnTo>
                  <a:lnTo>
                    <a:pt x="354862" y="230390"/>
                  </a:lnTo>
                  <a:lnTo>
                    <a:pt x="299657" y="156052"/>
                  </a:lnTo>
                  <a:lnTo>
                    <a:pt x="248945" y="230159"/>
                  </a:lnTo>
                  <a:lnTo>
                    <a:pt x="271189" y="227393"/>
                  </a:lnTo>
                  <a:lnTo>
                    <a:pt x="251596" y="257244"/>
                  </a:lnTo>
                  <a:lnTo>
                    <a:pt x="208377" y="188092"/>
                  </a:lnTo>
                  <a:lnTo>
                    <a:pt x="255861" y="200885"/>
                  </a:lnTo>
                  <a:lnTo>
                    <a:pt x="199733" y="115483"/>
                  </a:lnTo>
                  <a:lnTo>
                    <a:pt x="234308" y="119747"/>
                  </a:lnTo>
                  <a:lnTo>
                    <a:pt x="152249" y="0"/>
                  </a:lnTo>
                  <a:lnTo>
                    <a:pt x="70189" y="119517"/>
                  </a:lnTo>
                  <a:lnTo>
                    <a:pt x="104765" y="115253"/>
                  </a:lnTo>
                  <a:lnTo>
                    <a:pt x="48637" y="200655"/>
                  </a:lnTo>
                  <a:lnTo>
                    <a:pt x="96121" y="187862"/>
                  </a:lnTo>
                  <a:lnTo>
                    <a:pt x="18440" y="307494"/>
                  </a:lnTo>
                  <a:lnTo>
                    <a:pt x="126778" y="294355"/>
                  </a:lnTo>
                  <a:lnTo>
                    <a:pt x="126778" y="409607"/>
                  </a:lnTo>
                  <a:cubicBezTo>
                    <a:pt x="78767" y="431535"/>
                    <a:pt x="35654" y="462890"/>
                    <a:pt x="0" y="501809"/>
                  </a:cubicBezTo>
                  <a:lnTo>
                    <a:pt x="480833" y="501809"/>
                  </a:lnTo>
                  <a:cubicBezTo>
                    <a:pt x="428624" y="428624"/>
                    <a:pt x="372150" y="394970"/>
                    <a:pt x="324897" y="380333"/>
                  </a:cubicBezTo>
                  <a:close/>
                  <a:moveTo>
                    <a:pt x="161354" y="396123"/>
                  </a:moveTo>
                  <a:lnTo>
                    <a:pt x="161354" y="294355"/>
                  </a:lnTo>
                  <a:lnTo>
                    <a:pt x="251827" y="304728"/>
                  </a:lnTo>
                  <a:lnTo>
                    <a:pt x="230505" y="351981"/>
                  </a:lnTo>
                  <a:lnTo>
                    <a:pt x="288131" y="340456"/>
                  </a:lnTo>
                  <a:lnTo>
                    <a:pt x="288131" y="377452"/>
                  </a:lnTo>
                  <a:cubicBezTo>
                    <a:pt x="245109" y="376260"/>
                    <a:pt x="202207" y="382580"/>
                    <a:pt x="161354" y="396123"/>
                  </a:cubicBez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525D6EC-E4D1-C005-1011-62F16B2F08ED}"/>
              </a:ext>
            </a:extLst>
          </p:cNvPr>
          <p:cNvGrpSpPr/>
          <p:nvPr/>
        </p:nvGrpSpPr>
        <p:grpSpPr>
          <a:xfrm>
            <a:off x="10483567" y="1455910"/>
            <a:ext cx="565784" cy="817245"/>
            <a:chOff x="10483567" y="1363675"/>
            <a:chExt cx="565784" cy="817245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7034BC8-B03F-DC7A-BC2B-88EDE9DDF272}"/>
                </a:ext>
              </a:extLst>
            </p:cNvPr>
            <p:cNvSpPr/>
            <p:nvPr/>
          </p:nvSpPr>
          <p:spPr>
            <a:xfrm>
              <a:off x="10483567" y="1887551"/>
              <a:ext cx="263842" cy="293369"/>
            </a:xfrm>
            <a:custGeom>
              <a:avLst/>
              <a:gdLst>
                <a:gd name="connsiteX0" fmla="*/ 205740 w 263842"/>
                <a:gd name="connsiteY0" fmla="*/ 48578 h 293369"/>
                <a:gd name="connsiteX1" fmla="*/ 167640 w 263842"/>
                <a:gd name="connsiteY1" fmla="*/ 40957 h 293369"/>
                <a:gd name="connsiteX2" fmla="*/ 118110 w 263842"/>
                <a:gd name="connsiteY2" fmla="*/ 952 h 293369"/>
                <a:gd name="connsiteX3" fmla="*/ 114300 w 263842"/>
                <a:gd name="connsiteY3" fmla="*/ 0 h 293369"/>
                <a:gd name="connsiteX4" fmla="*/ 0 w 263842"/>
                <a:gd name="connsiteY4" fmla="*/ 224790 h 293369"/>
                <a:gd name="connsiteX5" fmla="*/ 96203 w 263842"/>
                <a:gd name="connsiteY5" fmla="*/ 202883 h 293369"/>
                <a:gd name="connsiteX6" fmla="*/ 144780 w 263842"/>
                <a:gd name="connsiteY6" fmla="*/ 293370 h 293369"/>
                <a:gd name="connsiteX7" fmla="*/ 263843 w 263842"/>
                <a:gd name="connsiteY7" fmla="*/ 60960 h 293369"/>
                <a:gd name="connsiteX8" fmla="*/ 225742 w 263842"/>
                <a:gd name="connsiteY8" fmla="*/ 46672 h 293369"/>
                <a:gd name="connsiteX9" fmla="*/ 205740 w 263842"/>
                <a:gd name="connsiteY9" fmla="*/ 48578 h 29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3842" h="293369">
                  <a:moveTo>
                    <a:pt x="205740" y="48578"/>
                  </a:moveTo>
                  <a:cubicBezTo>
                    <a:pt x="192405" y="48578"/>
                    <a:pt x="180023" y="45720"/>
                    <a:pt x="167640" y="40957"/>
                  </a:cubicBezTo>
                  <a:cubicBezTo>
                    <a:pt x="147637" y="33338"/>
                    <a:pt x="130492" y="19050"/>
                    <a:pt x="118110" y="952"/>
                  </a:cubicBezTo>
                  <a:cubicBezTo>
                    <a:pt x="117157" y="952"/>
                    <a:pt x="115253" y="0"/>
                    <a:pt x="114300" y="0"/>
                  </a:cubicBezTo>
                  <a:lnTo>
                    <a:pt x="0" y="224790"/>
                  </a:lnTo>
                  <a:lnTo>
                    <a:pt x="96203" y="202883"/>
                  </a:lnTo>
                  <a:lnTo>
                    <a:pt x="144780" y="293370"/>
                  </a:lnTo>
                  <a:lnTo>
                    <a:pt x="263843" y="60960"/>
                  </a:lnTo>
                  <a:cubicBezTo>
                    <a:pt x="250508" y="59055"/>
                    <a:pt x="237173" y="53340"/>
                    <a:pt x="225742" y="46672"/>
                  </a:cubicBezTo>
                  <a:cubicBezTo>
                    <a:pt x="219075" y="47625"/>
                    <a:pt x="212408" y="48578"/>
                    <a:pt x="205740" y="48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BE895BC-32E1-5702-C39F-61978EE8EE29}"/>
                </a:ext>
              </a:extLst>
            </p:cNvPr>
            <p:cNvSpPr/>
            <p:nvPr/>
          </p:nvSpPr>
          <p:spPr>
            <a:xfrm>
              <a:off x="10776937" y="1893265"/>
              <a:ext cx="272414" cy="281940"/>
            </a:xfrm>
            <a:custGeom>
              <a:avLst/>
              <a:gdLst>
                <a:gd name="connsiteX0" fmla="*/ 111442 w 272414"/>
                <a:gd name="connsiteY0" fmla="*/ 30480 h 281940"/>
                <a:gd name="connsiteX1" fmla="*/ 69532 w 272414"/>
                <a:gd name="connsiteY1" fmla="*/ 39053 h 281940"/>
                <a:gd name="connsiteX2" fmla="*/ 47625 w 272414"/>
                <a:gd name="connsiteY2" fmla="*/ 37147 h 281940"/>
                <a:gd name="connsiteX3" fmla="*/ 0 w 272414"/>
                <a:gd name="connsiteY3" fmla="*/ 55245 h 281940"/>
                <a:gd name="connsiteX4" fmla="*/ 125730 w 272414"/>
                <a:gd name="connsiteY4" fmla="*/ 281940 h 281940"/>
                <a:gd name="connsiteX5" fmla="*/ 175260 w 272414"/>
                <a:gd name="connsiteY5" fmla="*/ 200978 h 281940"/>
                <a:gd name="connsiteX6" fmla="*/ 272415 w 272414"/>
                <a:gd name="connsiteY6" fmla="*/ 217170 h 281940"/>
                <a:gd name="connsiteX7" fmla="*/ 151448 w 272414"/>
                <a:gd name="connsiteY7" fmla="*/ 0 h 281940"/>
                <a:gd name="connsiteX8" fmla="*/ 111442 w 272414"/>
                <a:gd name="connsiteY8" fmla="*/ 30480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414" h="281940">
                  <a:moveTo>
                    <a:pt x="111442" y="30480"/>
                  </a:moveTo>
                  <a:cubicBezTo>
                    <a:pt x="98107" y="36195"/>
                    <a:pt x="83820" y="39053"/>
                    <a:pt x="69532" y="39053"/>
                  </a:cubicBezTo>
                  <a:cubicBezTo>
                    <a:pt x="61913" y="39053"/>
                    <a:pt x="55245" y="38100"/>
                    <a:pt x="47625" y="37147"/>
                  </a:cubicBezTo>
                  <a:cubicBezTo>
                    <a:pt x="33338" y="46672"/>
                    <a:pt x="17145" y="53340"/>
                    <a:pt x="0" y="55245"/>
                  </a:cubicBezTo>
                  <a:lnTo>
                    <a:pt x="125730" y="281940"/>
                  </a:lnTo>
                  <a:lnTo>
                    <a:pt x="175260" y="200978"/>
                  </a:lnTo>
                  <a:lnTo>
                    <a:pt x="272415" y="217170"/>
                  </a:lnTo>
                  <a:lnTo>
                    <a:pt x="151448" y="0"/>
                  </a:lnTo>
                  <a:cubicBezTo>
                    <a:pt x="140970" y="13335"/>
                    <a:pt x="127635" y="23813"/>
                    <a:pt x="111442" y="304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2EFB1DE-F43E-8FE3-1A01-A9EA45217024}"/>
                </a:ext>
              </a:extLst>
            </p:cNvPr>
            <p:cNvSpPr/>
            <p:nvPr/>
          </p:nvSpPr>
          <p:spPr>
            <a:xfrm>
              <a:off x="10487377" y="1363675"/>
              <a:ext cx="554354" cy="554355"/>
            </a:xfrm>
            <a:custGeom>
              <a:avLst/>
              <a:gdLst>
                <a:gd name="connsiteX0" fmla="*/ 273368 w 554354"/>
                <a:gd name="connsiteY0" fmla="*/ 441960 h 554355"/>
                <a:gd name="connsiteX1" fmla="*/ 108585 w 554354"/>
                <a:gd name="connsiteY1" fmla="*/ 277178 h 554355"/>
                <a:gd name="connsiteX2" fmla="*/ 273368 w 554354"/>
                <a:gd name="connsiteY2" fmla="*/ 112395 h 554355"/>
                <a:gd name="connsiteX3" fmla="*/ 438150 w 554354"/>
                <a:gd name="connsiteY3" fmla="*/ 277178 h 554355"/>
                <a:gd name="connsiteX4" fmla="*/ 273368 w 554354"/>
                <a:gd name="connsiteY4" fmla="*/ 441960 h 554355"/>
                <a:gd name="connsiteX5" fmla="*/ 554355 w 554354"/>
                <a:gd name="connsiteY5" fmla="*/ 277178 h 554355"/>
                <a:gd name="connsiteX6" fmla="*/ 531495 w 554354"/>
                <a:gd name="connsiteY6" fmla="*/ 223838 h 554355"/>
                <a:gd name="connsiteX7" fmla="*/ 531495 w 554354"/>
                <a:gd name="connsiteY7" fmla="*/ 165735 h 554355"/>
                <a:gd name="connsiteX8" fmla="*/ 494348 w 554354"/>
                <a:gd name="connsiteY8" fmla="*/ 128588 h 554355"/>
                <a:gd name="connsiteX9" fmla="*/ 473392 w 554354"/>
                <a:gd name="connsiteY9" fmla="*/ 80963 h 554355"/>
                <a:gd name="connsiteX10" fmla="*/ 419100 w 554354"/>
                <a:gd name="connsiteY10" fmla="*/ 60008 h 554355"/>
                <a:gd name="connsiteX11" fmla="*/ 378143 w 554354"/>
                <a:gd name="connsiteY11" fmla="*/ 19050 h 554355"/>
                <a:gd name="connsiteX12" fmla="*/ 325755 w 554354"/>
                <a:gd name="connsiteY12" fmla="*/ 19050 h 554355"/>
                <a:gd name="connsiteX13" fmla="*/ 277178 w 554354"/>
                <a:gd name="connsiteY13" fmla="*/ 0 h 554355"/>
                <a:gd name="connsiteX14" fmla="*/ 223838 w 554354"/>
                <a:gd name="connsiteY14" fmla="*/ 22860 h 554355"/>
                <a:gd name="connsiteX15" fmla="*/ 165735 w 554354"/>
                <a:gd name="connsiteY15" fmla="*/ 22860 h 554355"/>
                <a:gd name="connsiteX16" fmla="*/ 128588 w 554354"/>
                <a:gd name="connsiteY16" fmla="*/ 60008 h 554355"/>
                <a:gd name="connsiteX17" fmla="*/ 80963 w 554354"/>
                <a:gd name="connsiteY17" fmla="*/ 80963 h 554355"/>
                <a:gd name="connsiteX18" fmla="*/ 60007 w 554354"/>
                <a:gd name="connsiteY18" fmla="*/ 135255 h 554355"/>
                <a:gd name="connsiteX19" fmla="*/ 19050 w 554354"/>
                <a:gd name="connsiteY19" fmla="*/ 176213 h 554355"/>
                <a:gd name="connsiteX20" fmla="*/ 19050 w 554354"/>
                <a:gd name="connsiteY20" fmla="*/ 228600 h 554355"/>
                <a:gd name="connsiteX21" fmla="*/ 0 w 554354"/>
                <a:gd name="connsiteY21" fmla="*/ 277178 h 554355"/>
                <a:gd name="connsiteX22" fmla="*/ 22860 w 554354"/>
                <a:gd name="connsiteY22" fmla="*/ 330518 h 554355"/>
                <a:gd name="connsiteX23" fmla="*/ 22860 w 554354"/>
                <a:gd name="connsiteY23" fmla="*/ 388620 h 554355"/>
                <a:gd name="connsiteX24" fmla="*/ 60007 w 554354"/>
                <a:gd name="connsiteY24" fmla="*/ 425768 h 554355"/>
                <a:gd name="connsiteX25" fmla="*/ 80963 w 554354"/>
                <a:gd name="connsiteY25" fmla="*/ 473393 h 554355"/>
                <a:gd name="connsiteX26" fmla="*/ 135255 w 554354"/>
                <a:gd name="connsiteY26" fmla="*/ 494348 h 554355"/>
                <a:gd name="connsiteX27" fmla="*/ 176213 w 554354"/>
                <a:gd name="connsiteY27" fmla="*/ 535305 h 554355"/>
                <a:gd name="connsiteX28" fmla="*/ 228600 w 554354"/>
                <a:gd name="connsiteY28" fmla="*/ 535305 h 554355"/>
                <a:gd name="connsiteX29" fmla="*/ 277178 w 554354"/>
                <a:gd name="connsiteY29" fmla="*/ 554355 h 554355"/>
                <a:gd name="connsiteX30" fmla="*/ 330518 w 554354"/>
                <a:gd name="connsiteY30" fmla="*/ 531495 h 554355"/>
                <a:gd name="connsiteX31" fmla="*/ 388620 w 554354"/>
                <a:gd name="connsiteY31" fmla="*/ 531495 h 554355"/>
                <a:gd name="connsiteX32" fmla="*/ 425768 w 554354"/>
                <a:gd name="connsiteY32" fmla="*/ 494348 h 554355"/>
                <a:gd name="connsiteX33" fmla="*/ 473392 w 554354"/>
                <a:gd name="connsiteY33" fmla="*/ 473393 h 554355"/>
                <a:gd name="connsiteX34" fmla="*/ 494348 w 554354"/>
                <a:gd name="connsiteY34" fmla="*/ 419100 h 554355"/>
                <a:gd name="connsiteX35" fmla="*/ 535305 w 554354"/>
                <a:gd name="connsiteY35" fmla="*/ 378143 h 554355"/>
                <a:gd name="connsiteX36" fmla="*/ 535305 w 554354"/>
                <a:gd name="connsiteY36" fmla="*/ 325755 h 554355"/>
                <a:gd name="connsiteX37" fmla="*/ 554355 w 554354"/>
                <a:gd name="connsiteY37" fmla="*/ 277178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54354" h="554355">
                  <a:moveTo>
                    <a:pt x="273368" y="441960"/>
                  </a:moveTo>
                  <a:cubicBezTo>
                    <a:pt x="182880" y="441960"/>
                    <a:pt x="108585" y="368618"/>
                    <a:pt x="108585" y="277178"/>
                  </a:cubicBezTo>
                  <a:cubicBezTo>
                    <a:pt x="108585" y="185738"/>
                    <a:pt x="182880" y="112395"/>
                    <a:pt x="273368" y="112395"/>
                  </a:cubicBezTo>
                  <a:cubicBezTo>
                    <a:pt x="363855" y="112395"/>
                    <a:pt x="438150" y="185738"/>
                    <a:pt x="438150" y="277178"/>
                  </a:cubicBezTo>
                  <a:cubicBezTo>
                    <a:pt x="438150" y="368618"/>
                    <a:pt x="363855" y="441960"/>
                    <a:pt x="273368" y="441960"/>
                  </a:cubicBezTo>
                  <a:close/>
                  <a:moveTo>
                    <a:pt x="554355" y="277178"/>
                  </a:moveTo>
                  <a:cubicBezTo>
                    <a:pt x="554355" y="256222"/>
                    <a:pt x="545783" y="237173"/>
                    <a:pt x="531495" y="223838"/>
                  </a:cubicBezTo>
                  <a:cubicBezTo>
                    <a:pt x="539115" y="205740"/>
                    <a:pt x="540068" y="184785"/>
                    <a:pt x="531495" y="165735"/>
                  </a:cubicBezTo>
                  <a:cubicBezTo>
                    <a:pt x="523875" y="148590"/>
                    <a:pt x="510540" y="135255"/>
                    <a:pt x="494348" y="128588"/>
                  </a:cubicBezTo>
                  <a:cubicBezTo>
                    <a:pt x="493395" y="111443"/>
                    <a:pt x="486728" y="94298"/>
                    <a:pt x="473392" y="80963"/>
                  </a:cubicBezTo>
                  <a:cubicBezTo>
                    <a:pt x="458153" y="65723"/>
                    <a:pt x="439103" y="59055"/>
                    <a:pt x="419100" y="60008"/>
                  </a:cubicBezTo>
                  <a:cubicBezTo>
                    <a:pt x="412433" y="41910"/>
                    <a:pt x="398145" y="26670"/>
                    <a:pt x="378143" y="19050"/>
                  </a:cubicBezTo>
                  <a:cubicBezTo>
                    <a:pt x="360998" y="12383"/>
                    <a:pt x="341948" y="12383"/>
                    <a:pt x="325755" y="19050"/>
                  </a:cubicBezTo>
                  <a:cubicBezTo>
                    <a:pt x="312420" y="7620"/>
                    <a:pt x="296228" y="0"/>
                    <a:pt x="277178" y="0"/>
                  </a:cubicBezTo>
                  <a:cubicBezTo>
                    <a:pt x="256223" y="0"/>
                    <a:pt x="237173" y="8573"/>
                    <a:pt x="223838" y="22860"/>
                  </a:cubicBezTo>
                  <a:cubicBezTo>
                    <a:pt x="205740" y="15240"/>
                    <a:pt x="184785" y="14288"/>
                    <a:pt x="165735" y="22860"/>
                  </a:cubicBezTo>
                  <a:cubicBezTo>
                    <a:pt x="148590" y="30480"/>
                    <a:pt x="135255" y="43815"/>
                    <a:pt x="128588" y="60008"/>
                  </a:cubicBezTo>
                  <a:cubicBezTo>
                    <a:pt x="111443" y="60960"/>
                    <a:pt x="94298" y="67628"/>
                    <a:pt x="80963" y="80963"/>
                  </a:cubicBezTo>
                  <a:cubicBezTo>
                    <a:pt x="65723" y="96203"/>
                    <a:pt x="59055" y="115252"/>
                    <a:pt x="60007" y="135255"/>
                  </a:cubicBezTo>
                  <a:cubicBezTo>
                    <a:pt x="41910" y="141923"/>
                    <a:pt x="26670" y="156210"/>
                    <a:pt x="19050" y="176213"/>
                  </a:cubicBezTo>
                  <a:cubicBezTo>
                    <a:pt x="12382" y="193358"/>
                    <a:pt x="12382" y="212408"/>
                    <a:pt x="19050" y="228600"/>
                  </a:cubicBezTo>
                  <a:cubicBezTo>
                    <a:pt x="7620" y="241935"/>
                    <a:pt x="0" y="258128"/>
                    <a:pt x="0" y="277178"/>
                  </a:cubicBezTo>
                  <a:cubicBezTo>
                    <a:pt x="0" y="298133"/>
                    <a:pt x="8572" y="317183"/>
                    <a:pt x="22860" y="330518"/>
                  </a:cubicBezTo>
                  <a:cubicBezTo>
                    <a:pt x="15240" y="348615"/>
                    <a:pt x="14288" y="369570"/>
                    <a:pt x="22860" y="388620"/>
                  </a:cubicBezTo>
                  <a:cubicBezTo>
                    <a:pt x="30480" y="405765"/>
                    <a:pt x="43815" y="419100"/>
                    <a:pt x="60007" y="425768"/>
                  </a:cubicBezTo>
                  <a:cubicBezTo>
                    <a:pt x="60960" y="442913"/>
                    <a:pt x="67628" y="460058"/>
                    <a:pt x="80963" y="473393"/>
                  </a:cubicBezTo>
                  <a:cubicBezTo>
                    <a:pt x="96203" y="488633"/>
                    <a:pt x="115253" y="495300"/>
                    <a:pt x="135255" y="494348"/>
                  </a:cubicBezTo>
                  <a:cubicBezTo>
                    <a:pt x="141923" y="512445"/>
                    <a:pt x="156210" y="527685"/>
                    <a:pt x="176213" y="535305"/>
                  </a:cubicBezTo>
                  <a:cubicBezTo>
                    <a:pt x="193358" y="541973"/>
                    <a:pt x="212408" y="541973"/>
                    <a:pt x="228600" y="535305"/>
                  </a:cubicBezTo>
                  <a:cubicBezTo>
                    <a:pt x="241935" y="546735"/>
                    <a:pt x="258127" y="554355"/>
                    <a:pt x="277178" y="554355"/>
                  </a:cubicBezTo>
                  <a:cubicBezTo>
                    <a:pt x="298133" y="554355"/>
                    <a:pt x="317183" y="545783"/>
                    <a:pt x="330518" y="531495"/>
                  </a:cubicBezTo>
                  <a:cubicBezTo>
                    <a:pt x="348615" y="539115"/>
                    <a:pt x="369570" y="540068"/>
                    <a:pt x="388620" y="531495"/>
                  </a:cubicBezTo>
                  <a:cubicBezTo>
                    <a:pt x="405765" y="523875"/>
                    <a:pt x="419100" y="510540"/>
                    <a:pt x="425768" y="494348"/>
                  </a:cubicBezTo>
                  <a:cubicBezTo>
                    <a:pt x="442913" y="493395"/>
                    <a:pt x="460058" y="486728"/>
                    <a:pt x="473392" y="473393"/>
                  </a:cubicBezTo>
                  <a:cubicBezTo>
                    <a:pt x="488633" y="458153"/>
                    <a:pt x="495300" y="439103"/>
                    <a:pt x="494348" y="419100"/>
                  </a:cubicBezTo>
                  <a:cubicBezTo>
                    <a:pt x="512445" y="412433"/>
                    <a:pt x="527685" y="398145"/>
                    <a:pt x="535305" y="378143"/>
                  </a:cubicBezTo>
                  <a:cubicBezTo>
                    <a:pt x="541973" y="360998"/>
                    <a:pt x="541973" y="341948"/>
                    <a:pt x="535305" y="325755"/>
                  </a:cubicBezTo>
                  <a:cubicBezTo>
                    <a:pt x="546735" y="313373"/>
                    <a:pt x="554355" y="296228"/>
                    <a:pt x="554355" y="2771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Rectangle: Rounded Corners 59">
            <a:extLst>
              <a:ext uri="{FF2B5EF4-FFF2-40B4-BE49-F238E27FC236}">
                <a16:creationId xmlns:a16="http://schemas.microsoft.com/office/drawing/2014/main" id="{F3B12D95-7FCF-F69C-020A-5F3100602064}"/>
              </a:ext>
            </a:extLst>
          </p:cNvPr>
          <p:cNvSpPr/>
          <p:nvPr/>
        </p:nvSpPr>
        <p:spPr>
          <a:xfrm>
            <a:off x="4316139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973C6E-9841-C90F-82CA-F347223A8661}"/>
              </a:ext>
            </a:extLst>
          </p:cNvPr>
          <p:cNvSpPr/>
          <p:nvPr/>
        </p:nvSpPr>
        <p:spPr>
          <a:xfrm>
            <a:off x="4895193" y="2473595"/>
            <a:ext cx="476086" cy="47608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7EAA15-0E41-6C17-C03E-A2EB7E04B7A5}"/>
              </a:ext>
            </a:extLst>
          </p:cNvPr>
          <p:cNvGrpSpPr/>
          <p:nvPr/>
        </p:nvGrpSpPr>
        <p:grpSpPr>
          <a:xfrm>
            <a:off x="4794475" y="1473055"/>
            <a:ext cx="638608" cy="800100"/>
            <a:chOff x="4779235" y="1551205"/>
            <a:chExt cx="638608" cy="8001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B7768D0-F62E-00D0-3FDC-DBE448AA786C}"/>
                </a:ext>
              </a:extLst>
            </p:cNvPr>
            <p:cNvSpPr/>
            <p:nvPr/>
          </p:nvSpPr>
          <p:spPr>
            <a:xfrm>
              <a:off x="4931852" y="2084605"/>
              <a:ext cx="361950" cy="266700"/>
            </a:xfrm>
            <a:custGeom>
              <a:avLst/>
              <a:gdLst>
                <a:gd name="connsiteX0" fmla="*/ 0 w 361950"/>
                <a:gd name="connsiteY0" fmla="*/ 0 h 266700"/>
                <a:gd name="connsiteX1" fmla="*/ 41910 w 361950"/>
                <a:gd name="connsiteY1" fmla="*/ 235267 h 266700"/>
                <a:gd name="connsiteX2" fmla="*/ 79057 w 361950"/>
                <a:gd name="connsiteY2" fmla="*/ 266700 h 266700"/>
                <a:gd name="connsiteX3" fmla="*/ 281940 w 361950"/>
                <a:gd name="connsiteY3" fmla="*/ 266700 h 266700"/>
                <a:gd name="connsiteX4" fmla="*/ 319088 w 361950"/>
                <a:gd name="connsiteY4" fmla="*/ 235267 h 266700"/>
                <a:gd name="connsiteX5" fmla="*/ 361950 w 361950"/>
                <a:gd name="connsiteY5" fmla="*/ 0 h 266700"/>
                <a:gd name="connsiteX6" fmla="*/ 0 w 361950"/>
                <a:gd name="connsiteY6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266700">
                  <a:moveTo>
                    <a:pt x="0" y="0"/>
                  </a:moveTo>
                  <a:lnTo>
                    <a:pt x="41910" y="235267"/>
                  </a:lnTo>
                  <a:cubicBezTo>
                    <a:pt x="44768" y="253365"/>
                    <a:pt x="60960" y="266700"/>
                    <a:pt x="79057" y="266700"/>
                  </a:cubicBezTo>
                  <a:lnTo>
                    <a:pt x="281940" y="266700"/>
                  </a:lnTo>
                  <a:cubicBezTo>
                    <a:pt x="300038" y="266700"/>
                    <a:pt x="316230" y="253365"/>
                    <a:pt x="319088" y="235267"/>
                  </a:cubicBezTo>
                  <a:lnTo>
                    <a:pt x="3619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857C216-2646-7F1B-83F8-27E7F74A5C14}"/>
                </a:ext>
              </a:extLst>
            </p:cNvPr>
            <p:cNvSpPr/>
            <p:nvPr/>
          </p:nvSpPr>
          <p:spPr>
            <a:xfrm>
              <a:off x="4879465" y="17417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B265C52-77F7-7252-B6D7-CC9EF3584AE5}"/>
                </a:ext>
              </a:extLst>
            </p:cNvPr>
            <p:cNvSpPr/>
            <p:nvPr/>
          </p:nvSpPr>
          <p:spPr>
            <a:xfrm>
              <a:off x="4894705" y="1790157"/>
              <a:ext cx="438149" cy="256347"/>
            </a:xfrm>
            <a:custGeom>
              <a:avLst/>
              <a:gdLst>
                <a:gd name="connsiteX0" fmla="*/ 399098 w 438149"/>
                <a:gd name="connsiteY0" fmla="*/ 180148 h 256347"/>
                <a:gd name="connsiteX1" fmla="*/ 258128 w 438149"/>
                <a:gd name="connsiteY1" fmla="*/ 180148 h 256347"/>
                <a:gd name="connsiteX2" fmla="*/ 336233 w 438149"/>
                <a:gd name="connsiteY2" fmla="*/ 31558 h 256347"/>
                <a:gd name="connsiteX3" fmla="*/ 335280 w 438149"/>
                <a:gd name="connsiteY3" fmla="*/ 4888 h 256347"/>
                <a:gd name="connsiteX4" fmla="*/ 308610 w 438149"/>
                <a:gd name="connsiteY4" fmla="*/ 5840 h 256347"/>
                <a:gd name="connsiteX5" fmla="*/ 220028 w 438149"/>
                <a:gd name="connsiteY5" fmla="*/ 181100 h 256347"/>
                <a:gd name="connsiteX6" fmla="*/ 156210 w 438149"/>
                <a:gd name="connsiteY6" fmla="*/ 181100 h 256347"/>
                <a:gd name="connsiteX7" fmla="*/ 99060 w 438149"/>
                <a:gd name="connsiteY7" fmla="*/ 91565 h 256347"/>
                <a:gd name="connsiteX8" fmla="*/ 72390 w 438149"/>
                <a:gd name="connsiteY8" fmla="*/ 90613 h 256347"/>
                <a:gd name="connsiteX9" fmla="*/ 71437 w 438149"/>
                <a:gd name="connsiteY9" fmla="*/ 117283 h 256347"/>
                <a:gd name="connsiteX10" fmla="*/ 117158 w 438149"/>
                <a:gd name="connsiteY10" fmla="*/ 180148 h 256347"/>
                <a:gd name="connsiteX11" fmla="*/ 38100 w 438149"/>
                <a:gd name="connsiteY11" fmla="*/ 180148 h 256347"/>
                <a:gd name="connsiteX12" fmla="*/ 0 w 438149"/>
                <a:gd name="connsiteY12" fmla="*/ 218248 h 256347"/>
                <a:gd name="connsiteX13" fmla="*/ 0 w 438149"/>
                <a:gd name="connsiteY13" fmla="*/ 256348 h 256347"/>
                <a:gd name="connsiteX14" fmla="*/ 438150 w 438149"/>
                <a:gd name="connsiteY14" fmla="*/ 256348 h 256347"/>
                <a:gd name="connsiteX15" fmla="*/ 438150 w 438149"/>
                <a:gd name="connsiteY15" fmla="*/ 218248 h 256347"/>
                <a:gd name="connsiteX16" fmla="*/ 399098 w 438149"/>
                <a:gd name="connsiteY16" fmla="*/ 180148 h 25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8149" h="256347">
                  <a:moveTo>
                    <a:pt x="399098" y="180148"/>
                  </a:moveTo>
                  <a:lnTo>
                    <a:pt x="258128" y="180148"/>
                  </a:lnTo>
                  <a:cubicBezTo>
                    <a:pt x="265748" y="130618"/>
                    <a:pt x="294323" y="77278"/>
                    <a:pt x="336233" y="31558"/>
                  </a:cubicBezTo>
                  <a:cubicBezTo>
                    <a:pt x="342900" y="23938"/>
                    <a:pt x="342900" y="11555"/>
                    <a:pt x="335280" y="4888"/>
                  </a:cubicBezTo>
                  <a:cubicBezTo>
                    <a:pt x="327660" y="-1780"/>
                    <a:pt x="315278" y="-1780"/>
                    <a:pt x="308610" y="5840"/>
                  </a:cubicBezTo>
                  <a:cubicBezTo>
                    <a:pt x="283845" y="32510"/>
                    <a:pt x="230505" y="99185"/>
                    <a:pt x="220028" y="181100"/>
                  </a:cubicBezTo>
                  <a:lnTo>
                    <a:pt x="156210" y="181100"/>
                  </a:lnTo>
                  <a:cubicBezTo>
                    <a:pt x="148590" y="150620"/>
                    <a:pt x="136208" y="132523"/>
                    <a:pt x="99060" y="91565"/>
                  </a:cubicBezTo>
                  <a:cubicBezTo>
                    <a:pt x="92392" y="83945"/>
                    <a:pt x="80010" y="82993"/>
                    <a:pt x="72390" y="90613"/>
                  </a:cubicBezTo>
                  <a:cubicBezTo>
                    <a:pt x="64770" y="97280"/>
                    <a:pt x="63817" y="109663"/>
                    <a:pt x="71437" y="117283"/>
                  </a:cubicBezTo>
                  <a:cubicBezTo>
                    <a:pt x="100012" y="148715"/>
                    <a:pt x="111442" y="163003"/>
                    <a:pt x="117158" y="180148"/>
                  </a:cubicBezTo>
                  <a:lnTo>
                    <a:pt x="38100" y="180148"/>
                  </a:lnTo>
                  <a:cubicBezTo>
                    <a:pt x="17145" y="180148"/>
                    <a:pt x="0" y="197293"/>
                    <a:pt x="0" y="218248"/>
                  </a:cubicBezTo>
                  <a:lnTo>
                    <a:pt x="0" y="256348"/>
                  </a:lnTo>
                  <a:lnTo>
                    <a:pt x="438150" y="256348"/>
                  </a:lnTo>
                  <a:lnTo>
                    <a:pt x="438150" y="218248"/>
                  </a:lnTo>
                  <a:cubicBezTo>
                    <a:pt x="437198" y="197293"/>
                    <a:pt x="420052" y="180148"/>
                    <a:pt x="399098" y="1801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B671664-747C-EB07-FB7B-7F77714AF27E}"/>
                </a:ext>
              </a:extLst>
            </p:cNvPr>
            <p:cNvSpPr/>
            <p:nvPr/>
          </p:nvSpPr>
          <p:spPr>
            <a:xfrm>
              <a:off x="4869940" y="1627405"/>
              <a:ext cx="76200" cy="95250"/>
            </a:xfrm>
            <a:custGeom>
              <a:avLst/>
              <a:gdLst>
                <a:gd name="connsiteX0" fmla="*/ 76200 w 76200"/>
                <a:gd name="connsiteY0" fmla="*/ 38100 h 95250"/>
                <a:gd name="connsiteX1" fmla="*/ 38100 w 76200"/>
                <a:gd name="connsiteY1" fmla="*/ 95250 h 95250"/>
                <a:gd name="connsiteX2" fmla="*/ 0 w 76200"/>
                <a:gd name="connsiteY2" fmla="*/ 38100 h 95250"/>
                <a:gd name="connsiteX3" fmla="*/ 38100 w 76200"/>
                <a:gd name="connsiteY3" fmla="*/ 0 h 95250"/>
                <a:gd name="connsiteX4" fmla="*/ 76200 w 76200"/>
                <a:gd name="connsiteY4" fmla="*/ 381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6200" y="38100"/>
                  </a:moveTo>
                  <a:cubicBezTo>
                    <a:pt x="76200" y="59055"/>
                    <a:pt x="59055" y="95250"/>
                    <a:pt x="38100" y="95250"/>
                  </a:cubicBezTo>
                  <a:cubicBezTo>
                    <a:pt x="17145" y="95250"/>
                    <a:pt x="0" y="59055"/>
                    <a:pt x="0" y="38100"/>
                  </a:cubicBezTo>
                  <a:cubicBezTo>
                    <a:pt x="0" y="17145"/>
                    <a:pt x="17145" y="0"/>
                    <a:pt x="38100" y="0"/>
                  </a:cubicBezTo>
                  <a:cubicBezTo>
                    <a:pt x="59055" y="0"/>
                    <a:pt x="76200" y="17145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5D45387-2445-8D74-2CC5-6CFDA89A42B5}"/>
                </a:ext>
              </a:extLst>
            </p:cNvPr>
            <p:cNvSpPr/>
            <p:nvPr/>
          </p:nvSpPr>
          <p:spPr>
            <a:xfrm>
              <a:off x="4869940" y="1817905"/>
              <a:ext cx="76200" cy="95250"/>
            </a:xfrm>
            <a:custGeom>
              <a:avLst/>
              <a:gdLst>
                <a:gd name="connsiteX0" fmla="*/ 0 w 76200"/>
                <a:gd name="connsiteY0" fmla="*/ 57150 h 95250"/>
                <a:gd name="connsiteX1" fmla="*/ 38100 w 76200"/>
                <a:gd name="connsiteY1" fmla="*/ 0 h 95250"/>
                <a:gd name="connsiteX2" fmla="*/ 76200 w 76200"/>
                <a:gd name="connsiteY2" fmla="*/ 57150 h 95250"/>
                <a:gd name="connsiteX3" fmla="*/ 38100 w 76200"/>
                <a:gd name="connsiteY3" fmla="*/ 95250 h 95250"/>
                <a:gd name="connsiteX4" fmla="*/ 0 w 76200"/>
                <a:gd name="connsiteY4" fmla="*/ 571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0" y="57150"/>
                  </a:moveTo>
                  <a:cubicBezTo>
                    <a:pt x="0" y="36195"/>
                    <a:pt x="17145" y="0"/>
                    <a:pt x="38100" y="0"/>
                  </a:cubicBezTo>
                  <a:cubicBezTo>
                    <a:pt x="59055" y="0"/>
                    <a:pt x="76200" y="36195"/>
                    <a:pt x="76200" y="57150"/>
                  </a:cubicBezTo>
                  <a:cubicBezTo>
                    <a:pt x="76200" y="78105"/>
                    <a:pt x="59055" y="95250"/>
                    <a:pt x="38100" y="95250"/>
                  </a:cubicBezTo>
                  <a:cubicBezTo>
                    <a:pt x="17145" y="95250"/>
                    <a:pt x="0" y="78105"/>
                    <a:pt x="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A1662E0-7505-645F-ED9F-3C9236D307ED}"/>
                </a:ext>
              </a:extLst>
            </p:cNvPr>
            <p:cNvSpPr/>
            <p:nvPr/>
          </p:nvSpPr>
          <p:spPr>
            <a:xfrm>
              <a:off x="4779235" y="1679575"/>
              <a:ext cx="90488" cy="80000"/>
            </a:xfrm>
            <a:custGeom>
              <a:avLst/>
              <a:gdLst>
                <a:gd name="connsiteX0" fmla="*/ 57367 w 90488"/>
                <a:gd name="connsiteY0" fmla="*/ 4979 h 80000"/>
                <a:gd name="connsiteX1" fmla="*/ 87847 w 90488"/>
                <a:gd name="connsiteY1" fmla="*/ 66892 h 80000"/>
                <a:gd name="connsiteX2" fmla="*/ 19267 w 90488"/>
                <a:gd name="connsiteY2" fmla="*/ 71654 h 80000"/>
                <a:gd name="connsiteX3" fmla="*/ 4979 w 90488"/>
                <a:gd name="connsiteY3" fmla="*/ 19267 h 80000"/>
                <a:gd name="connsiteX4" fmla="*/ 57367 w 90488"/>
                <a:gd name="connsiteY4" fmla="*/ 4979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57367" y="4979"/>
                  </a:moveTo>
                  <a:cubicBezTo>
                    <a:pt x="75464" y="15457"/>
                    <a:pt x="98324" y="48794"/>
                    <a:pt x="87847" y="66892"/>
                  </a:cubicBezTo>
                  <a:cubicBezTo>
                    <a:pt x="77369" y="84989"/>
                    <a:pt x="37364" y="82132"/>
                    <a:pt x="19267" y="71654"/>
                  </a:cubicBezTo>
                  <a:cubicBezTo>
                    <a:pt x="1169" y="61177"/>
                    <a:pt x="-5498" y="37364"/>
                    <a:pt x="4979" y="19267"/>
                  </a:cubicBezTo>
                  <a:cubicBezTo>
                    <a:pt x="15457" y="1169"/>
                    <a:pt x="39269" y="-5498"/>
                    <a:pt x="57367" y="4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BF1058F-9C04-1C2D-3101-E14E1F1367E2}"/>
                </a:ext>
              </a:extLst>
            </p:cNvPr>
            <p:cNvSpPr/>
            <p:nvPr/>
          </p:nvSpPr>
          <p:spPr>
            <a:xfrm>
              <a:off x="4946355" y="1780983"/>
              <a:ext cx="90488" cy="80000"/>
            </a:xfrm>
            <a:custGeom>
              <a:avLst/>
              <a:gdLst>
                <a:gd name="connsiteX0" fmla="*/ 33122 w 90488"/>
                <a:gd name="connsiteY0" fmla="*/ 75021 h 80000"/>
                <a:gd name="connsiteX1" fmla="*/ 2642 w 90488"/>
                <a:gd name="connsiteY1" fmla="*/ 13109 h 80000"/>
                <a:gd name="connsiteX2" fmla="*/ 71222 w 90488"/>
                <a:gd name="connsiteY2" fmla="*/ 8346 h 80000"/>
                <a:gd name="connsiteX3" fmla="*/ 85510 w 90488"/>
                <a:gd name="connsiteY3" fmla="*/ 60734 h 80000"/>
                <a:gd name="connsiteX4" fmla="*/ 33122 w 90488"/>
                <a:gd name="connsiteY4" fmla="*/ 75021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33122" y="75021"/>
                  </a:moveTo>
                  <a:cubicBezTo>
                    <a:pt x="15025" y="64544"/>
                    <a:pt x="-7835" y="31206"/>
                    <a:pt x="2642" y="13109"/>
                  </a:cubicBezTo>
                  <a:cubicBezTo>
                    <a:pt x="13120" y="-4989"/>
                    <a:pt x="53125" y="-2131"/>
                    <a:pt x="71222" y="8346"/>
                  </a:cubicBezTo>
                  <a:cubicBezTo>
                    <a:pt x="89320" y="18824"/>
                    <a:pt x="95987" y="42636"/>
                    <a:pt x="85510" y="60734"/>
                  </a:cubicBezTo>
                  <a:cubicBezTo>
                    <a:pt x="75032" y="78831"/>
                    <a:pt x="51220" y="85499"/>
                    <a:pt x="33122" y="75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F6F6A5D-ADFA-DC39-6A79-E55A86D30AB2}"/>
                </a:ext>
              </a:extLst>
            </p:cNvPr>
            <p:cNvSpPr/>
            <p:nvPr/>
          </p:nvSpPr>
          <p:spPr>
            <a:xfrm>
              <a:off x="4779235" y="1780983"/>
              <a:ext cx="90488" cy="80000"/>
            </a:xfrm>
            <a:custGeom>
              <a:avLst/>
              <a:gdLst>
                <a:gd name="connsiteX0" fmla="*/ 19267 w 90488"/>
                <a:gd name="connsiteY0" fmla="*/ 8346 h 80000"/>
                <a:gd name="connsiteX1" fmla="*/ 87847 w 90488"/>
                <a:gd name="connsiteY1" fmla="*/ 13109 h 80000"/>
                <a:gd name="connsiteX2" fmla="*/ 57367 w 90488"/>
                <a:gd name="connsiteY2" fmla="*/ 75021 h 80000"/>
                <a:gd name="connsiteX3" fmla="*/ 4979 w 90488"/>
                <a:gd name="connsiteY3" fmla="*/ 60734 h 80000"/>
                <a:gd name="connsiteX4" fmla="*/ 19267 w 90488"/>
                <a:gd name="connsiteY4" fmla="*/ 8346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19267" y="8346"/>
                  </a:moveTo>
                  <a:cubicBezTo>
                    <a:pt x="37364" y="-2131"/>
                    <a:pt x="77369" y="-4989"/>
                    <a:pt x="87847" y="13109"/>
                  </a:cubicBezTo>
                  <a:cubicBezTo>
                    <a:pt x="98324" y="31206"/>
                    <a:pt x="75464" y="64544"/>
                    <a:pt x="57367" y="75021"/>
                  </a:cubicBezTo>
                  <a:cubicBezTo>
                    <a:pt x="39269" y="85499"/>
                    <a:pt x="15457" y="78831"/>
                    <a:pt x="4979" y="60734"/>
                  </a:cubicBezTo>
                  <a:cubicBezTo>
                    <a:pt x="-5498" y="42636"/>
                    <a:pt x="1169" y="18824"/>
                    <a:pt x="19267" y="8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F3A8C9-6AC6-623E-72D7-3F40EE5E6CE0}"/>
                </a:ext>
              </a:extLst>
            </p:cNvPr>
            <p:cNvSpPr/>
            <p:nvPr/>
          </p:nvSpPr>
          <p:spPr>
            <a:xfrm>
              <a:off x="4946355" y="1679575"/>
              <a:ext cx="90488" cy="80000"/>
            </a:xfrm>
            <a:custGeom>
              <a:avLst/>
              <a:gdLst>
                <a:gd name="connsiteX0" fmla="*/ 71222 w 90488"/>
                <a:gd name="connsiteY0" fmla="*/ 71654 h 80000"/>
                <a:gd name="connsiteX1" fmla="*/ 2642 w 90488"/>
                <a:gd name="connsiteY1" fmla="*/ 66892 h 80000"/>
                <a:gd name="connsiteX2" fmla="*/ 33122 w 90488"/>
                <a:gd name="connsiteY2" fmla="*/ 4979 h 80000"/>
                <a:gd name="connsiteX3" fmla="*/ 85510 w 90488"/>
                <a:gd name="connsiteY3" fmla="*/ 19267 h 80000"/>
                <a:gd name="connsiteX4" fmla="*/ 71222 w 90488"/>
                <a:gd name="connsiteY4" fmla="*/ 71654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71222" y="71654"/>
                  </a:moveTo>
                  <a:cubicBezTo>
                    <a:pt x="53125" y="82132"/>
                    <a:pt x="13120" y="84989"/>
                    <a:pt x="2642" y="66892"/>
                  </a:cubicBezTo>
                  <a:cubicBezTo>
                    <a:pt x="-7835" y="48794"/>
                    <a:pt x="15025" y="15457"/>
                    <a:pt x="33122" y="4979"/>
                  </a:cubicBezTo>
                  <a:cubicBezTo>
                    <a:pt x="51220" y="-5498"/>
                    <a:pt x="75032" y="1169"/>
                    <a:pt x="85510" y="19267"/>
                  </a:cubicBezTo>
                  <a:cubicBezTo>
                    <a:pt x="95987" y="37364"/>
                    <a:pt x="89320" y="61177"/>
                    <a:pt x="71222" y="7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0512600-14B8-116D-8DEF-09B0BDEC8B8A}"/>
                </a:ext>
              </a:extLst>
            </p:cNvPr>
            <p:cNvSpPr/>
            <p:nvPr/>
          </p:nvSpPr>
          <p:spPr>
            <a:xfrm>
              <a:off x="5260465" y="16655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673D63B-5BD3-1DCF-88A2-EC81168DCD1C}"/>
                </a:ext>
              </a:extLst>
            </p:cNvPr>
            <p:cNvSpPr/>
            <p:nvPr/>
          </p:nvSpPr>
          <p:spPr>
            <a:xfrm>
              <a:off x="5250940" y="1551205"/>
              <a:ext cx="76200" cy="95250"/>
            </a:xfrm>
            <a:custGeom>
              <a:avLst/>
              <a:gdLst>
                <a:gd name="connsiteX0" fmla="*/ 76200 w 76200"/>
                <a:gd name="connsiteY0" fmla="*/ 38100 h 95250"/>
                <a:gd name="connsiteX1" fmla="*/ 38100 w 76200"/>
                <a:gd name="connsiteY1" fmla="*/ 95250 h 95250"/>
                <a:gd name="connsiteX2" fmla="*/ 0 w 76200"/>
                <a:gd name="connsiteY2" fmla="*/ 38100 h 95250"/>
                <a:gd name="connsiteX3" fmla="*/ 38100 w 76200"/>
                <a:gd name="connsiteY3" fmla="*/ 0 h 95250"/>
                <a:gd name="connsiteX4" fmla="*/ 76200 w 76200"/>
                <a:gd name="connsiteY4" fmla="*/ 381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6200" y="38100"/>
                  </a:moveTo>
                  <a:cubicBezTo>
                    <a:pt x="76200" y="59055"/>
                    <a:pt x="59055" y="95250"/>
                    <a:pt x="38100" y="95250"/>
                  </a:cubicBezTo>
                  <a:cubicBezTo>
                    <a:pt x="17145" y="95250"/>
                    <a:pt x="0" y="59055"/>
                    <a:pt x="0" y="38100"/>
                  </a:cubicBezTo>
                  <a:cubicBezTo>
                    <a:pt x="0" y="17145"/>
                    <a:pt x="17145" y="0"/>
                    <a:pt x="38100" y="0"/>
                  </a:cubicBezTo>
                  <a:cubicBezTo>
                    <a:pt x="59055" y="0"/>
                    <a:pt x="76200" y="17145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2E94806-113C-D8D7-8CF6-E23701C5EA90}"/>
                </a:ext>
              </a:extLst>
            </p:cNvPr>
            <p:cNvSpPr/>
            <p:nvPr/>
          </p:nvSpPr>
          <p:spPr>
            <a:xfrm>
              <a:off x="5250940" y="1741705"/>
              <a:ext cx="76200" cy="95250"/>
            </a:xfrm>
            <a:custGeom>
              <a:avLst/>
              <a:gdLst>
                <a:gd name="connsiteX0" fmla="*/ 0 w 76200"/>
                <a:gd name="connsiteY0" fmla="*/ 57150 h 95250"/>
                <a:gd name="connsiteX1" fmla="*/ 38100 w 76200"/>
                <a:gd name="connsiteY1" fmla="*/ 0 h 95250"/>
                <a:gd name="connsiteX2" fmla="*/ 76200 w 76200"/>
                <a:gd name="connsiteY2" fmla="*/ 57150 h 95250"/>
                <a:gd name="connsiteX3" fmla="*/ 38100 w 76200"/>
                <a:gd name="connsiteY3" fmla="*/ 95250 h 95250"/>
                <a:gd name="connsiteX4" fmla="*/ 0 w 76200"/>
                <a:gd name="connsiteY4" fmla="*/ 571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0" y="57150"/>
                  </a:moveTo>
                  <a:cubicBezTo>
                    <a:pt x="0" y="36195"/>
                    <a:pt x="17145" y="0"/>
                    <a:pt x="38100" y="0"/>
                  </a:cubicBezTo>
                  <a:cubicBezTo>
                    <a:pt x="59055" y="0"/>
                    <a:pt x="76200" y="36195"/>
                    <a:pt x="76200" y="57150"/>
                  </a:cubicBezTo>
                  <a:cubicBezTo>
                    <a:pt x="76200" y="78105"/>
                    <a:pt x="59055" y="95250"/>
                    <a:pt x="38100" y="95250"/>
                  </a:cubicBezTo>
                  <a:cubicBezTo>
                    <a:pt x="17145" y="95250"/>
                    <a:pt x="0" y="78105"/>
                    <a:pt x="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BBA9D9F-1A8C-B4FA-A17D-23691DC35474}"/>
                </a:ext>
              </a:extLst>
            </p:cNvPr>
            <p:cNvSpPr/>
            <p:nvPr/>
          </p:nvSpPr>
          <p:spPr>
            <a:xfrm>
              <a:off x="5160235" y="1603375"/>
              <a:ext cx="90488" cy="80000"/>
            </a:xfrm>
            <a:custGeom>
              <a:avLst/>
              <a:gdLst>
                <a:gd name="connsiteX0" fmla="*/ 57367 w 90488"/>
                <a:gd name="connsiteY0" fmla="*/ 4979 h 80000"/>
                <a:gd name="connsiteX1" fmla="*/ 87847 w 90488"/>
                <a:gd name="connsiteY1" fmla="*/ 66892 h 80000"/>
                <a:gd name="connsiteX2" fmla="*/ 19267 w 90488"/>
                <a:gd name="connsiteY2" fmla="*/ 71654 h 80000"/>
                <a:gd name="connsiteX3" fmla="*/ 4979 w 90488"/>
                <a:gd name="connsiteY3" fmla="*/ 19267 h 80000"/>
                <a:gd name="connsiteX4" fmla="*/ 57367 w 90488"/>
                <a:gd name="connsiteY4" fmla="*/ 4979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57367" y="4979"/>
                  </a:moveTo>
                  <a:cubicBezTo>
                    <a:pt x="75464" y="15457"/>
                    <a:pt x="98324" y="48794"/>
                    <a:pt x="87847" y="66892"/>
                  </a:cubicBezTo>
                  <a:cubicBezTo>
                    <a:pt x="77369" y="84989"/>
                    <a:pt x="37364" y="82132"/>
                    <a:pt x="19267" y="71654"/>
                  </a:cubicBezTo>
                  <a:cubicBezTo>
                    <a:pt x="1169" y="61177"/>
                    <a:pt x="-5498" y="37364"/>
                    <a:pt x="4979" y="19267"/>
                  </a:cubicBezTo>
                  <a:cubicBezTo>
                    <a:pt x="15457" y="1169"/>
                    <a:pt x="39269" y="-5498"/>
                    <a:pt x="57367" y="4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C58CA1F-01CD-44E8-3FDE-31C49122B1E2}"/>
                </a:ext>
              </a:extLst>
            </p:cNvPr>
            <p:cNvSpPr/>
            <p:nvPr/>
          </p:nvSpPr>
          <p:spPr>
            <a:xfrm>
              <a:off x="5327355" y="1704783"/>
              <a:ext cx="90488" cy="80000"/>
            </a:xfrm>
            <a:custGeom>
              <a:avLst/>
              <a:gdLst>
                <a:gd name="connsiteX0" fmla="*/ 33122 w 90488"/>
                <a:gd name="connsiteY0" fmla="*/ 75021 h 80000"/>
                <a:gd name="connsiteX1" fmla="*/ 2642 w 90488"/>
                <a:gd name="connsiteY1" fmla="*/ 13109 h 80000"/>
                <a:gd name="connsiteX2" fmla="*/ 71222 w 90488"/>
                <a:gd name="connsiteY2" fmla="*/ 8346 h 80000"/>
                <a:gd name="connsiteX3" fmla="*/ 85510 w 90488"/>
                <a:gd name="connsiteY3" fmla="*/ 60734 h 80000"/>
                <a:gd name="connsiteX4" fmla="*/ 33122 w 90488"/>
                <a:gd name="connsiteY4" fmla="*/ 75021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33122" y="75021"/>
                  </a:moveTo>
                  <a:cubicBezTo>
                    <a:pt x="15024" y="64544"/>
                    <a:pt x="-7836" y="31206"/>
                    <a:pt x="2642" y="13109"/>
                  </a:cubicBezTo>
                  <a:cubicBezTo>
                    <a:pt x="13120" y="-4989"/>
                    <a:pt x="53124" y="-2131"/>
                    <a:pt x="71222" y="8346"/>
                  </a:cubicBezTo>
                  <a:cubicBezTo>
                    <a:pt x="89320" y="18824"/>
                    <a:pt x="95987" y="42636"/>
                    <a:pt x="85510" y="60734"/>
                  </a:cubicBezTo>
                  <a:cubicBezTo>
                    <a:pt x="75032" y="78831"/>
                    <a:pt x="51220" y="85499"/>
                    <a:pt x="33122" y="75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FB36261-F67B-7CE2-BB41-546A0A7C1445}"/>
                </a:ext>
              </a:extLst>
            </p:cNvPr>
            <p:cNvSpPr/>
            <p:nvPr/>
          </p:nvSpPr>
          <p:spPr>
            <a:xfrm>
              <a:off x="5160235" y="1704783"/>
              <a:ext cx="90488" cy="80000"/>
            </a:xfrm>
            <a:custGeom>
              <a:avLst/>
              <a:gdLst>
                <a:gd name="connsiteX0" fmla="*/ 19267 w 90488"/>
                <a:gd name="connsiteY0" fmla="*/ 8346 h 80000"/>
                <a:gd name="connsiteX1" fmla="*/ 87847 w 90488"/>
                <a:gd name="connsiteY1" fmla="*/ 13109 h 80000"/>
                <a:gd name="connsiteX2" fmla="*/ 57367 w 90488"/>
                <a:gd name="connsiteY2" fmla="*/ 75021 h 80000"/>
                <a:gd name="connsiteX3" fmla="*/ 4979 w 90488"/>
                <a:gd name="connsiteY3" fmla="*/ 60734 h 80000"/>
                <a:gd name="connsiteX4" fmla="*/ 19267 w 90488"/>
                <a:gd name="connsiteY4" fmla="*/ 8346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19267" y="8346"/>
                  </a:moveTo>
                  <a:cubicBezTo>
                    <a:pt x="37364" y="-2131"/>
                    <a:pt x="77369" y="-4989"/>
                    <a:pt x="87847" y="13109"/>
                  </a:cubicBezTo>
                  <a:cubicBezTo>
                    <a:pt x="98324" y="31206"/>
                    <a:pt x="75464" y="64544"/>
                    <a:pt x="57367" y="75021"/>
                  </a:cubicBezTo>
                  <a:cubicBezTo>
                    <a:pt x="39269" y="85499"/>
                    <a:pt x="15457" y="78831"/>
                    <a:pt x="4979" y="60734"/>
                  </a:cubicBezTo>
                  <a:cubicBezTo>
                    <a:pt x="-5498" y="42636"/>
                    <a:pt x="1169" y="18824"/>
                    <a:pt x="19267" y="8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FAE4944-FFAE-9C4F-AAED-76BE3048483D}"/>
                </a:ext>
              </a:extLst>
            </p:cNvPr>
            <p:cNvSpPr/>
            <p:nvPr/>
          </p:nvSpPr>
          <p:spPr>
            <a:xfrm>
              <a:off x="5327355" y="1603375"/>
              <a:ext cx="90488" cy="80000"/>
            </a:xfrm>
            <a:custGeom>
              <a:avLst/>
              <a:gdLst>
                <a:gd name="connsiteX0" fmla="*/ 71222 w 90488"/>
                <a:gd name="connsiteY0" fmla="*/ 71654 h 80000"/>
                <a:gd name="connsiteX1" fmla="*/ 2642 w 90488"/>
                <a:gd name="connsiteY1" fmla="*/ 66892 h 80000"/>
                <a:gd name="connsiteX2" fmla="*/ 33122 w 90488"/>
                <a:gd name="connsiteY2" fmla="*/ 4979 h 80000"/>
                <a:gd name="connsiteX3" fmla="*/ 85510 w 90488"/>
                <a:gd name="connsiteY3" fmla="*/ 19267 h 80000"/>
                <a:gd name="connsiteX4" fmla="*/ 71222 w 90488"/>
                <a:gd name="connsiteY4" fmla="*/ 71654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71222" y="71654"/>
                  </a:moveTo>
                  <a:cubicBezTo>
                    <a:pt x="53124" y="82132"/>
                    <a:pt x="13120" y="84989"/>
                    <a:pt x="2642" y="66892"/>
                  </a:cubicBezTo>
                  <a:cubicBezTo>
                    <a:pt x="-7836" y="48794"/>
                    <a:pt x="15024" y="15457"/>
                    <a:pt x="33122" y="4979"/>
                  </a:cubicBezTo>
                  <a:cubicBezTo>
                    <a:pt x="51220" y="-5498"/>
                    <a:pt x="75032" y="1169"/>
                    <a:pt x="85510" y="19267"/>
                  </a:cubicBezTo>
                  <a:cubicBezTo>
                    <a:pt x="95987" y="37364"/>
                    <a:pt x="89320" y="61177"/>
                    <a:pt x="71222" y="7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7" name="TextBox 83">
            <a:extLst>
              <a:ext uri="{FF2B5EF4-FFF2-40B4-BE49-F238E27FC236}">
                <a16:creationId xmlns:a16="http://schemas.microsoft.com/office/drawing/2014/main" id="{25C9659F-68C9-4B98-8A91-4AB36F5B3166}"/>
              </a:ext>
            </a:extLst>
          </p:cNvPr>
          <p:cNvSpPr txBox="1"/>
          <p:nvPr/>
        </p:nvSpPr>
        <p:spPr>
          <a:xfrm>
            <a:off x="728172" y="3146703"/>
            <a:ext cx="1447392" cy="30410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2"/>
                </a:solidFill>
              </a:rPr>
              <a:t>ETL 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2"/>
                </a:solidFill>
              </a:rPr>
              <a:t>Process</a:t>
            </a:r>
          </a:p>
        </p:txBody>
      </p:sp>
      <p:sp>
        <p:nvSpPr>
          <p:cNvPr id="73" name="TextBox 84">
            <a:extLst>
              <a:ext uri="{FF2B5EF4-FFF2-40B4-BE49-F238E27FC236}">
                <a16:creationId xmlns:a16="http://schemas.microsoft.com/office/drawing/2014/main" id="{A756929F-7BC7-46F1-B99B-45A6B31DB578}"/>
              </a:ext>
            </a:extLst>
          </p:cNvPr>
          <p:cNvSpPr txBox="1"/>
          <p:nvPr/>
        </p:nvSpPr>
        <p:spPr>
          <a:xfrm>
            <a:off x="2683457" y="3090804"/>
            <a:ext cx="1224527" cy="44418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3"/>
                </a:solidFill>
              </a:rPr>
              <a:t>Exploratory 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3"/>
                </a:solidFill>
              </a:rPr>
              <a:t>Data Analysis</a:t>
            </a:r>
          </a:p>
        </p:txBody>
      </p:sp>
      <p:sp>
        <p:nvSpPr>
          <p:cNvPr id="77" name="TextBox 85">
            <a:extLst>
              <a:ext uri="{FF2B5EF4-FFF2-40B4-BE49-F238E27FC236}">
                <a16:creationId xmlns:a16="http://schemas.microsoft.com/office/drawing/2014/main" id="{69D2238E-65C9-4A4E-AA2D-6AC0967CEA4C}"/>
              </a:ext>
            </a:extLst>
          </p:cNvPr>
          <p:cNvSpPr txBox="1"/>
          <p:nvPr/>
        </p:nvSpPr>
        <p:spPr>
          <a:xfrm>
            <a:off x="4388437" y="3117859"/>
            <a:ext cx="1479260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1"/>
                </a:solidFill>
              </a:rPr>
              <a:t>Feature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1"/>
                </a:solidFill>
              </a:rPr>
              <a:t>Selection</a:t>
            </a:r>
          </a:p>
        </p:txBody>
      </p:sp>
      <p:sp>
        <p:nvSpPr>
          <p:cNvPr id="80" name="TextBox 86">
            <a:extLst>
              <a:ext uri="{FF2B5EF4-FFF2-40B4-BE49-F238E27FC236}">
                <a16:creationId xmlns:a16="http://schemas.microsoft.com/office/drawing/2014/main" id="{FBB88A08-1879-4208-8F4A-2288ED46ED03}"/>
              </a:ext>
            </a:extLst>
          </p:cNvPr>
          <p:cNvSpPr txBox="1"/>
          <p:nvPr/>
        </p:nvSpPr>
        <p:spPr>
          <a:xfrm>
            <a:off x="6299203" y="3117859"/>
            <a:ext cx="146038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5"/>
                </a:solidFill>
              </a:rPr>
              <a:t>Model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5"/>
                </a:solidFill>
              </a:rPr>
              <a:t>Comparison</a:t>
            </a:r>
          </a:p>
        </p:txBody>
      </p:sp>
      <p:sp>
        <p:nvSpPr>
          <p:cNvPr id="86" name="TextBox 87">
            <a:extLst>
              <a:ext uri="{FF2B5EF4-FFF2-40B4-BE49-F238E27FC236}">
                <a16:creationId xmlns:a16="http://schemas.microsoft.com/office/drawing/2014/main" id="{1A0A8636-0A9A-402E-9965-761707A20429}"/>
              </a:ext>
            </a:extLst>
          </p:cNvPr>
          <p:cNvSpPr txBox="1"/>
          <p:nvPr/>
        </p:nvSpPr>
        <p:spPr>
          <a:xfrm>
            <a:off x="8262777" y="3107139"/>
            <a:ext cx="126811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6"/>
                </a:solidFill>
              </a:rPr>
              <a:t>Model 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6"/>
                </a:solidFill>
              </a:rPr>
              <a:t>Optimization</a:t>
            </a:r>
          </a:p>
        </p:txBody>
      </p:sp>
      <p:sp>
        <p:nvSpPr>
          <p:cNvPr id="91" name="TextBox 88">
            <a:extLst>
              <a:ext uri="{FF2B5EF4-FFF2-40B4-BE49-F238E27FC236}">
                <a16:creationId xmlns:a16="http://schemas.microsoft.com/office/drawing/2014/main" id="{390AEB2C-4477-4687-BFB8-D15F2FD5AD2F}"/>
              </a:ext>
            </a:extLst>
          </p:cNvPr>
          <p:cNvSpPr txBox="1"/>
          <p:nvPr/>
        </p:nvSpPr>
        <p:spPr>
          <a:xfrm>
            <a:off x="10050396" y="3104540"/>
            <a:ext cx="1453081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4"/>
                </a:solidFill>
              </a:rPr>
              <a:t>Final Models 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4"/>
                </a:solidFill>
              </a:rPr>
              <a:t>Evaluation</a:t>
            </a:r>
          </a:p>
        </p:txBody>
      </p:sp>
      <p:sp>
        <p:nvSpPr>
          <p:cNvPr id="92" name="TextBox 70">
            <a:extLst>
              <a:ext uri="{FF2B5EF4-FFF2-40B4-BE49-F238E27FC236}">
                <a16:creationId xmlns:a16="http://schemas.microsoft.com/office/drawing/2014/main" id="{AE242F0D-CF35-4D40-8F66-4DCAADDCB01A}"/>
              </a:ext>
            </a:extLst>
          </p:cNvPr>
          <p:cNvSpPr txBox="1"/>
          <p:nvPr/>
        </p:nvSpPr>
        <p:spPr>
          <a:xfrm flipH="1">
            <a:off x="869650" y="3823229"/>
            <a:ext cx="1048297" cy="233966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Extract</a:t>
            </a:r>
          </a:p>
          <a:p>
            <a:r>
              <a:rPr lang="en-US" sz="1600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-</a:t>
            </a:r>
            <a:r>
              <a:rPr lang="en-US" sz="1400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INE</a:t>
            </a:r>
          </a:p>
          <a:p>
            <a:r>
              <a:rPr lang="en-US" sz="1400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-</a:t>
            </a:r>
            <a:r>
              <a:rPr lang="en-US" sz="1400" dirty="0" err="1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Datos.gob</a:t>
            </a:r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endParaRPr lang="en-US" sz="16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Transform</a:t>
            </a:r>
          </a:p>
          <a:p>
            <a:r>
              <a:rPr lang="en-US" sz="1400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-Cleaning</a:t>
            </a:r>
          </a:p>
          <a:p>
            <a:r>
              <a:rPr lang="en-US" sz="1400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-Encoding</a:t>
            </a:r>
          </a:p>
          <a:p>
            <a:r>
              <a:rPr lang="en-US" sz="1400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-Merging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Load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93" name="TextBox 70">
            <a:extLst>
              <a:ext uri="{FF2B5EF4-FFF2-40B4-BE49-F238E27FC236}">
                <a16:creationId xmlns:a16="http://schemas.microsoft.com/office/drawing/2014/main" id="{5A011DDB-5C7D-4972-A1A6-02E46B47A47D}"/>
              </a:ext>
            </a:extLst>
          </p:cNvPr>
          <p:cNvSpPr txBox="1"/>
          <p:nvPr/>
        </p:nvSpPr>
        <p:spPr>
          <a:xfrm flipH="1">
            <a:off x="2640461" y="3805265"/>
            <a:ext cx="1363890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Distribution</a:t>
            </a:r>
          </a:p>
          <a:p>
            <a:endParaRPr lang="en-US" sz="1400" b="1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Variation Across Different Categorical Groups</a:t>
            </a:r>
          </a:p>
          <a:p>
            <a:endParaRPr lang="en-US" sz="1400" b="1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collinearity Problem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98" name="TextBox 70">
            <a:extLst>
              <a:ext uri="{FF2B5EF4-FFF2-40B4-BE49-F238E27FC236}">
                <a16:creationId xmlns:a16="http://schemas.microsoft.com/office/drawing/2014/main" id="{8F784287-BF2C-4377-A858-C5C571057B32}"/>
              </a:ext>
            </a:extLst>
          </p:cNvPr>
          <p:cNvSpPr txBox="1"/>
          <p:nvPr/>
        </p:nvSpPr>
        <p:spPr>
          <a:xfrm flipH="1">
            <a:off x="4538774" y="3823229"/>
            <a:ext cx="1363890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Manual Feature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Selection</a:t>
            </a: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Selection Through Models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99" name="TextBox 70">
            <a:extLst>
              <a:ext uri="{FF2B5EF4-FFF2-40B4-BE49-F238E27FC236}">
                <a16:creationId xmlns:a16="http://schemas.microsoft.com/office/drawing/2014/main" id="{3CC6F6DB-0C15-45BB-A317-F31BEB767158}"/>
              </a:ext>
            </a:extLst>
          </p:cNvPr>
          <p:cNvSpPr txBox="1"/>
          <p:nvPr/>
        </p:nvSpPr>
        <p:spPr>
          <a:xfrm flipH="1">
            <a:off x="6395695" y="3874859"/>
            <a:ext cx="1363890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X_train Transformation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Models and Feature Selections Dictionaries</a:t>
            </a:r>
          </a:p>
          <a:p>
            <a:endParaRPr lang="en-US" sz="1400" b="1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Cross Validation</a:t>
            </a: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Test Evaluation</a:t>
            </a:r>
          </a:p>
        </p:txBody>
      </p:sp>
      <p:sp>
        <p:nvSpPr>
          <p:cNvPr id="100" name="TextBox 70">
            <a:extLst>
              <a:ext uri="{FF2B5EF4-FFF2-40B4-BE49-F238E27FC236}">
                <a16:creationId xmlns:a16="http://schemas.microsoft.com/office/drawing/2014/main" id="{8AADC8C5-2E37-481A-A941-390DC556E865}"/>
              </a:ext>
            </a:extLst>
          </p:cNvPr>
          <p:cNvSpPr txBox="1"/>
          <p:nvPr/>
        </p:nvSpPr>
        <p:spPr>
          <a:xfrm flipH="1">
            <a:off x="8153400" y="3864139"/>
            <a:ext cx="1507679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Model And Feature Selection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Grid Search Hyperparameters</a:t>
            </a: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Optimization 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01" name="TextBox 70">
            <a:extLst>
              <a:ext uri="{FF2B5EF4-FFF2-40B4-BE49-F238E27FC236}">
                <a16:creationId xmlns:a16="http://schemas.microsoft.com/office/drawing/2014/main" id="{8D53C0DA-FB4A-4F97-97B7-5A280038C93D}"/>
              </a:ext>
            </a:extLst>
          </p:cNvPr>
          <p:cNvSpPr txBox="1"/>
          <p:nvPr/>
        </p:nvSpPr>
        <p:spPr>
          <a:xfrm flipH="1">
            <a:off x="10052047" y="3823229"/>
            <a:ext cx="1423110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Prediction Metrics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Feature Importance and SHAP Analysis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02" name="Title 1">
            <a:extLst>
              <a:ext uri="{FF2B5EF4-FFF2-40B4-BE49-F238E27FC236}">
                <a16:creationId xmlns:a16="http://schemas.microsoft.com/office/drawing/2014/main" id="{3EB9BBBA-E7C4-4BBA-9D04-2F117582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Modeling and Evaluation Process</a:t>
            </a:r>
          </a:p>
        </p:txBody>
      </p:sp>
    </p:spTree>
    <p:extLst>
      <p:ext uri="{BB962C8B-B14F-4D97-AF65-F5344CB8AC3E}">
        <p14:creationId xmlns:p14="http://schemas.microsoft.com/office/powerpoint/2010/main" val="3235526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Feature Selection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E2FDC0-A388-4578-8F06-1C695B845C26}"/>
              </a:ext>
            </a:extLst>
          </p:cNvPr>
          <p:cNvSpPr txBox="1"/>
          <p:nvPr/>
        </p:nvSpPr>
        <p:spPr>
          <a:xfrm>
            <a:off x="609441" y="1268760"/>
            <a:ext cx="105975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chemeClr val="bg1"/>
                </a:solidFill>
              </a:rPr>
              <a:t>Manual selections:</a:t>
            </a:r>
            <a:r>
              <a:rPr lang="en-US" sz="2200" dirty="0">
                <a:solidFill>
                  <a:schemeClr val="bg1"/>
                </a:solidFill>
              </a:rPr>
              <a:t>					Selecciones_features_dic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all_feats – All features available: 111</a:t>
            </a:r>
          </a:p>
          <a:p>
            <a:r>
              <a:rPr lang="en-US" sz="2000" dirty="0">
                <a:solidFill>
                  <a:schemeClr val="bg1"/>
                </a:solidFill>
              </a:rPr>
              <a:t>num_feats – Only numerical non-binary features: 40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seleccion_anticolinealidad – Selected features after collinearity analysis: 14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seleccion_anticol_y_catfeats – Collinearity-filtered + categorical features: 85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200" u="sng" dirty="0">
                <a:solidFill>
                  <a:schemeClr val="bg1"/>
                </a:solidFill>
              </a:rPr>
              <a:t>Model-based selections: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seleccion_modelo – Custom selection based on feature relevance and collinearity: 56</a:t>
            </a:r>
          </a:p>
          <a:p>
            <a:r>
              <a:rPr lang="en-US" sz="2000" dirty="0">
                <a:solidFill>
                  <a:schemeClr val="bg1"/>
                </a:solidFill>
              </a:rPr>
              <a:t>RFE – Recursive Feature Elimination: 20 / 35 / 50 / 65 / 80 </a:t>
            </a:r>
          </a:p>
          <a:p>
            <a:r>
              <a:rPr lang="en-US" sz="2000" dirty="0">
                <a:solidFill>
                  <a:schemeClr val="bg1"/>
                </a:solidFill>
              </a:rPr>
              <a:t>featuresRFECV – Recursive Feature Elimination with Cross-Validation: 12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featuresSFS – Sequential Feature Selection: 9 / 12 / 15 features</a:t>
            </a:r>
            <a:endParaRPr lang="es-ES" sz="2000" dirty="0">
              <a:solidFill>
                <a:schemeClr val="bg1"/>
              </a:solidFill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240977B-9C6B-4660-9407-38F0437FF9DA}"/>
              </a:ext>
            </a:extLst>
          </p:cNvPr>
          <p:cNvCxnSpPr/>
          <p:nvPr/>
        </p:nvCxnSpPr>
        <p:spPr>
          <a:xfrm>
            <a:off x="8602329" y="5157192"/>
            <a:ext cx="0" cy="43204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49C95C5-71E8-4EA2-B2F7-234640BF5B34}"/>
              </a:ext>
            </a:extLst>
          </p:cNvPr>
          <p:cNvCxnSpPr/>
          <p:nvPr/>
        </p:nvCxnSpPr>
        <p:spPr>
          <a:xfrm flipH="1">
            <a:off x="7810241" y="5589240"/>
            <a:ext cx="79208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23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9">
            <a:extLst>
              <a:ext uri="{FF2B5EF4-FFF2-40B4-BE49-F238E27FC236}">
                <a16:creationId xmlns:a16="http://schemas.microsoft.com/office/drawing/2014/main" id="{2057C09A-203E-2448-A1E6-052E7B64C618}"/>
              </a:ext>
            </a:extLst>
          </p:cNvPr>
          <p:cNvSpPr/>
          <p:nvPr/>
        </p:nvSpPr>
        <p:spPr>
          <a:xfrm>
            <a:off x="2460590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: Rounded Corners 59">
            <a:extLst>
              <a:ext uri="{FF2B5EF4-FFF2-40B4-BE49-F238E27FC236}">
                <a16:creationId xmlns:a16="http://schemas.microsoft.com/office/drawing/2014/main" id="{4C826D35-3563-5B43-A2BC-3FE949BAC3A0}"/>
              </a:ext>
            </a:extLst>
          </p:cNvPr>
          <p:cNvSpPr/>
          <p:nvPr/>
        </p:nvSpPr>
        <p:spPr>
          <a:xfrm>
            <a:off x="4316139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: Rounded Corners 59">
            <a:extLst>
              <a:ext uri="{FF2B5EF4-FFF2-40B4-BE49-F238E27FC236}">
                <a16:creationId xmlns:a16="http://schemas.microsoft.com/office/drawing/2014/main" id="{8452E2A0-2FB9-B046-BFB6-CC40932CD987}"/>
              </a:ext>
            </a:extLst>
          </p:cNvPr>
          <p:cNvSpPr/>
          <p:nvPr/>
        </p:nvSpPr>
        <p:spPr>
          <a:xfrm>
            <a:off x="8034585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: Rounded Corners 59">
            <a:extLst>
              <a:ext uri="{FF2B5EF4-FFF2-40B4-BE49-F238E27FC236}">
                <a16:creationId xmlns:a16="http://schemas.microsoft.com/office/drawing/2014/main" id="{13E5BA12-2355-D64F-A212-C154CBA92795}"/>
              </a:ext>
            </a:extLst>
          </p:cNvPr>
          <p:cNvSpPr/>
          <p:nvPr/>
        </p:nvSpPr>
        <p:spPr>
          <a:xfrm>
            <a:off x="9894398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Rounded Corners 59">
            <a:extLst>
              <a:ext uri="{FF2B5EF4-FFF2-40B4-BE49-F238E27FC236}">
                <a16:creationId xmlns:a16="http://schemas.microsoft.com/office/drawing/2014/main" id="{1BD2179F-18FC-C449-B1E9-95D1230E4ED2}"/>
              </a:ext>
            </a:extLst>
          </p:cNvPr>
          <p:cNvSpPr/>
          <p:nvPr/>
        </p:nvSpPr>
        <p:spPr>
          <a:xfrm>
            <a:off x="600779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6AF93EB-0139-4580-346F-BC718AA4A030}"/>
              </a:ext>
            </a:extLst>
          </p:cNvPr>
          <p:cNvSpPr/>
          <p:nvPr/>
        </p:nvSpPr>
        <p:spPr>
          <a:xfrm>
            <a:off x="1217356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8463B3-4F33-56BE-6232-DC3D8B5DAD11}"/>
              </a:ext>
            </a:extLst>
          </p:cNvPr>
          <p:cNvSpPr/>
          <p:nvPr/>
        </p:nvSpPr>
        <p:spPr>
          <a:xfrm>
            <a:off x="3077168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6D213A-09A2-8944-6E3B-154C9B23CCB1}"/>
              </a:ext>
            </a:extLst>
          </p:cNvPr>
          <p:cNvSpPr/>
          <p:nvPr/>
        </p:nvSpPr>
        <p:spPr>
          <a:xfrm>
            <a:off x="4895193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D51344-4040-B32F-54BF-5AEBE7B5487D}"/>
              </a:ext>
            </a:extLst>
          </p:cNvPr>
          <p:cNvSpPr/>
          <p:nvPr/>
        </p:nvSpPr>
        <p:spPr>
          <a:xfrm>
            <a:off x="8651163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DFF318-6F16-F030-215A-5EA12BDAFAB5}"/>
              </a:ext>
            </a:extLst>
          </p:cNvPr>
          <p:cNvSpPr/>
          <p:nvPr/>
        </p:nvSpPr>
        <p:spPr>
          <a:xfrm>
            <a:off x="10525559" y="2472162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20D511-1F03-5182-89D2-2BEEF2E60A2F}"/>
              </a:ext>
            </a:extLst>
          </p:cNvPr>
          <p:cNvGrpSpPr/>
          <p:nvPr/>
        </p:nvGrpSpPr>
        <p:grpSpPr>
          <a:xfrm>
            <a:off x="4794475" y="1473055"/>
            <a:ext cx="638608" cy="800100"/>
            <a:chOff x="4779235" y="1551205"/>
            <a:chExt cx="638608" cy="800100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4F330F0-CB02-B219-8ABD-4FE251C258D2}"/>
                </a:ext>
              </a:extLst>
            </p:cNvPr>
            <p:cNvSpPr/>
            <p:nvPr/>
          </p:nvSpPr>
          <p:spPr>
            <a:xfrm>
              <a:off x="4931852" y="2084605"/>
              <a:ext cx="361950" cy="266700"/>
            </a:xfrm>
            <a:custGeom>
              <a:avLst/>
              <a:gdLst>
                <a:gd name="connsiteX0" fmla="*/ 0 w 361950"/>
                <a:gd name="connsiteY0" fmla="*/ 0 h 266700"/>
                <a:gd name="connsiteX1" fmla="*/ 41910 w 361950"/>
                <a:gd name="connsiteY1" fmla="*/ 235267 h 266700"/>
                <a:gd name="connsiteX2" fmla="*/ 79057 w 361950"/>
                <a:gd name="connsiteY2" fmla="*/ 266700 h 266700"/>
                <a:gd name="connsiteX3" fmla="*/ 281940 w 361950"/>
                <a:gd name="connsiteY3" fmla="*/ 266700 h 266700"/>
                <a:gd name="connsiteX4" fmla="*/ 319088 w 361950"/>
                <a:gd name="connsiteY4" fmla="*/ 235267 h 266700"/>
                <a:gd name="connsiteX5" fmla="*/ 361950 w 361950"/>
                <a:gd name="connsiteY5" fmla="*/ 0 h 266700"/>
                <a:gd name="connsiteX6" fmla="*/ 0 w 361950"/>
                <a:gd name="connsiteY6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266700">
                  <a:moveTo>
                    <a:pt x="0" y="0"/>
                  </a:moveTo>
                  <a:lnTo>
                    <a:pt x="41910" y="235267"/>
                  </a:lnTo>
                  <a:cubicBezTo>
                    <a:pt x="44768" y="253365"/>
                    <a:pt x="60960" y="266700"/>
                    <a:pt x="79057" y="266700"/>
                  </a:cubicBezTo>
                  <a:lnTo>
                    <a:pt x="281940" y="266700"/>
                  </a:lnTo>
                  <a:cubicBezTo>
                    <a:pt x="300038" y="266700"/>
                    <a:pt x="316230" y="253365"/>
                    <a:pt x="319088" y="235267"/>
                  </a:cubicBezTo>
                  <a:lnTo>
                    <a:pt x="3619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4AD2A83-84A4-6413-2083-15ACAFCE131D}"/>
                </a:ext>
              </a:extLst>
            </p:cNvPr>
            <p:cNvSpPr/>
            <p:nvPr/>
          </p:nvSpPr>
          <p:spPr>
            <a:xfrm>
              <a:off x="4879465" y="17417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508658E-72E2-4922-3789-3DF64B98236C}"/>
                </a:ext>
              </a:extLst>
            </p:cNvPr>
            <p:cNvSpPr/>
            <p:nvPr/>
          </p:nvSpPr>
          <p:spPr>
            <a:xfrm>
              <a:off x="4894705" y="1790157"/>
              <a:ext cx="438149" cy="256347"/>
            </a:xfrm>
            <a:custGeom>
              <a:avLst/>
              <a:gdLst>
                <a:gd name="connsiteX0" fmla="*/ 399098 w 438149"/>
                <a:gd name="connsiteY0" fmla="*/ 180148 h 256347"/>
                <a:gd name="connsiteX1" fmla="*/ 258128 w 438149"/>
                <a:gd name="connsiteY1" fmla="*/ 180148 h 256347"/>
                <a:gd name="connsiteX2" fmla="*/ 336233 w 438149"/>
                <a:gd name="connsiteY2" fmla="*/ 31558 h 256347"/>
                <a:gd name="connsiteX3" fmla="*/ 335280 w 438149"/>
                <a:gd name="connsiteY3" fmla="*/ 4888 h 256347"/>
                <a:gd name="connsiteX4" fmla="*/ 308610 w 438149"/>
                <a:gd name="connsiteY4" fmla="*/ 5840 h 256347"/>
                <a:gd name="connsiteX5" fmla="*/ 220028 w 438149"/>
                <a:gd name="connsiteY5" fmla="*/ 181100 h 256347"/>
                <a:gd name="connsiteX6" fmla="*/ 156210 w 438149"/>
                <a:gd name="connsiteY6" fmla="*/ 181100 h 256347"/>
                <a:gd name="connsiteX7" fmla="*/ 99060 w 438149"/>
                <a:gd name="connsiteY7" fmla="*/ 91565 h 256347"/>
                <a:gd name="connsiteX8" fmla="*/ 72390 w 438149"/>
                <a:gd name="connsiteY8" fmla="*/ 90613 h 256347"/>
                <a:gd name="connsiteX9" fmla="*/ 71437 w 438149"/>
                <a:gd name="connsiteY9" fmla="*/ 117283 h 256347"/>
                <a:gd name="connsiteX10" fmla="*/ 117158 w 438149"/>
                <a:gd name="connsiteY10" fmla="*/ 180148 h 256347"/>
                <a:gd name="connsiteX11" fmla="*/ 38100 w 438149"/>
                <a:gd name="connsiteY11" fmla="*/ 180148 h 256347"/>
                <a:gd name="connsiteX12" fmla="*/ 0 w 438149"/>
                <a:gd name="connsiteY12" fmla="*/ 218248 h 256347"/>
                <a:gd name="connsiteX13" fmla="*/ 0 w 438149"/>
                <a:gd name="connsiteY13" fmla="*/ 256348 h 256347"/>
                <a:gd name="connsiteX14" fmla="*/ 438150 w 438149"/>
                <a:gd name="connsiteY14" fmla="*/ 256348 h 256347"/>
                <a:gd name="connsiteX15" fmla="*/ 438150 w 438149"/>
                <a:gd name="connsiteY15" fmla="*/ 218248 h 256347"/>
                <a:gd name="connsiteX16" fmla="*/ 399098 w 438149"/>
                <a:gd name="connsiteY16" fmla="*/ 180148 h 25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8149" h="256347">
                  <a:moveTo>
                    <a:pt x="399098" y="180148"/>
                  </a:moveTo>
                  <a:lnTo>
                    <a:pt x="258128" y="180148"/>
                  </a:lnTo>
                  <a:cubicBezTo>
                    <a:pt x="265748" y="130618"/>
                    <a:pt x="294323" y="77278"/>
                    <a:pt x="336233" y="31558"/>
                  </a:cubicBezTo>
                  <a:cubicBezTo>
                    <a:pt x="342900" y="23938"/>
                    <a:pt x="342900" y="11555"/>
                    <a:pt x="335280" y="4888"/>
                  </a:cubicBezTo>
                  <a:cubicBezTo>
                    <a:pt x="327660" y="-1780"/>
                    <a:pt x="315278" y="-1780"/>
                    <a:pt x="308610" y="5840"/>
                  </a:cubicBezTo>
                  <a:cubicBezTo>
                    <a:pt x="283845" y="32510"/>
                    <a:pt x="230505" y="99185"/>
                    <a:pt x="220028" y="181100"/>
                  </a:cubicBezTo>
                  <a:lnTo>
                    <a:pt x="156210" y="181100"/>
                  </a:lnTo>
                  <a:cubicBezTo>
                    <a:pt x="148590" y="150620"/>
                    <a:pt x="136208" y="132523"/>
                    <a:pt x="99060" y="91565"/>
                  </a:cubicBezTo>
                  <a:cubicBezTo>
                    <a:pt x="92392" y="83945"/>
                    <a:pt x="80010" y="82993"/>
                    <a:pt x="72390" y="90613"/>
                  </a:cubicBezTo>
                  <a:cubicBezTo>
                    <a:pt x="64770" y="97280"/>
                    <a:pt x="63817" y="109663"/>
                    <a:pt x="71437" y="117283"/>
                  </a:cubicBezTo>
                  <a:cubicBezTo>
                    <a:pt x="100012" y="148715"/>
                    <a:pt x="111442" y="163003"/>
                    <a:pt x="117158" y="180148"/>
                  </a:cubicBezTo>
                  <a:lnTo>
                    <a:pt x="38100" y="180148"/>
                  </a:lnTo>
                  <a:cubicBezTo>
                    <a:pt x="17145" y="180148"/>
                    <a:pt x="0" y="197293"/>
                    <a:pt x="0" y="218248"/>
                  </a:cubicBezTo>
                  <a:lnTo>
                    <a:pt x="0" y="256348"/>
                  </a:lnTo>
                  <a:lnTo>
                    <a:pt x="438150" y="256348"/>
                  </a:lnTo>
                  <a:lnTo>
                    <a:pt x="438150" y="218248"/>
                  </a:lnTo>
                  <a:cubicBezTo>
                    <a:pt x="437198" y="197293"/>
                    <a:pt x="420052" y="180148"/>
                    <a:pt x="399098" y="1801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7310232-521B-B214-8F55-69377D9F4AC8}"/>
                </a:ext>
              </a:extLst>
            </p:cNvPr>
            <p:cNvSpPr/>
            <p:nvPr/>
          </p:nvSpPr>
          <p:spPr>
            <a:xfrm>
              <a:off x="4869940" y="1627405"/>
              <a:ext cx="76200" cy="95250"/>
            </a:xfrm>
            <a:custGeom>
              <a:avLst/>
              <a:gdLst>
                <a:gd name="connsiteX0" fmla="*/ 76200 w 76200"/>
                <a:gd name="connsiteY0" fmla="*/ 38100 h 95250"/>
                <a:gd name="connsiteX1" fmla="*/ 38100 w 76200"/>
                <a:gd name="connsiteY1" fmla="*/ 95250 h 95250"/>
                <a:gd name="connsiteX2" fmla="*/ 0 w 76200"/>
                <a:gd name="connsiteY2" fmla="*/ 38100 h 95250"/>
                <a:gd name="connsiteX3" fmla="*/ 38100 w 76200"/>
                <a:gd name="connsiteY3" fmla="*/ 0 h 95250"/>
                <a:gd name="connsiteX4" fmla="*/ 76200 w 76200"/>
                <a:gd name="connsiteY4" fmla="*/ 381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6200" y="38100"/>
                  </a:moveTo>
                  <a:cubicBezTo>
                    <a:pt x="76200" y="59055"/>
                    <a:pt x="59055" y="95250"/>
                    <a:pt x="38100" y="95250"/>
                  </a:cubicBezTo>
                  <a:cubicBezTo>
                    <a:pt x="17145" y="95250"/>
                    <a:pt x="0" y="59055"/>
                    <a:pt x="0" y="38100"/>
                  </a:cubicBezTo>
                  <a:cubicBezTo>
                    <a:pt x="0" y="17145"/>
                    <a:pt x="17145" y="0"/>
                    <a:pt x="38100" y="0"/>
                  </a:cubicBezTo>
                  <a:cubicBezTo>
                    <a:pt x="59055" y="0"/>
                    <a:pt x="76200" y="17145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33A0112-4F7D-7DE0-BF18-93BBD9C363FE}"/>
                </a:ext>
              </a:extLst>
            </p:cNvPr>
            <p:cNvSpPr/>
            <p:nvPr/>
          </p:nvSpPr>
          <p:spPr>
            <a:xfrm>
              <a:off x="4869940" y="1817905"/>
              <a:ext cx="76200" cy="95250"/>
            </a:xfrm>
            <a:custGeom>
              <a:avLst/>
              <a:gdLst>
                <a:gd name="connsiteX0" fmla="*/ 0 w 76200"/>
                <a:gd name="connsiteY0" fmla="*/ 57150 h 95250"/>
                <a:gd name="connsiteX1" fmla="*/ 38100 w 76200"/>
                <a:gd name="connsiteY1" fmla="*/ 0 h 95250"/>
                <a:gd name="connsiteX2" fmla="*/ 76200 w 76200"/>
                <a:gd name="connsiteY2" fmla="*/ 57150 h 95250"/>
                <a:gd name="connsiteX3" fmla="*/ 38100 w 76200"/>
                <a:gd name="connsiteY3" fmla="*/ 95250 h 95250"/>
                <a:gd name="connsiteX4" fmla="*/ 0 w 76200"/>
                <a:gd name="connsiteY4" fmla="*/ 571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0" y="57150"/>
                  </a:moveTo>
                  <a:cubicBezTo>
                    <a:pt x="0" y="36195"/>
                    <a:pt x="17145" y="0"/>
                    <a:pt x="38100" y="0"/>
                  </a:cubicBezTo>
                  <a:cubicBezTo>
                    <a:pt x="59055" y="0"/>
                    <a:pt x="76200" y="36195"/>
                    <a:pt x="76200" y="57150"/>
                  </a:cubicBezTo>
                  <a:cubicBezTo>
                    <a:pt x="76200" y="78105"/>
                    <a:pt x="59055" y="95250"/>
                    <a:pt x="38100" y="95250"/>
                  </a:cubicBezTo>
                  <a:cubicBezTo>
                    <a:pt x="17145" y="95250"/>
                    <a:pt x="0" y="78105"/>
                    <a:pt x="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E30E7A6-CFBD-5361-642C-8C3A0156BAE1}"/>
                </a:ext>
              </a:extLst>
            </p:cNvPr>
            <p:cNvSpPr/>
            <p:nvPr/>
          </p:nvSpPr>
          <p:spPr>
            <a:xfrm>
              <a:off x="4779235" y="1679575"/>
              <a:ext cx="90488" cy="80000"/>
            </a:xfrm>
            <a:custGeom>
              <a:avLst/>
              <a:gdLst>
                <a:gd name="connsiteX0" fmla="*/ 57367 w 90488"/>
                <a:gd name="connsiteY0" fmla="*/ 4979 h 80000"/>
                <a:gd name="connsiteX1" fmla="*/ 87847 w 90488"/>
                <a:gd name="connsiteY1" fmla="*/ 66892 h 80000"/>
                <a:gd name="connsiteX2" fmla="*/ 19267 w 90488"/>
                <a:gd name="connsiteY2" fmla="*/ 71654 h 80000"/>
                <a:gd name="connsiteX3" fmla="*/ 4979 w 90488"/>
                <a:gd name="connsiteY3" fmla="*/ 19267 h 80000"/>
                <a:gd name="connsiteX4" fmla="*/ 57367 w 90488"/>
                <a:gd name="connsiteY4" fmla="*/ 4979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57367" y="4979"/>
                  </a:moveTo>
                  <a:cubicBezTo>
                    <a:pt x="75464" y="15457"/>
                    <a:pt x="98324" y="48794"/>
                    <a:pt x="87847" y="66892"/>
                  </a:cubicBezTo>
                  <a:cubicBezTo>
                    <a:pt x="77369" y="84989"/>
                    <a:pt x="37364" y="82132"/>
                    <a:pt x="19267" y="71654"/>
                  </a:cubicBezTo>
                  <a:cubicBezTo>
                    <a:pt x="1169" y="61177"/>
                    <a:pt x="-5498" y="37364"/>
                    <a:pt x="4979" y="19267"/>
                  </a:cubicBezTo>
                  <a:cubicBezTo>
                    <a:pt x="15457" y="1169"/>
                    <a:pt x="39269" y="-5498"/>
                    <a:pt x="57367" y="4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2F49398-34A0-A45E-CC54-FC4A30FFAFED}"/>
                </a:ext>
              </a:extLst>
            </p:cNvPr>
            <p:cNvSpPr/>
            <p:nvPr/>
          </p:nvSpPr>
          <p:spPr>
            <a:xfrm>
              <a:off x="4946355" y="1780983"/>
              <a:ext cx="90488" cy="80000"/>
            </a:xfrm>
            <a:custGeom>
              <a:avLst/>
              <a:gdLst>
                <a:gd name="connsiteX0" fmla="*/ 33122 w 90488"/>
                <a:gd name="connsiteY0" fmla="*/ 75021 h 80000"/>
                <a:gd name="connsiteX1" fmla="*/ 2642 w 90488"/>
                <a:gd name="connsiteY1" fmla="*/ 13109 h 80000"/>
                <a:gd name="connsiteX2" fmla="*/ 71222 w 90488"/>
                <a:gd name="connsiteY2" fmla="*/ 8346 h 80000"/>
                <a:gd name="connsiteX3" fmla="*/ 85510 w 90488"/>
                <a:gd name="connsiteY3" fmla="*/ 60734 h 80000"/>
                <a:gd name="connsiteX4" fmla="*/ 33122 w 90488"/>
                <a:gd name="connsiteY4" fmla="*/ 75021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33122" y="75021"/>
                  </a:moveTo>
                  <a:cubicBezTo>
                    <a:pt x="15025" y="64544"/>
                    <a:pt x="-7835" y="31206"/>
                    <a:pt x="2642" y="13109"/>
                  </a:cubicBezTo>
                  <a:cubicBezTo>
                    <a:pt x="13120" y="-4989"/>
                    <a:pt x="53125" y="-2131"/>
                    <a:pt x="71222" y="8346"/>
                  </a:cubicBezTo>
                  <a:cubicBezTo>
                    <a:pt x="89320" y="18824"/>
                    <a:pt x="95987" y="42636"/>
                    <a:pt x="85510" y="60734"/>
                  </a:cubicBezTo>
                  <a:cubicBezTo>
                    <a:pt x="75032" y="78831"/>
                    <a:pt x="51220" y="85499"/>
                    <a:pt x="33122" y="75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5883519-B796-F90E-7F93-77E529860300}"/>
                </a:ext>
              </a:extLst>
            </p:cNvPr>
            <p:cNvSpPr/>
            <p:nvPr/>
          </p:nvSpPr>
          <p:spPr>
            <a:xfrm>
              <a:off x="4779235" y="1780983"/>
              <a:ext cx="90488" cy="80000"/>
            </a:xfrm>
            <a:custGeom>
              <a:avLst/>
              <a:gdLst>
                <a:gd name="connsiteX0" fmla="*/ 19267 w 90488"/>
                <a:gd name="connsiteY0" fmla="*/ 8346 h 80000"/>
                <a:gd name="connsiteX1" fmla="*/ 87847 w 90488"/>
                <a:gd name="connsiteY1" fmla="*/ 13109 h 80000"/>
                <a:gd name="connsiteX2" fmla="*/ 57367 w 90488"/>
                <a:gd name="connsiteY2" fmla="*/ 75021 h 80000"/>
                <a:gd name="connsiteX3" fmla="*/ 4979 w 90488"/>
                <a:gd name="connsiteY3" fmla="*/ 60734 h 80000"/>
                <a:gd name="connsiteX4" fmla="*/ 19267 w 90488"/>
                <a:gd name="connsiteY4" fmla="*/ 8346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19267" y="8346"/>
                  </a:moveTo>
                  <a:cubicBezTo>
                    <a:pt x="37364" y="-2131"/>
                    <a:pt x="77369" y="-4989"/>
                    <a:pt x="87847" y="13109"/>
                  </a:cubicBezTo>
                  <a:cubicBezTo>
                    <a:pt x="98324" y="31206"/>
                    <a:pt x="75464" y="64544"/>
                    <a:pt x="57367" y="75021"/>
                  </a:cubicBezTo>
                  <a:cubicBezTo>
                    <a:pt x="39269" y="85499"/>
                    <a:pt x="15457" y="78831"/>
                    <a:pt x="4979" y="60734"/>
                  </a:cubicBezTo>
                  <a:cubicBezTo>
                    <a:pt x="-5498" y="42636"/>
                    <a:pt x="1169" y="18824"/>
                    <a:pt x="19267" y="8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AA9A2B4-380F-7ED1-4E24-1E077F3B25F8}"/>
                </a:ext>
              </a:extLst>
            </p:cNvPr>
            <p:cNvSpPr/>
            <p:nvPr/>
          </p:nvSpPr>
          <p:spPr>
            <a:xfrm>
              <a:off x="4946355" y="1679575"/>
              <a:ext cx="90488" cy="80000"/>
            </a:xfrm>
            <a:custGeom>
              <a:avLst/>
              <a:gdLst>
                <a:gd name="connsiteX0" fmla="*/ 71222 w 90488"/>
                <a:gd name="connsiteY0" fmla="*/ 71654 h 80000"/>
                <a:gd name="connsiteX1" fmla="*/ 2642 w 90488"/>
                <a:gd name="connsiteY1" fmla="*/ 66892 h 80000"/>
                <a:gd name="connsiteX2" fmla="*/ 33122 w 90488"/>
                <a:gd name="connsiteY2" fmla="*/ 4979 h 80000"/>
                <a:gd name="connsiteX3" fmla="*/ 85510 w 90488"/>
                <a:gd name="connsiteY3" fmla="*/ 19267 h 80000"/>
                <a:gd name="connsiteX4" fmla="*/ 71222 w 90488"/>
                <a:gd name="connsiteY4" fmla="*/ 71654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71222" y="71654"/>
                  </a:moveTo>
                  <a:cubicBezTo>
                    <a:pt x="53125" y="82132"/>
                    <a:pt x="13120" y="84989"/>
                    <a:pt x="2642" y="66892"/>
                  </a:cubicBezTo>
                  <a:cubicBezTo>
                    <a:pt x="-7835" y="48794"/>
                    <a:pt x="15025" y="15457"/>
                    <a:pt x="33122" y="4979"/>
                  </a:cubicBezTo>
                  <a:cubicBezTo>
                    <a:pt x="51220" y="-5498"/>
                    <a:pt x="75032" y="1169"/>
                    <a:pt x="85510" y="19267"/>
                  </a:cubicBezTo>
                  <a:cubicBezTo>
                    <a:pt x="95987" y="37364"/>
                    <a:pt x="89320" y="61177"/>
                    <a:pt x="71222" y="7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621275F-6DA9-5F70-5DE4-D983B6CFC137}"/>
                </a:ext>
              </a:extLst>
            </p:cNvPr>
            <p:cNvSpPr/>
            <p:nvPr/>
          </p:nvSpPr>
          <p:spPr>
            <a:xfrm>
              <a:off x="5260465" y="16655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F87CA24-7042-588E-97CA-91118C12AFDF}"/>
                </a:ext>
              </a:extLst>
            </p:cNvPr>
            <p:cNvSpPr/>
            <p:nvPr/>
          </p:nvSpPr>
          <p:spPr>
            <a:xfrm>
              <a:off x="5250940" y="1551205"/>
              <a:ext cx="76200" cy="95250"/>
            </a:xfrm>
            <a:custGeom>
              <a:avLst/>
              <a:gdLst>
                <a:gd name="connsiteX0" fmla="*/ 76200 w 76200"/>
                <a:gd name="connsiteY0" fmla="*/ 38100 h 95250"/>
                <a:gd name="connsiteX1" fmla="*/ 38100 w 76200"/>
                <a:gd name="connsiteY1" fmla="*/ 95250 h 95250"/>
                <a:gd name="connsiteX2" fmla="*/ 0 w 76200"/>
                <a:gd name="connsiteY2" fmla="*/ 38100 h 95250"/>
                <a:gd name="connsiteX3" fmla="*/ 38100 w 76200"/>
                <a:gd name="connsiteY3" fmla="*/ 0 h 95250"/>
                <a:gd name="connsiteX4" fmla="*/ 76200 w 76200"/>
                <a:gd name="connsiteY4" fmla="*/ 381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6200" y="38100"/>
                  </a:moveTo>
                  <a:cubicBezTo>
                    <a:pt x="76200" y="59055"/>
                    <a:pt x="59055" y="95250"/>
                    <a:pt x="38100" y="95250"/>
                  </a:cubicBezTo>
                  <a:cubicBezTo>
                    <a:pt x="17145" y="95250"/>
                    <a:pt x="0" y="59055"/>
                    <a:pt x="0" y="38100"/>
                  </a:cubicBezTo>
                  <a:cubicBezTo>
                    <a:pt x="0" y="17145"/>
                    <a:pt x="17145" y="0"/>
                    <a:pt x="38100" y="0"/>
                  </a:cubicBezTo>
                  <a:cubicBezTo>
                    <a:pt x="59055" y="0"/>
                    <a:pt x="76200" y="17145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66ACA7B-1271-6D41-CAE6-F5D91222E5B1}"/>
                </a:ext>
              </a:extLst>
            </p:cNvPr>
            <p:cNvSpPr/>
            <p:nvPr/>
          </p:nvSpPr>
          <p:spPr>
            <a:xfrm>
              <a:off x="5250940" y="1741705"/>
              <a:ext cx="76200" cy="95250"/>
            </a:xfrm>
            <a:custGeom>
              <a:avLst/>
              <a:gdLst>
                <a:gd name="connsiteX0" fmla="*/ 0 w 76200"/>
                <a:gd name="connsiteY0" fmla="*/ 57150 h 95250"/>
                <a:gd name="connsiteX1" fmla="*/ 38100 w 76200"/>
                <a:gd name="connsiteY1" fmla="*/ 0 h 95250"/>
                <a:gd name="connsiteX2" fmla="*/ 76200 w 76200"/>
                <a:gd name="connsiteY2" fmla="*/ 57150 h 95250"/>
                <a:gd name="connsiteX3" fmla="*/ 38100 w 76200"/>
                <a:gd name="connsiteY3" fmla="*/ 95250 h 95250"/>
                <a:gd name="connsiteX4" fmla="*/ 0 w 76200"/>
                <a:gd name="connsiteY4" fmla="*/ 571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0" y="57150"/>
                  </a:moveTo>
                  <a:cubicBezTo>
                    <a:pt x="0" y="36195"/>
                    <a:pt x="17145" y="0"/>
                    <a:pt x="38100" y="0"/>
                  </a:cubicBezTo>
                  <a:cubicBezTo>
                    <a:pt x="59055" y="0"/>
                    <a:pt x="76200" y="36195"/>
                    <a:pt x="76200" y="57150"/>
                  </a:cubicBezTo>
                  <a:cubicBezTo>
                    <a:pt x="76200" y="78105"/>
                    <a:pt x="59055" y="95250"/>
                    <a:pt x="38100" y="95250"/>
                  </a:cubicBezTo>
                  <a:cubicBezTo>
                    <a:pt x="17145" y="95250"/>
                    <a:pt x="0" y="78105"/>
                    <a:pt x="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C03F143-EE84-8C88-41EE-BCCA564C3F89}"/>
                </a:ext>
              </a:extLst>
            </p:cNvPr>
            <p:cNvSpPr/>
            <p:nvPr/>
          </p:nvSpPr>
          <p:spPr>
            <a:xfrm>
              <a:off x="5160235" y="1603375"/>
              <a:ext cx="90488" cy="80000"/>
            </a:xfrm>
            <a:custGeom>
              <a:avLst/>
              <a:gdLst>
                <a:gd name="connsiteX0" fmla="*/ 57367 w 90488"/>
                <a:gd name="connsiteY0" fmla="*/ 4979 h 80000"/>
                <a:gd name="connsiteX1" fmla="*/ 87847 w 90488"/>
                <a:gd name="connsiteY1" fmla="*/ 66892 h 80000"/>
                <a:gd name="connsiteX2" fmla="*/ 19267 w 90488"/>
                <a:gd name="connsiteY2" fmla="*/ 71654 h 80000"/>
                <a:gd name="connsiteX3" fmla="*/ 4979 w 90488"/>
                <a:gd name="connsiteY3" fmla="*/ 19267 h 80000"/>
                <a:gd name="connsiteX4" fmla="*/ 57367 w 90488"/>
                <a:gd name="connsiteY4" fmla="*/ 4979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57367" y="4979"/>
                  </a:moveTo>
                  <a:cubicBezTo>
                    <a:pt x="75464" y="15457"/>
                    <a:pt x="98324" y="48794"/>
                    <a:pt x="87847" y="66892"/>
                  </a:cubicBezTo>
                  <a:cubicBezTo>
                    <a:pt x="77369" y="84989"/>
                    <a:pt x="37364" y="82132"/>
                    <a:pt x="19267" y="71654"/>
                  </a:cubicBezTo>
                  <a:cubicBezTo>
                    <a:pt x="1169" y="61177"/>
                    <a:pt x="-5498" y="37364"/>
                    <a:pt x="4979" y="19267"/>
                  </a:cubicBezTo>
                  <a:cubicBezTo>
                    <a:pt x="15457" y="1169"/>
                    <a:pt x="39269" y="-5498"/>
                    <a:pt x="57367" y="4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72C0011-E840-DD24-31FA-94D1DF13A936}"/>
                </a:ext>
              </a:extLst>
            </p:cNvPr>
            <p:cNvSpPr/>
            <p:nvPr/>
          </p:nvSpPr>
          <p:spPr>
            <a:xfrm>
              <a:off x="5327355" y="1704783"/>
              <a:ext cx="90488" cy="80000"/>
            </a:xfrm>
            <a:custGeom>
              <a:avLst/>
              <a:gdLst>
                <a:gd name="connsiteX0" fmla="*/ 33122 w 90488"/>
                <a:gd name="connsiteY0" fmla="*/ 75021 h 80000"/>
                <a:gd name="connsiteX1" fmla="*/ 2642 w 90488"/>
                <a:gd name="connsiteY1" fmla="*/ 13109 h 80000"/>
                <a:gd name="connsiteX2" fmla="*/ 71222 w 90488"/>
                <a:gd name="connsiteY2" fmla="*/ 8346 h 80000"/>
                <a:gd name="connsiteX3" fmla="*/ 85510 w 90488"/>
                <a:gd name="connsiteY3" fmla="*/ 60734 h 80000"/>
                <a:gd name="connsiteX4" fmla="*/ 33122 w 90488"/>
                <a:gd name="connsiteY4" fmla="*/ 75021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33122" y="75021"/>
                  </a:moveTo>
                  <a:cubicBezTo>
                    <a:pt x="15024" y="64544"/>
                    <a:pt x="-7836" y="31206"/>
                    <a:pt x="2642" y="13109"/>
                  </a:cubicBezTo>
                  <a:cubicBezTo>
                    <a:pt x="13120" y="-4989"/>
                    <a:pt x="53124" y="-2131"/>
                    <a:pt x="71222" y="8346"/>
                  </a:cubicBezTo>
                  <a:cubicBezTo>
                    <a:pt x="89320" y="18824"/>
                    <a:pt x="95987" y="42636"/>
                    <a:pt x="85510" y="60734"/>
                  </a:cubicBezTo>
                  <a:cubicBezTo>
                    <a:pt x="75032" y="78831"/>
                    <a:pt x="51220" y="85499"/>
                    <a:pt x="33122" y="75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88A5B78-1D80-3038-E0D6-DC4F6DE58FB8}"/>
                </a:ext>
              </a:extLst>
            </p:cNvPr>
            <p:cNvSpPr/>
            <p:nvPr/>
          </p:nvSpPr>
          <p:spPr>
            <a:xfrm>
              <a:off x="5160235" y="1704783"/>
              <a:ext cx="90488" cy="80000"/>
            </a:xfrm>
            <a:custGeom>
              <a:avLst/>
              <a:gdLst>
                <a:gd name="connsiteX0" fmla="*/ 19267 w 90488"/>
                <a:gd name="connsiteY0" fmla="*/ 8346 h 80000"/>
                <a:gd name="connsiteX1" fmla="*/ 87847 w 90488"/>
                <a:gd name="connsiteY1" fmla="*/ 13109 h 80000"/>
                <a:gd name="connsiteX2" fmla="*/ 57367 w 90488"/>
                <a:gd name="connsiteY2" fmla="*/ 75021 h 80000"/>
                <a:gd name="connsiteX3" fmla="*/ 4979 w 90488"/>
                <a:gd name="connsiteY3" fmla="*/ 60734 h 80000"/>
                <a:gd name="connsiteX4" fmla="*/ 19267 w 90488"/>
                <a:gd name="connsiteY4" fmla="*/ 8346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19267" y="8346"/>
                  </a:moveTo>
                  <a:cubicBezTo>
                    <a:pt x="37364" y="-2131"/>
                    <a:pt x="77369" y="-4989"/>
                    <a:pt x="87847" y="13109"/>
                  </a:cubicBezTo>
                  <a:cubicBezTo>
                    <a:pt x="98324" y="31206"/>
                    <a:pt x="75464" y="64544"/>
                    <a:pt x="57367" y="75021"/>
                  </a:cubicBezTo>
                  <a:cubicBezTo>
                    <a:pt x="39269" y="85499"/>
                    <a:pt x="15457" y="78831"/>
                    <a:pt x="4979" y="60734"/>
                  </a:cubicBezTo>
                  <a:cubicBezTo>
                    <a:pt x="-5498" y="42636"/>
                    <a:pt x="1169" y="18824"/>
                    <a:pt x="19267" y="8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7B5D2B2-5D6D-70BA-7B4F-F5A1EC4A244E}"/>
                </a:ext>
              </a:extLst>
            </p:cNvPr>
            <p:cNvSpPr/>
            <p:nvPr/>
          </p:nvSpPr>
          <p:spPr>
            <a:xfrm>
              <a:off x="5327355" y="1603375"/>
              <a:ext cx="90488" cy="80000"/>
            </a:xfrm>
            <a:custGeom>
              <a:avLst/>
              <a:gdLst>
                <a:gd name="connsiteX0" fmla="*/ 71222 w 90488"/>
                <a:gd name="connsiteY0" fmla="*/ 71654 h 80000"/>
                <a:gd name="connsiteX1" fmla="*/ 2642 w 90488"/>
                <a:gd name="connsiteY1" fmla="*/ 66892 h 80000"/>
                <a:gd name="connsiteX2" fmla="*/ 33122 w 90488"/>
                <a:gd name="connsiteY2" fmla="*/ 4979 h 80000"/>
                <a:gd name="connsiteX3" fmla="*/ 85510 w 90488"/>
                <a:gd name="connsiteY3" fmla="*/ 19267 h 80000"/>
                <a:gd name="connsiteX4" fmla="*/ 71222 w 90488"/>
                <a:gd name="connsiteY4" fmla="*/ 71654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71222" y="71654"/>
                  </a:moveTo>
                  <a:cubicBezTo>
                    <a:pt x="53124" y="82132"/>
                    <a:pt x="13120" y="84989"/>
                    <a:pt x="2642" y="66892"/>
                  </a:cubicBezTo>
                  <a:cubicBezTo>
                    <a:pt x="-7836" y="48794"/>
                    <a:pt x="15024" y="15457"/>
                    <a:pt x="33122" y="4979"/>
                  </a:cubicBezTo>
                  <a:cubicBezTo>
                    <a:pt x="51220" y="-5498"/>
                    <a:pt x="75032" y="1169"/>
                    <a:pt x="85510" y="19267"/>
                  </a:cubicBezTo>
                  <a:cubicBezTo>
                    <a:pt x="95987" y="37364"/>
                    <a:pt x="89320" y="61177"/>
                    <a:pt x="71222" y="7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C65949-E617-E229-1F6B-F0C8526BE705}"/>
              </a:ext>
            </a:extLst>
          </p:cNvPr>
          <p:cNvGrpSpPr/>
          <p:nvPr/>
        </p:nvGrpSpPr>
        <p:grpSpPr>
          <a:xfrm>
            <a:off x="1233747" y="1892156"/>
            <a:ext cx="438150" cy="380999"/>
            <a:chOff x="4112305" y="1611302"/>
            <a:chExt cx="438150" cy="380999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295605-F911-FAC3-8533-54C4E6636EBE}"/>
                </a:ext>
              </a:extLst>
            </p:cNvPr>
            <p:cNvSpPr/>
            <p:nvPr/>
          </p:nvSpPr>
          <p:spPr>
            <a:xfrm>
              <a:off x="4149451" y="1725601"/>
              <a:ext cx="361950" cy="266700"/>
            </a:xfrm>
            <a:custGeom>
              <a:avLst/>
              <a:gdLst>
                <a:gd name="connsiteX0" fmla="*/ 0 w 361950"/>
                <a:gd name="connsiteY0" fmla="*/ 0 h 266700"/>
                <a:gd name="connsiteX1" fmla="*/ 41910 w 361950"/>
                <a:gd name="connsiteY1" fmla="*/ 235267 h 266700"/>
                <a:gd name="connsiteX2" fmla="*/ 79057 w 361950"/>
                <a:gd name="connsiteY2" fmla="*/ 266700 h 266700"/>
                <a:gd name="connsiteX3" fmla="*/ 281940 w 361950"/>
                <a:gd name="connsiteY3" fmla="*/ 266700 h 266700"/>
                <a:gd name="connsiteX4" fmla="*/ 319088 w 361950"/>
                <a:gd name="connsiteY4" fmla="*/ 235267 h 266700"/>
                <a:gd name="connsiteX5" fmla="*/ 361950 w 361950"/>
                <a:gd name="connsiteY5" fmla="*/ 0 h 266700"/>
                <a:gd name="connsiteX6" fmla="*/ 0 w 361950"/>
                <a:gd name="connsiteY6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266700">
                  <a:moveTo>
                    <a:pt x="0" y="0"/>
                  </a:moveTo>
                  <a:lnTo>
                    <a:pt x="41910" y="235267"/>
                  </a:lnTo>
                  <a:cubicBezTo>
                    <a:pt x="44768" y="253365"/>
                    <a:pt x="60960" y="266700"/>
                    <a:pt x="79057" y="266700"/>
                  </a:cubicBezTo>
                  <a:lnTo>
                    <a:pt x="281940" y="266700"/>
                  </a:lnTo>
                  <a:cubicBezTo>
                    <a:pt x="300038" y="266700"/>
                    <a:pt x="316230" y="253365"/>
                    <a:pt x="319088" y="235267"/>
                  </a:cubicBezTo>
                  <a:lnTo>
                    <a:pt x="3619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2A7870C-582D-7C72-76C1-B758047F6479}"/>
                </a:ext>
              </a:extLst>
            </p:cNvPr>
            <p:cNvSpPr/>
            <p:nvPr/>
          </p:nvSpPr>
          <p:spPr>
            <a:xfrm>
              <a:off x="4112305" y="1611302"/>
              <a:ext cx="438150" cy="76200"/>
            </a:xfrm>
            <a:custGeom>
              <a:avLst/>
              <a:gdLst>
                <a:gd name="connsiteX0" fmla="*/ 399098 w 438149"/>
                <a:gd name="connsiteY0" fmla="*/ 180148 h 256347"/>
                <a:gd name="connsiteX1" fmla="*/ 258128 w 438149"/>
                <a:gd name="connsiteY1" fmla="*/ 180148 h 256347"/>
                <a:gd name="connsiteX2" fmla="*/ 336233 w 438149"/>
                <a:gd name="connsiteY2" fmla="*/ 31558 h 256347"/>
                <a:gd name="connsiteX3" fmla="*/ 335280 w 438149"/>
                <a:gd name="connsiteY3" fmla="*/ 4888 h 256347"/>
                <a:gd name="connsiteX4" fmla="*/ 308610 w 438149"/>
                <a:gd name="connsiteY4" fmla="*/ 5840 h 256347"/>
                <a:gd name="connsiteX5" fmla="*/ 220028 w 438149"/>
                <a:gd name="connsiteY5" fmla="*/ 181100 h 256347"/>
                <a:gd name="connsiteX6" fmla="*/ 156210 w 438149"/>
                <a:gd name="connsiteY6" fmla="*/ 181100 h 256347"/>
                <a:gd name="connsiteX7" fmla="*/ 99060 w 438149"/>
                <a:gd name="connsiteY7" fmla="*/ 91565 h 256347"/>
                <a:gd name="connsiteX8" fmla="*/ 72390 w 438149"/>
                <a:gd name="connsiteY8" fmla="*/ 90613 h 256347"/>
                <a:gd name="connsiteX9" fmla="*/ 71437 w 438149"/>
                <a:gd name="connsiteY9" fmla="*/ 117283 h 256347"/>
                <a:gd name="connsiteX10" fmla="*/ 117158 w 438149"/>
                <a:gd name="connsiteY10" fmla="*/ 180148 h 256347"/>
                <a:gd name="connsiteX11" fmla="*/ 38100 w 438149"/>
                <a:gd name="connsiteY11" fmla="*/ 180148 h 256347"/>
                <a:gd name="connsiteX12" fmla="*/ 0 w 438149"/>
                <a:gd name="connsiteY12" fmla="*/ 218248 h 256347"/>
                <a:gd name="connsiteX13" fmla="*/ 0 w 438149"/>
                <a:gd name="connsiteY13" fmla="*/ 256348 h 256347"/>
                <a:gd name="connsiteX14" fmla="*/ 438150 w 438149"/>
                <a:gd name="connsiteY14" fmla="*/ 256348 h 256347"/>
                <a:gd name="connsiteX15" fmla="*/ 438150 w 438149"/>
                <a:gd name="connsiteY15" fmla="*/ 218248 h 256347"/>
                <a:gd name="connsiteX16" fmla="*/ 399098 w 438149"/>
                <a:gd name="connsiteY16" fmla="*/ 180148 h 256347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71437 w 438150"/>
                <a:gd name="connsiteY8" fmla="*/ 117283 h 256348"/>
                <a:gd name="connsiteX9" fmla="*/ 117158 w 438150"/>
                <a:gd name="connsiteY9" fmla="*/ 180148 h 256348"/>
                <a:gd name="connsiteX10" fmla="*/ 38100 w 438150"/>
                <a:gd name="connsiteY10" fmla="*/ 180148 h 256348"/>
                <a:gd name="connsiteX11" fmla="*/ 0 w 438150"/>
                <a:gd name="connsiteY11" fmla="*/ 218248 h 256348"/>
                <a:gd name="connsiteX12" fmla="*/ 0 w 438150"/>
                <a:gd name="connsiteY12" fmla="*/ 256348 h 256348"/>
                <a:gd name="connsiteX13" fmla="*/ 438150 w 438150"/>
                <a:gd name="connsiteY13" fmla="*/ 256348 h 256348"/>
                <a:gd name="connsiteX14" fmla="*/ 438150 w 438150"/>
                <a:gd name="connsiteY14" fmla="*/ 218248 h 256348"/>
                <a:gd name="connsiteX15" fmla="*/ 399098 w 438150"/>
                <a:gd name="connsiteY15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71437 w 438150"/>
                <a:gd name="connsiteY8" fmla="*/ 117283 h 256348"/>
                <a:gd name="connsiteX9" fmla="*/ 117158 w 438150"/>
                <a:gd name="connsiteY9" fmla="*/ 180148 h 256348"/>
                <a:gd name="connsiteX10" fmla="*/ 38100 w 438150"/>
                <a:gd name="connsiteY10" fmla="*/ 180148 h 256348"/>
                <a:gd name="connsiteX11" fmla="*/ 0 w 438150"/>
                <a:gd name="connsiteY11" fmla="*/ 218248 h 256348"/>
                <a:gd name="connsiteX12" fmla="*/ 0 w 438150"/>
                <a:gd name="connsiteY12" fmla="*/ 256348 h 256348"/>
                <a:gd name="connsiteX13" fmla="*/ 438150 w 438150"/>
                <a:gd name="connsiteY13" fmla="*/ 256348 h 256348"/>
                <a:gd name="connsiteX14" fmla="*/ 438150 w 438150"/>
                <a:gd name="connsiteY14" fmla="*/ 218248 h 256348"/>
                <a:gd name="connsiteX15" fmla="*/ 399098 w 438150"/>
                <a:gd name="connsiteY15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117158 w 438150"/>
                <a:gd name="connsiteY8" fmla="*/ 180148 h 256348"/>
                <a:gd name="connsiteX9" fmla="*/ 38100 w 438150"/>
                <a:gd name="connsiteY9" fmla="*/ 180148 h 256348"/>
                <a:gd name="connsiteX10" fmla="*/ 0 w 438150"/>
                <a:gd name="connsiteY10" fmla="*/ 218248 h 256348"/>
                <a:gd name="connsiteX11" fmla="*/ 0 w 438150"/>
                <a:gd name="connsiteY11" fmla="*/ 256348 h 256348"/>
                <a:gd name="connsiteX12" fmla="*/ 438150 w 438150"/>
                <a:gd name="connsiteY12" fmla="*/ 256348 h 256348"/>
                <a:gd name="connsiteX13" fmla="*/ 438150 w 438150"/>
                <a:gd name="connsiteY13" fmla="*/ 218248 h 256348"/>
                <a:gd name="connsiteX14" fmla="*/ 399098 w 438150"/>
                <a:gd name="connsiteY14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117158 w 438150"/>
                <a:gd name="connsiteY7" fmla="*/ 180148 h 256348"/>
                <a:gd name="connsiteX8" fmla="*/ 38100 w 438150"/>
                <a:gd name="connsiteY8" fmla="*/ 180148 h 256348"/>
                <a:gd name="connsiteX9" fmla="*/ 0 w 438150"/>
                <a:gd name="connsiteY9" fmla="*/ 218248 h 256348"/>
                <a:gd name="connsiteX10" fmla="*/ 0 w 438150"/>
                <a:gd name="connsiteY10" fmla="*/ 256348 h 256348"/>
                <a:gd name="connsiteX11" fmla="*/ 438150 w 438150"/>
                <a:gd name="connsiteY11" fmla="*/ 256348 h 256348"/>
                <a:gd name="connsiteX12" fmla="*/ 438150 w 438150"/>
                <a:gd name="connsiteY12" fmla="*/ 218248 h 256348"/>
                <a:gd name="connsiteX13" fmla="*/ 399098 w 438150"/>
                <a:gd name="connsiteY13" fmla="*/ 180148 h 256348"/>
                <a:gd name="connsiteX0" fmla="*/ 399098 w 438150"/>
                <a:gd name="connsiteY0" fmla="*/ 182828 h 259028"/>
                <a:gd name="connsiteX1" fmla="*/ 258128 w 438150"/>
                <a:gd name="connsiteY1" fmla="*/ 182828 h 259028"/>
                <a:gd name="connsiteX2" fmla="*/ 336233 w 438150"/>
                <a:gd name="connsiteY2" fmla="*/ 34238 h 259028"/>
                <a:gd name="connsiteX3" fmla="*/ 335280 w 438150"/>
                <a:gd name="connsiteY3" fmla="*/ 7568 h 259028"/>
                <a:gd name="connsiteX4" fmla="*/ 220028 w 438150"/>
                <a:gd name="connsiteY4" fmla="*/ 183780 h 259028"/>
                <a:gd name="connsiteX5" fmla="*/ 156210 w 438150"/>
                <a:gd name="connsiteY5" fmla="*/ 183780 h 259028"/>
                <a:gd name="connsiteX6" fmla="*/ 117158 w 438150"/>
                <a:gd name="connsiteY6" fmla="*/ 182828 h 259028"/>
                <a:gd name="connsiteX7" fmla="*/ 38100 w 438150"/>
                <a:gd name="connsiteY7" fmla="*/ 182828 h 259028"/>
                <a:gd name="connsiteX8" fmla="*/ 0 w 438150"/>
                <a:gd name="connsiteY8" fmla="*/ 220928 h 259028"/>
                <a:gd name="connsiteX9" fmla="*/ 0 w 438150"/>
                <a:gd name="connsiteY9" fmla="*/ 259028 h 259028"/>
                <a:gd name="connsiteX10" fmla="*/ 438150 w 438150"/>
                <a:gd name="connsiteY10" fmla="*/ 259028 h 259028"/>
                <a:gd name="connsiteX11" fmla="*/ 438150 w 438150"/>
                <a:gd name="connsiteY11" fmla="*/ 220928 h 259028"/>
                <a:gd name="connsiteX12" fmla="*/ 399098 w 438150"/>
                <a:gd name="connsiteY12" fmla="*/ 182828 h 259028"/>
                <a:gd name="connsiteX0" fmla="*/ 399098 w 438150"/>
                <a:gd name="connsiteY0" fmla="*/ 148590 h 224790"/>
                <a:gd name="connsiteX1" fmla="*/ 258128 w 438150"/>
                <a:gd name="connsiteY1" fmla="*/ 148590 h 224790"/>
                <a:gd name="connsiteX2" fmla="*/ 336233 w 438150"/>
                <a:gd name="connsiteY2" fmla="*/ 0 h 224790"/>
                <a:gd name="connsiteX3" fmla="*/ 220028 w 438150"/>
                <a:gd name="connsiteY3" fmla="*/ 149542 h 224790"/>
                <a:gd name="connsiteX4" fmla="*/ 156210 w 438150"/>
                <a:gd name="connsiteY4" fmla="*/ 149542 h 224790"/>
                <a:gd name="connsiteX5" fmla="*/ 117158 w 438150"/>
                <a:gd name="connsiteY5" fmla="*/ 148590 h 224790"/>
                <a:gd name="connsiteX6" fmla="*/ 38100 w 438150"/>
                <a:gd name="connsiteY6" fmla="*/ 148590 h 224790"/>
                <a:gd name="connsiteX7" fmla="*/ 0 w 438150"/>
                <a:gd name="connsiteY7" fmla="*/ 186690 h 224790"/>
                <a:gd name="connsiteX8" fmla="*/ 0 w 438150"/>
                <a:gd name="connsiteY8" fmla="*/ 224790 h 224790"/>
                <a:gd name="connsiteX9" fmla="*/ 438150 w 438150"/>
                <a:gd name="connsiteY9" fmla="*/ 224790 h 224790"/>
                <a:gd name="connsiteX10" fmla="*/ 438150 w 438150"/>
                <a:gd name="connsiteY10" fmla="*/ 186690 h 224790"/>
                <a:gd name="connsiteX11" fmla="*/ 399098 w 438150"/>
                <a:gd name="connsiteY11" fmla="*/ 148590 h 224790"/>
                <a:gd name="connsiteX0" fmla="*/ 399098 w 438150"/>
                <a:gd name="connsiteY0" fmla="*/ 0 h 76200"/>
                <a:gd name="connsiteX1" fmla="*/ 258128 w 438150"/>
                <a:gd name="connsiteY1" fmla="*/ 0 h 76200"/>
                <a:gd name="connsiteX2" fmla="*/ 220028 w 438150"/>
                <a:gd name="connsiteY2" fmla="*/ 952 h 76200"/>
                <a:gd name="connsiteX3" fmla="*/ 156210 w 438150"/>
                <a:gd name="connsiteY3" fmla="*/ 952 h 76200"/>
                <a:gd name="connsiteX4" fmla="*/ 117158 w 438150"/>
                <a:gd name="connsiteY4" fmla="*/ 0 h 76200"/>
                <a:gd name="connsiteX5" fmla="*/ 38100 w 438150"/>
                <a:gd name="connsiteY5" fmla="*/ 0 h 76200"/>
                <a:gd name="connsiteX6" fmla="*/ 0 w 438150"/>
                <a:gd name="connsiteY6" fmla="*/ 38100 h 76200"/>
                <a:gd name="connsiteX7" fmla="*/ 0 w 438150"/>
                <a:gd name="connsiteY7" fmla="*/ 76200 h 76200"/>
                <a:gd name="connsiteX8" fmla="*/ 438150 w 438150"/>
                <a:gd name="connsiteY8" fmla="*/ 76200 h 76200"/>
                <a:gd name="connsiteX9" fmla="*/ 438150 w 438150"/>
                <a:gd name="connsiteY9" fmla="*/ 38100 h 76200"/>
                <a:gd name="connsiteX10" fmla="*/ 399098 w 438150"/>
                <a:gd name="connsiteY10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50" h="76200">
                  <a:moveTo>
                    <a:pt x="399098" y="0"/>
                  </a:moveTo>
                  <a:lnTo>
                    <a:pt x="258128" y="0"/>
                  </a:lnTo>
                  <a:cubicBezTo>
                    <a:pt x="228283" y="159"/>
                    <a:pt x="237014" y="793"/>
                    <a:pt x="220028" y="952"/>
                  </a:cubicBezTo>
                  <a:lnTo>
                    <a:pt x="156210" y="952"/>
                  </a:lnTo>
                  <a:cubicBezTo>
                    <a:pt x="139065" y="793"/>
                    <a:pt x="136843" y="159"/>
                    <a:pt x="117158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76200"/>
                  </a:lnTo>
                  <a:lnTo>
                    <a:pt x="438150" y="76200"/>
                  </a:lnTo>
                  <a:lnTo>
                    <a:pt x="438150" y="38100"/>
                  </a:lnTo>
                  <a:cubicBezTo>
                    <a:pt x="437198" y="17145"/>
                    <a:pt x="420052" y="0"/>
                    <a:pt x="39909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02AE8C-AC6C-78ED-333A-40EC0F682405}"/>
              </a:ext>
            </a:extLst>
          </p:cNvPr>
          <p:cNvGrpSpPr/>
          <p:nvPr/>
        </p:nvGrpSpPr>
        <p:grpSpPr>
          <a:xfrm>
            <a:off x="3097882" y="1340768"/>
            <a:ext cx="438150" cy="932387"/>
            <a:chOff x="3077168" y="1348295"/>
            <a:chExt cx="438150" cy="932387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8C5D47F-DBE6-1BF0-2AAB-9B98DDB44FC6}"/>
                </a:ext>
              </a:extLst>
            </p:cNvPr>
            <p:cNvGrpSpPr/>
            <p:nvPr/>
          </p:nvGrpSpPr>
          <p:grpSpPr>
            <a:xfrm>
              <a:off x="3077168" y="1899683"/>
              <a:ext cx="438150" cy="380999"/>
              <a:chOff x="4112305" y="1611302"/>
              <a:chExt cx="438150" cy="380999"/>
            </a:xfrm>
            <a:grpFill/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515536E-0692-2227-6922-A0D3EFF0DBA5}"/>
                  </a:ext>
                </a:extLst>
              </p:cNvPr>
              <p:cNvSpPr/>
              <p:nvPr/>
            </p:nvSpPr>
            <p:spPr>
              <a:xfrm>
                <a:off x="4149451" y="1725601"/>
                <a:ext cx="361950" cy="266700"/>
              </a:xfrm>
              <a:custGeom>
                <a:avLst/>
                <a:gdLst>
                  <a:gd name="connsiteX0" fmla="*/ 0 w 361950"/>
                  <a:gd name="connsiteY0" fmla="*/ 0 h 266700"/>
                  <a:gd name="connsiteX1" fmla="*/ 41910 w 361950"/>
                  <a:gd name="connsiteY1" fmla="*/ 235267 h 266700"/>
                  <a:gd name="connsiteX2" fmla="*/ 79057 w 361950"/>
                  <a:gd name="connsiteY2" fmla="*/ 266700 h 266700"/>
                  <a:gd name="connsiteX3" fmla="*/ 281940 w 361950"/>
                  <a:gd name="connsiteY3" fmla="*/ 266700 h 266700"/>
                  <a:gd name="connsiteX4" fmla="*/ 319088 w 361950"/>
                  <a:gd name="connsiteY4" fmla="*/ 235267 h 266700"/>
                  <a:gd name="connsiteX5" fmla="*/ 361950 w 361950"/>
                  <a:gd name="connsiteY5" fmla="*/ 0 h 266700"/>
                  <a:gd name="connsiteX6" fmla="*/ 0 w 361950"/>
                  <a:gd name="connsiteY6" fmla="*/ 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1950" h="266700">
                    <a:moveTo>
                      <a:pt x="0" y="0"/>
                    </a:moveTo>
                    <a:lnTo>
                      <a:pt x="41910" y="235267"/>
                    </a:lnTo>
                    <a:cubicBezTo>
                      <a:pt x="44768" y="253365"/>
                      <a:pt x="60960" y="266700"/>
                      <a:pt x="79057" y="266700"/>
                    </a:cubicBezTo>
                    <a:lnTo>
                      <a:pt x="281940" y="266700"/>
                    </a:lnTo>
                    <a:cubicBezTo>
                      <a:pt x="300038" y="266700"/>
                      <a:pt x="316230" y="253365"/>
                      <a:pt x="319088" y="235267"/>
                    </a:cubicBezTo>
                    <a:lnTo>
                      <a:pt x="36195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8C43544-F179-3B79-BE90-B038816C4ABD}"/>
                  </a:ext>
                </a:extLst>
              </p:cNvPr>
              <p:cNvSpPr/>
              <p:nvPr/>
            </p:nvSpPr>
            <p:spPr>
              <a:xfrm>
                <a:off x="4112305" y="1611302"/>
                <a:ext cx="438150" cy="76200"/>
              </a:xfrm>
              <a:custGeom>
                <a:avLst/>
                <a:gdLst>
                  <a:gd name="connsiteX0" fmla="*/ 399098 w 438149"/>
                  <a:gd name="connsiteY0" fmla="*/ 180148 h 256347"/>
                  <a:gd name="connsiteX1" fmla="*/ 258128 w 438149"/>
                  <a:gd name="connsiteY1" fmla="*/ 180148 h 256347"/>
                  <a:gd name="connsiteX2" fmla="*/ 336233 w 438149"/>
                  <a:gd name="connsiteY2" fmla="*/ 31558 h 256347"/>
                  <a:gd name="connsiteX3" fmla="*/ 335280 w 438149"/>
                  <a:gd name="connsiteY3" fmla="*/ 4888 h 256347"/>
                  <a:gd name="connsiteX4" fmla="*/ 308610 w 438149"/>
                  <a:gd name="connsiteY4" fmla="*/ 5840 h 256347"/>
                  <a:gd name="connsiteX5" fmla="*/ 220028 w 438149"/>
                  <a:gd name="connsiteY5" fmla="*/ 181100 h 256347"/>
                  <a:gd name="connsiteX6" fmla="*/ 156210 w 438149"/>
                  <a:gd name="connsiteY6" fmla="*/ 181100 h 256347"/>
                  <a:gd name="connsiteX7" fmla="*/ 99060 w 438149"/>
                  <a:gd name="connsiteY7" fmla="*/ 91565 h 256347"/>
                  <a:gd name="connsiteX8" fmla="*/ 72390 w 438149"/>
                  <a:gd name="connsiteY8" fmla="*/ 90613 h 256347"/>
                  <a:gd name="connsiteX9" fmla="*/ 71437 w 438149"/>
                  <a:gd name="connsiteY9" fmla="*/ 117283 h 256347"/>
                  <a:gd name="connsiteX10" fmla="*/ 117158 w 438149"/>
                  <a:gd name="connsiteY10" fmla="*/ 180148 h 256347"/>
                  <a:gd name="connsiteX11" fmla="*/ 38100 w 438149"/>
                  <a:gd name="connsiteY11" fmla="*/ 180148 h 256347"/>
                  <a:gd name="connsiteX12" fmla="*/ 0 w 438149"/>
                  <a:gd name="connsiteY12" fmla="*/ 218248 h 256347"/>
                  <a:gd name="connsiteX13" fmla="*/ 0 w 438149"/>
                  <a:gd name="connsiteY13" fmla="*/ 256348 h 256347"/>
                  <a:gd name="connsiteX14" fmla="*/ 438150 w 438149"/>
                  <a:gd name="connsiteY14" fmla="*/ 256348 h 256347"/>
                  <a:gd name="connsiteX15" fmla="*/ 438150 w 438149"/>
                  <a:gd name="connsiteY15" fmla="*/ 218248 h 256347"/>
                  <a:gd name="connsiteX16" fmla="*/ 399098 w 438149"/>
                  <a:gd name="connsiteY16" fmla="*/ 180148 h 256347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71437 w 438150"/>
                  <a:gd name="connsiteY8" fmla="*/ 117283 h 256348"/>
                  <a:gd name="connsiteX9" fmla="*/ 117158 w 438150"/>
                  <a:gd name="connsiteY9" fmla="*/ 180148 h 256348"/>
                  <a:gd name="connsiteX10" fmla="*/ 38100 w 438150"/>
                  <a:gd name="connsiteY10" fmla="*/ 180148 h 256348"/>
                  <a:gd name="connsiteX11" fmla="*/ 0 w 438150"/>
                  <a:gd name="connsiteY11" fmla="*/ 218248 h 256348"/>
                  <a:gd name="connsiteX12" fmla="*/ 0 w 438150"/>
                  <a:gd name="connsiteY12" fmla="*/ 256348 h 256348"/>
                  <a:gd name="connsiteX13" fmla="*/ 438150 w 438150"/>
                  <a:gd name="connsiteY13" fmla="*/ 256348 h 256348"/>
                  <a:gd name="connsiteX14" fmla="*/ 438150 w 438150"/>
                  <a:gd name="connsiteY14" fmla="*/ 218248 h 256348"/>
                  <a:gd name="connsiteX15" fmla="*/ 399098 w 438150"/>
                  <a:gd name="connsiteY15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71437 w 438150"/>
                  <a:gd name="connsiteY8" fmla="*/ 117283 h 256348"/>
                  <a:gd name="connsiteX9" fmla="*/ 117158 w 438150"/>
                  <a:gd name="connsiteY9" fmla="*/ 180148 h 256348"/>
                  <a:gd name="connsiteX10" fmla="*/ 38100 w 438150"/>
                  <a:gd name="connsiteY10" fmla="*/ 180148 h 256348"/>
                  <a:gd name="connsiteX11" fmla="*/ 0 w 438150"/>
                  <a:gd name="connsiteY11" fmla="*/ 218248 h 256348"/>
                  <a:gd name="connsiteX12" fmla="*/ 0 w 438150"/>
                  <a:gd name="connsiteY12" fmla="*/ 256348 h 256348"/>
                  <a:gd name="connsiteX13" fmla="*/ 438150 w 438150"/>
                  <a:gd name="connsiteY13" fmla="*/ 256348 h 256348"/>
                  <a:gd name="connsiteX14" fmla="*/ 438150 w 438150"/>
                  <a:gd name="connsiteY14" fmla="*/ 218248 h 256348"/>
                  <a:gd name="connsiteX15" fmla="*/ 399098 w 438150"/>
                  <a:gd name="connsiteY15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117158 w 438150"/>
                  <a:gd name="connsiteY8" fmla="*/ 180148 h 256348"/>
                  <a:gd name="connsiteX9" fmla="*/ 38100 w 438150"/>
                  <a:gd name="connsiteY9" fmla="*/ 180148 h 256348"/>
                  <a:gd name="connsiteX10" fmla="*/ 0 w 438150"/>
                  <a:gd name="connsiteY10" fmla="*/ 218248 h 256348"/>
                  <a:gd name="connsiteX11" fmla="*/ 0 w 438150"/>
                  <a:gd name="connsiteY11" fmla="*/ 256348 h 256348"/>
                  <a:gd name="connsiteX12" fmla="*/ 438150 w 438150"/>
                  <a:gd name="connsiteY12" fmla="*/ 256348 h 256348"/>
                  <a:gd name="connsiteX13" fmla="*/ 438150 w 438150"/>
                  <a:gd name="connsiteY13" fmla="*/ 218248 h 256348"/>
                  <a:gd name="connsiteX14" fmla="*/ 399098 w 438150"/>
                  <a:gd name="connsiteY14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117158 w 438150"/>
                  <a:gd name="connsiteY7" fmla="*/ 180148 h 256348"/>
                  <a:gd name="connsiteX8" fmla="*/ 38100 w 438150"/>
                  <a:gd name="connsiteY8" fmla="*/ 180148 h 256348"/>
                  <a:gd name="connsiteX9" fmla="*/ 0 w 438150"/>
                  <a:gd name="connsiteY9" fmla="*/ 218248 h 256348"/>
                  <a:gd name="connsiteX10" fmla="*/ 0 w 438150"/>
                  <a:gd name="connsiteY10" fmla="*/ 256348 h 256348"/>
                  <a:gd name="connsiteX11" fmla="*/ 438150 w 438150"/>
                  <a:gd name="connsiteY11" fmla="*/ 256348 h 256348"/>
                  <a:gd name="connsiteX12" fmla="*/ 438150 w 438150"/>
                  <a:gd name="connsiteY12" fmla="*/ 218248 h 256348"/>
                  <a:gd name="connsiteX13" fmla="*/ 399098 w 438150"/>
                  <a:gd name="connsiteY13" fmla="*/ 180148 h 256348"/>
                  <a:gd name="connsiteX0" fmla="*/ 399098 w 438150"/>
                  <a:gd name="connsiteY0" fmla="*/ 182828 h 259028"/>
                  <a:gd name="connsiteX1" fmla="*/ 258128 w 438150"/>
                  <a:gd name="connsiteY1" fmla="*/ 182828 h 259028"/>
                  <a:gd name="connsiteX2" fmla="*/ 336233 w 438150"/>
                  <a:gd name="connsiteY2" fmla="*/ 34238 h 259028"/>
                  <a:gd name="connsiteX3" fmla="*/ 335280 w 438150"/>
                  <a:gd name="connsiteY3" fmla="*/ 7568 h 259028"/>
                  <a:gd name="connsiteX4" fmla="*/ 220028 w 438150"/>
                  <a:gd name="connsiteY4" fmla="*/ 183780 h 259028"/>
                  <a:gd name="connsiteX5" fmla="*/ 156210 w 438150"/>
                  <a:gd name="connsiteY5" fmla="*/ 183780 h 259028"/>
                  <a:gd name="connsiteX6" fmla="*/ 117158 w 438150"/>
                  <a:gd name="connsiteY6" fmla="*/ 182828 h 259028"/>
                  <a:gd name="connsiteX7" fmla="*/ 38100 w 438150"/>
                  <a:gd name="connsiteY7" fmla="*/ 182828 h 259028"/>
                  <a:gd name="connsiteX8" fmla="*/ 0 w 438150"/>
                  <a:gd name="connsiteY8" fmla="*/ 220928 h 259028"/>
                  <a:gd name="connsiteX9" fmla="*/ 0 w 438150"/>
                  <a:gd name="connsiteY9" fmla="*/ 259028 h 259028"/>
                  <a:gd name="connsiteX10" fmla="*/ 438150 w 438150"/>
                  <a:gd name="connsiteY10" fmla="*/ 259028 h 259028"/>
                  <a:gd name="connsiteX11" fmla="*/ 438150 w 438150"/>
                  <a:gd name="connsiteY11" fmla="*/ 220928 h 259028"/>
                  <a:gd name="connsiteX12" fmla="*/ 399098 w 438150"/>
                  <a:gd name="connsiteY12" fmla="*/ 182828 h 259028"/>
                  <a:gd name="connsiteX0" fmla="*/ 399098 w 438150"/>
                  <a:gd name="connsiteY0" fmla="*/ 148590 h 224790"/>
                  <a:gd name="connsiteX1" fmla="*/ 258128 w 438150"/>
                  <a:gd name="connsiteY1" fmla="*/ 148590 h 224790"/>
                  <a:gd name="connsiteX2" fmla="*/ 336233 w 438150"/>
                  <a:gd name="connsiteY2" fmla="*/ 0 h 224790"/>
                  <a:gd name="connsiteX3" fmla="*/ 220028 w 438150"/>
                  <a:gd name="connsiteY3" fmla="*/ 149542 h 224790"/>
                  <a:gd name="connsiteX4" fmla="*/ 156210 w 438150"/>
                  <a:gd name="connsiteY4" fmla="*/ 149542 h 224790"/>
                  <a:gd name="connsiteX5" fmla="*/ 117158 w 438150"/>
                  <a:gd name="connsiteY5" fmla="*/ 148590 h 224790"/>
                  <a:gd name="connsiteX6" fmla="*/ 38100 w 438150"/>
                  <a:gd name="connsiteY6" fmla="*/ 148590 h 224790"/>
                  <a:gd name="connsiteX7" fmla="*/ 0 w 438150"/>
                  <a:gd name="connsiteY7" fmla="*/ 186690 h 224790"/>
                  <a:gd name="connsiteX8" fmla="*/ 0 w 438150"/>
                  <a:gd name="connsiteY8" fmla="*/ 224790 h 224790"/>
                  <a:gd name="connsiteX9" fmla="*/ 438150 w 438150"/>
                  <a:gd name="connsiteY9" fmla="*/ 224790 h 224790"/>
                  <a:gd name="connsiteX10" fmla="*/ 438150 w 438150"/>
                  <a:gd name="connsiteY10" fmla="*/ 186690 h 224790"/>
                  <a:gd name="connsiteX11" fmla="*/ 399098 w 438150"/>
                  <a:gd name="connsiteY11" fmla="*/ 148590 h 224790"/>
                  <a:gd name="connsiteX0" fmla="*/ 399098 w 438150"/>
                  <a:gd name="connsiteY0" fmla="*/ 0 h 76200"/>
                  <a:gd name="connsiteX1" fmla="*/ 258128 w 438150"/>
                  <a:gd name="connsiteY1" fmla="*/ 0 h 76200"/>
                  <a:gd name="connsiteX2" fmla="*/ 220028 w 438150"/>
                  <a:gd name="connsiteY2" fmla="*/ 952 h 76200"/>
                  <a:gd name="connsiteX3" fmla="*/ 156210 w 438150"/>
                  <a:gd name="connsiteY3" fmla="*/ 952 h 76200"/>
                  <a:gd name="connsiteX4" fmla="*/ 117158 w 438150"/>
                  <a:gd name="connsiteY4" fmla="*/ 0 h 76200"/>
                  <a:gd name="connsiteX5" fmla="*/ 38100 w 438150"/>
                  <a:gd name="connsiteY5" fmla="*/ 0 h 76200"/>
                  <a:gd name="connsiteX6" fmla="*/ 0 w 438150"/>
                  <a:gd name="connsiteY6" fmla="*/ 38100 h 76200"/>
                  <a:gd name="connsiteX7" fmla="*/ 0 w 438150"/>
                  <a:gd name="connsiteY7" fmla="*/ 76200 h 76200"/>
                  <a:gd name="connsiteX8" fmla="*/ 438150 w 438150"/>
                  <a:gd name="connsiteY8" fmla="*/ 76200 h 76200"/>
                  <a:gd name="connsiteX9" fmla="*/ 438150 w 438150"/>
                  <a:gd name="connsiteY9" fmla="*/ 38100 h 76200"/>
                  <a:gd name="connsiteX10" fmla="*/ 399098 w 438150"/>
                  <a:gd name="connsiteY10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8150" h="76200">
                    <a:moveTo>
                      <a:pt x="399098" y="0"/>
                    </a:moveTo>
                    <a:lnTo>
                      <a:pt x="258128" y="0"/>
                    </a:lnTo>
                    <a:cubicBezTo>
                      <a:pt x="228283" y="159"/>
                      <a:pt x="237014" y="793"/>
                      <a:pt x="220028" y="952"/>
                    </a:cubicBezTo>
                    <a:lnTo>
                      <a:pt x="156210" y="952"/>
                    </a:lnTo>
                    <a:cubicBezTo>
                      <a:pt x="139065" y="793"/>
                      <a:pt x="136843" y="159"/>
                      <a:pt x="117158" y="0"/>
                    </a:cubicBez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lnTo>
                      <a:pt x="0" y="76200"/>
                    </a:lnTo>
                    <a:lnTo>
                      <a:pt x="438150" y="76200"/>
                    </a:lnTo>
                    <a:lnTo>
                      <a:pt x="438150" y="38100"/>
                    </a:lnTo>
                    <a:cubicBezTo>
                      <a:pt x="437198" y="17145"/>
                      <a:pt x="420052" y="0"/>
                      <a:pt x="399098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2C60568-8A00-E3CB-AD99-80863961B1E1}"/>
                </a:ext>
              </a:extLst>
            </p:cNvPr>
            <p:cNvGrpSpPr/>
            <p:nvPr/>
          </p:nvGrpSpPr>
          <p:grpSpPr>
            <a:xfrm flipH="1">
              <a:off x="3155683" y="1348295"/>
              <a:ext cx="359635" cy="509789"/>
              <a:chOff x="5394300" y="1160493"/>
              <a:chExt cx="478675" cy="67852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0B6BA93-03F5-2A9A-A7EE-87A3FE227C5D}"/>
                  </a:ext>
                </a:extLst>
              </p:cNvPr>
              <p:cNvSpPr/>
              <p:nvPr/>
            </p:nvSpPr>
            <p:spPr>
              <a:xfrm>
                <a:off x="5748053" y="1279931"/>
                <a:ext cx="124922" cy="323223"/>
              </a:xfrm>
              <a:custGeom>
                <a:avLst/>
                <a:gdLst>
                  <a:gd name="connsiteX0" fmla="*/ 114300 w 124922"/>
                  <a:gd name="connsiteY0" fmla="*/ 14288 h 323223"/>
                  <a:gd name="connsiteX1" fmla="*/ 77152 w 124922"/>
                  <a:gd name="connsiteY1" fmla="*/ 0 h 323223"/>
                  <a:gd name="connsiteX2" fmla="*/ 17145 w 124922"/>
                  <a:gd name="connsiteY2" fmla="*/ 152400 h 323223"/>
                  <a:gd name="connsiteX3" fmla="*/ 0 w 124922"/>
                  <a:gd name="connsiteY3" fmla="*/ 317183 h 323223"/>
                  <a:gd name="connsiteX4" fmla="*/ 37147 w 124922"/>
                  <a:gd name="connsiteY4" fmla="*/ 322898 h 323223"/>
                  <a:gd name="connsiteX5" fmla="*/ 57150 w 124922"/>
                  <a:gd name="connsiteY5" fmla="*/ 308610 h 323223"/>
                  <a:gd name="connsiteX6" fmla="*/ 57150 w 124922"/>
                  <a:gd name="connsiteY6" fmla="*/ 306705 h 323223"/>
                  <a:gd name="connsiteX7" fmla="*/ 122872 w 124922"/>
                  <a:gd name="connsiteY7" fmla="*/ 36195 h 323223"/>
                  <a:gd name="connsiteX8" fmla="*/ 114300 w 124922"/>
                  <a:gd name="connsiteY8" fmla="*/ 14288 h 323223"/>
                  <a:gd name="connsiteX9" fmla="*/ 114300 w 124922"/>
                  <a:gd name="connsiteY9" fmla="*/ 14288 h 32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922" h="323223">
                    <a:moveTo>
                      <a:pt x="114300" y="14288"/>
                    </a:moveTo>
                    <a:lnTo>
                      <a:pt x="77152" y="0"/>
                    </a:lnTo>
                    <a:lnTo>
                      <a:pt x="17145" y="152400"/>
                    </a:lnTo>
                    <a:lnTo>
                      <a:pt x="0" y="317183"/>
                    </a:lnTo>
                    <a:lnTo>
                      <a:pt x="37147" y="322898"/>
                    </a:lnTo>
                    <a:cubicBezTo>
                      <a:pt x="46672" y="324803"/>
                      <a:pt x="55245" y="318135"/>
                      <a:pt x="57150" y="308610"/>
                    </a:cubicBezTo>
                    <a:cubicBezTo>
                      <a:pt x="57150" y="307658"/>
                      <a:pt x="57150" y="307658"/>
                      <a:pt x="57150" y="306705"/>
                    </a:cubicBezTo>
                    <a:cubicBezTo>
                      <a:pt x="63818" y="190500"/>
                      <a:pt x="104775" y="80010"/>
                      <a:pt x="122872" y="36195"/>
                    </a:cubicBezTo>
                    <a:cubicBezTo>
                      <a:pt x="127635" y="28575"/>
                      <a:pt x="123825" y="18097"/>
                      <a:pt x="114300" y="14288"/>
                    </a:cubicBezTo>
                    <a:cubicBezTo>
                      <a:pt x="114300" y="14288"/>
                      <a:pt x="114300" y="14288"/>
                      <a:pt x="11430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2BDABFE-B775-D00A-E5D5-57FD9BF03481}"/>
                  </a:ext>
                </a:extLst>
              </p:cNvPr>
              <p:cNvSpPr/>
              <p:nvPr/>
            </p:nvSpPr>
            <p:spPr>
              <a:xfrm>
                <a:off x="5574095" y="1343146"/>
                <a:ext cx="47438" cy="47041"/>
              </a:xfrm>
              <a:custGeom>
                <a:avLst/>
                <a:gdLst>
                  <a:gd name="connsiteX0" fmla="*/ 32035 w 47438"/>
                  <a:gd name="connsiteY0" fmla="*/ 1555 h 47041"/>
                  <a:gd name="connsiteX1" fmla="*/ 1555 w 47438"/>
                  <a:gd name="connsiteY1" fmla="*/ 14890 h 47041"/>
                  <a:gd name="connsiteX2" fmla="*/ 14890 w 47438"/>
                  <a:gd name="connsiteY2" fmla="*/ 45370 h 47041"/>
                  <a:gd name="connsiteX3" fmla="*/ 45370 w 47438"/>
                  <a:gd name="connsiteY3" fmla="*/ 32035 h 47041"/>
                  <a:gd name="connsiteX4" fmla="*/ 32035 w 47438"/>
                  <a:gd name="connsiteY4" fmla="*/ 1555 h 47041"/>
                  <a:gd name="connsiteX5" fmla="*/ 32035 w 47438"/>
                  <a:gd name="connsiteY5" fmla="*/ 1555 h 47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38" h="47041">
                    <a:moveTo>
                      <a:pt x="32035" y="1555"/>
                    </a:moveTo>
                    <a:cubicBezTo>
                      <a:pt x="19652" y="-3208"/>
                      <a:pt x="6317" y="3460"/>
                      <a:pt x="1555" y="14890"/>
                    </a:cubicBezTo>
                    <a:cubicBezTo>
                      <a:pt x="-3208" y="27272"/>
                      <a:pt x="3460" y="40607"/>
                      <a:pt x="14890" y="45370"/>
                    </a:cubicBezTo>
                    <a:cubicBezTo>
                      <a:pt x="27272" y="50132"/>
                      <a:pt x="40607" y="44417"/>
                      <a:pt x="45370" y="32035"/>
                    </a:cubicBezTo>
                    <a:cubicBezTo>
                      <a:pt x="51085" y="20605"/>
                      <a:pt x="44417" y="6317"/>
                      <a:pt x="32035" y="1555"/>
                    </a:cubicBezTo>
                    <a:cubicBezTo>
                      <a:pt x="32035" y="1555"/>
                      <a:pt x="32035" y="1555"/>
                      <a:pt x="32035" y="15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FA7467D-44E7-DF82-7051-F72498902B39}"/>
                  </a:ext>
                </a:extLst>
              </p:cNvPr>
              <p:cNvSpPr/>
              <p:nvPr/>
            </p:nvSpPr>
            <p:spPr>
              <a:xfrm>
                <a:off x="5394300" y="1160493"/>
                <a:ext cx="408997" cy="416617"/>
              </a:xfrm>
              <a:custGeom>
                <a:avLst/>
                <a:gdLst>
                  <a:gd name="connsiteX0" fmla="*/ 130868 w 408997"/>
                  <a:gd name="connsiteY0" fmla="*/ 1328 h 416617"/>
                  <a:gd name="connsiteX1" fmla="*/ 108008 w 408997"/>
                  <a:gd name="connsiteY1" fmla="*/ 10853 h 416617"/>
                  <a:gd name="connsiteX2" fmla="*/ 108008 w 408997"/>
                  <a:gd name="connsiteY2" fmla="*/ 10853 h 416617"/>
                  <a:gd name="connsiteX3" fmla="*/ 1328 w 408997"/>
                  <a:gd name="connsiteY3" fmla="*/ 285173 h 416617"/>
                  <a:gd name="connsiteX4" fmla="*/ 10853 w 408997"/>
                  <a:gd name="connsiteY4" fmla="*/ 307080 h 416617"/>
                  <a:gd name="connsiteX5" fmla="*/ 10853 w 408997"/>
                  <a:gd name="connsiteY5" fmla="*/ 307080 h 416617"/>
                  <a:gd name="connsiteX6" fmla="*/ 288983 w 408997"/>
                  <a:gd name="connsiteY6" fmla="*/ 416618 h 416617"/>
                  <a:gd name="connsiteX7" fmla="*/ 408998 w 408997"/>
                  <a:gd name="connsiteY7" fmla="*/ 110865 h 416617"/>
                  <a:gd name="connsiteX8" fmla="*/ 130868 w 408997"/>
                  <a:gd name="connsiteY8" fmla="*/ 1328 h 416617"/>
                  <a:gd name="connsiteX9" fmla="*/ 249930 w 408997"/>
                  <a:gd name="connsiteY9" fmla="*/ 249930 h 416617"/>
                  <a:gd name="connsiteX10" fmla="*/ 227070 w 408997"/>
                  <a:gd name="connsiteY10" fmla="*/ 235643 h 416617"/>
                  <a:gd name="connsiteX11" fmla="*/ 236595 w 408997"/>
                  <a:gd name="connsiteY11" fmla="*/ 260408 h 416617"/>
                  <a:gd name="connsiteX12" fmla="*/ 231833 w 408997"/>
                  <a:gd name="connsiteY12" fmla="*/ 277553 h 416617"/>
                  <a:gd name="connsiteX13" fmla="*/ 216593 w 408997"/>
                  <a:gd name="connsiteY13" fmla="*/ 287078 h 416617"/>
                  <a:gd name="connsiteX14" fmla="*/ 188970 w 408997"/>
                  <a:gd name="connsiteY14" fmla="*/ 267075 h 416617"/>
                  <a:gd name="connsiteX15" fmla="*/ 188970 w 408997"/>
                  <a:gd name="connsiteY15" fmla="*/ 244215 h 416617"/>
                  <a:gd name="connsiteX16" fmla="*/ 172778 w 408997"/>
                  <a:gd name="connsiteY16" fmla="*/ 261360 h 416617"/>
                  <a:gd name="connsiteX17" fmla="*/ 138488 w 408997"/>
                  <a:gd name="connsiteY17" fmla="*/ 257550 h 416617"/>
                  <a:gd name="connsiteX18" fmla="*/ 133725 w 408997"/>
                  <a:gd name="connsiteY18" fmla="*/ 240405 h 416617"/>
                  <a:gd name="connsiteX19" fmla="*/ 135630 w 408997"/>
                  <a:gd name="connsiteY19" fmla="*/ 233738 h 416617"/>
                  <a:gd name="connsiteX20" fmla="*/ 143250 w 408997"/>
                  <a:gd name="connsiteY20" fmla="*/ 224213 h 416617"/>
                  <a:gd name="connsiteX21" fmla="*/ 167063 w 408997"/>
                  <a:gd name="connsiteY21" fmla="*/ 211830 h 416617"/>
                  <a:gd name="connsiteX22" fmla="*/ 140393 w 408997"/>
                  <a:gd name="connsiteY22" fmla="*/ 207068 h 416617"/>
                  <a:gd name="connsiteX23" fmla="*/ 128010 w 408997"/>
                  <a:gd name="connsiteY23" fmla="*/ 176588 h 416617"/>
                  <a:gd name="connsiteX24" fmla="*/ 157538 w 408997"/>
                  <a:gd name="connsiteY24" fmla="*/ 163253 h 416617"/>
                  <a:gd name="connsiteX25" fmla="*/ 180398 w 408997"/>
                  <a:gd name="connsiteY25" fmla="*/ 177540 h 416617"/>
                  <a:gd name="connsiteX26" fmla="*/ 170873 w 408997"/>
                  <a:gd name="connsiteY26" fmla="*/ 152775 h 416617"/>
                  <a:gd name="connsiteX27" fmla="*/ 171825 w 408997"/>
                  <a:gd name="connsiteY27" fmla="*/ 140393 h 416617"/>
                  <a:gd name="connsiteX28" fmla="*/ 174683 w 408997"/>
                  <a:gd name="connsiteY28" fmla="*/ 134678 h 416617"/>
                  <a:gd name="connsiteX29" fmla="*/ 190875 w 408997"/>
                  <a:gd name="connsiteY29" fmla="*/ 125153 h 416617"/>
                  <a:gd name="connsiteX30" fmla="*/ 218498 w 408997"/>
                  <a:gd name="connsiteY30" fmla="*/ 145155 h 416617"/>
                  <a:gd name="connsiteX31" fmla="*/ 218498 w 408997"/>
                  <a:gd name="connsiteY31" fmla="*/ 168015 h 416617"/>
                  <a:gd name="connsiteX32" fmla="*/ 234690 w 408997"/>
                  <a:gd name="connsiteY32" fmla="*/ 150870 h 416617"/>
                  <a:gd name="connsiteX33" fmla="*/ 268028 w 408997"/>
                  <a:gd name="connsiteY33" fmla="*/ 154680 h 416617"/>
                  <a:gd name="connsiteX34" fmla="*/ 272790 w 408997"/>
                  <a:gd name="connsiteY34" fmla="*/ 171825 h 416617"/>
                  <a:gd name="connsiteX35" fmla="*/ 264218 w 408997"/>
                  <a:gd name="connsiteY35" fmla="*/ 188018 h 416617"/>
                  <a:gd name="connsiteX36" fmla="*/ 240405 w 408997"/>
                  <a:gd name="connsiteY36" fmla="*/ 200400 h 416617"/>
                  <a:gd name="connsiteX37" fmla="*/ 267075 w 408997"/>
                  <a:gd name="connsiteY37" fmla="*/ 205163 h 416617"/>
                  <a:gd name="connsiteX38" fmla="*/ 280410 w 408997"/>
                  <a:gd name="connsiteY38" fmla="*/ 234690 h 416617"/>
                  <a:gd name="connsiteX39" fmla="*/ 249930 w 408997"/>
                  <a:gd name="connsiteY39" fmla="*/ 249930 h 4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08997" h="416617">
                    <a:moveTo>
                      <a:pt x="130868" y="1328"/>
                    </a:moveTo>
                    <a:cubicBezTo>
                      <a:pt x="122295" y="-2482"/>
                      <a:pt x="111818" y="2280"/>
                      <a:pt x="108008" y="10853"/>
                    </a:cubicBezTo>
                    <a:cubicBezTo>
                      <a:pt x="108008" y="10853"/>
                      <a:pt x="108008" y="10853"/>
                      <a:pt x="108008" y="10853"/>
                    </a:cubicBezTo>
                    <a:lnTo>
                      <a:pt x="1328" y="285173"/>
                    </a:lnTo>
                    <a:cubicBezTo>
                      <a:pt x="-2482" y="293745"/>
                      <a:pt x="2280" y="304223"/>
                      <a:pt x="10853" y="307080"/>
                    </a:cubicBezTo>
                    <a:cubicBezTo>
                      <a:pt x="10853" y="307080"/>
                      <a:pt x="10853" y="307080"/>
                      <a:pt x="10853" y="307080"/>
                    </a:cubicBezTo>
                    <a:lnTo>
                      <a:pt x="288983" y="416618"/>
                    </a:lnTo>
                    <a:lnTo>
                      <a:pt x="408998" y="110865"/>
                    </a:lnTo>
                    <a:lnTo>
                      <a:pt x="130868" y="1328"/>
                    </a:lnTo>
                    <a:close/>
                    <a:moveTo>
                      <a:pt x="249930" y="249930"/>
                    </a:moveTo>
                    <a:cubicBezTo>
                      <a:pt x="242310" y="246120"/>
                      <a:pt x="233738" y="241358"/>
                      <a:pt x="227070" y="235643"/>
                    </a:cubicBezTo>
                    <a:cubicBezTo>
                      <a:pt x="230880" y="243263"/>
                      <a:pt x="234690" y="251835"/>
                      <a:pt x="236595" y="260408"/>
                    </a:cubicBezTo>
                    <a:cubicBezTo>
                      <a:pt x="237548" y="267075"/>
                      <a:pt x="235643" y="272790"/>
                      <a:pt x="231833" y="277553"/>
                    </a:cubicBezTo>
                    <a:cubicBezTo>
                      <a:pt x="228023" y="282315"/>
                      <a:pt x="222308" y="286125"/>
                      <a:pt x="216593" y="287078"/>
                    </a:cubicBezTo>
                    <a:cubicBezTo>
                      <a:pt x="203258" y="288983"/>
                      <a:pt x="191828" y="279458"/>
                      <a:pt x="188970" y="267075"/>
                    </a:cubicBezTo>
                    <a:cubicBezTo>
                      <a:pt x="188018" y="259455"/>
                      <a:pt x="188018" y="251835"/>
                      <a:pt x="188970" y="244215"/>
                    </a:cubicBezTo>
                    <a:cubicBezTo>
                      <a:pt x="184208" y="249930"/>
                      <a:pt x="178493" y="255645"/>
                      <a:pt x="172778" y="261360"/>
                    </a:cubicBezTo>
                    <a:cubicBezTo>
                      <a:pt x="162300" y="268980"/>
                      <a:pt x="147060" y="268028"/>
                      <a:pt x="138488" y="257550"/>
                    </a:cubicBezTo>
                    <a:cubicBezTo>
                      <a:pt x="134678" y="252788"/>
                      <a:pt x="132773" y="246120"/>
                      <a:pt x="133725" y="240405"/>
                    </a:cubicBezTo>
                    <a:cubicBezTo>
                      <a:pt x="133725" y="238500"/>
                      <a:pt x="134678" y="236595"/>
                      <a:pt x="135630" y="233738"/>
                    </a:cubicBezTo>
                    <a:cubicBezTo>
                      <a:pt x="137535" y="229928"/>
                      <a:pt x="139440" y="227070"/>
                      <a:pt x="143250" y="224213"/>
                    </a:cubicBezTo>
                    <a:cubicBezTo>
                      <a:pt x="150870" y="219450"/>
                      <a:pt x="158490" y="215640"/>
                      <a:pt x="167063" y="211830"/>
                    </a:cubicBezTo>
                    <a:cubicBezTo>
                      <a:pt x="158490" y="210878"/>
                      <a:pt x="148965" y="209925"/>
                      <a:pt x="140393" y="207068"/>
                    </a:cubicBezTo>
                    <a:cubicBezTo>
                      <a:pt x="128010" y="202305"/>
                      <a:pt x="122295" y="188018"/>
                      <a:pt x="128010" y="176588"/>
                    </a:cubicBezTo>
                    <a:cubicBezTo>
                      <a:pt x="132773" y="165158"/>
                      <a:pt x="146108" y="159443"/>
                      <a:pt x="157538" y="163253"/>
                    </a:cubicBezTo>
                    <a:cubicBezTo>
                      <a:pt x="166110" y="167063"/>
                      <a:pt x="172778" y="171825"/>
                      <a:pt x="180398" y="177540"/>
                    </a:cubicBezTo>
                    <a:cubicBezTo>
                      <a:pt x="176588" y="169920"/>
                      <a:pt x="172778" y="161348"/>
                      <a:pt x="170873" y="152775"/>
                    </a:cubicBezTo>
                    <a:cubicBezTo>
                      <a:pt x="169920" y="148965"/>
                      <a:pt x="170873" y="144203"/>
                      <a:pt x="171825" y="140393"/>
                    </a:cubicBezTo>
                    <a:cubicBezTo>
                      <a:pt x="172778" y="138488"/>
                      <a:pt x="173730" y="136583"/>
                      <a:pt x="174683" y="134678"/>
                    </a:cubicBezTo>
                    <a:cubicBezTo>
                      <a:pt x="178493" y="129915"/>
                      <a:pt x="184208" y="126105"/>
                      <a:pt x="190875" y="125153"/>
                    </a:cubicBezTo>
                    <a:cubicBezTo>
                      <a:pt x="204210" y="123248"/>
                      <a:pt x="215640" y="132773"/>
                      <a:pt x="218498" y="145155"/>
                    </a:cubicBezTo>
                    <a:cubicBezTo>
                      <a:pt x="219450" y="152775"/>
                      <a:pt x="219450" y="160395"/>
                      <a:pt x="218498" y="168015"/>
                    </a:cubicBezTo>
                    <a:cubicBezTo>
                      <a:pt x="223260" y="162300"/>
                      <a:pt x="228975" y="156585"/>
                      <a:pt x="234690" y="150870"/>
                    </a:cubicBezTo>
                    <a:cubicBezTo>
                      <a:pt x="245168" y="143250"/>
                      <a:pt x="260408" y="144203"/>
                      <a:pt x="268028" y="154680"/>
                    </a:cubicBezTo>
                    <a:cubicBezTo>
                      <a:pt x="271838" y="159443"/>
                      <a:pt x="273743" y="166110"/>
                      <a:pt x="272790" y="171825"/>
                    </a:cubicBezTo>
                    <a:cubicBezTo>
                      <a:pt x="271838" y="178493"/>
                      <a:pt x="268980" y="184208"/>
                      <a:pt x="264218" y="188018"/>
                    </a:cubicBezTo>
                    <a:cubicBezTo>
                      <a:pt x="256598" y="192780"/>
                      <a:pt x="248978" y="196590"/>
                      <a:pt x="240405" y="200400"/>
                    </a:cubicBezTo>
                    <a:cubicBezTo>
                      <a:pt x="248978" y="201353"/>
                      <a:pt x="258503" y="202305"/>
                      <a:pt x="267075" y="205163"/>
                    </a:cubicBezTo>
                    <a:cubicBezTo>
                      <a:pt x="278505" y="209925"/>
                      <a:pt x="284220" y="223260"/>
                      <a:pt x="280410" y="234690"/>
                    </a:cubicBezTo>
                    <a:cubicBezTo>
                      <a:pt x="275648" y="248025"/>
                      <a:pt x="262313" y="254693"/>
                      <a:pt x="249930" y="2499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0A04B56-1271-739A-D687-9C8B77CF67D6}"/>
                  </a:ext>
                </a:extLst>
              </p:cNvPr>
              <p:cNvSpPr/>
              <p:nvPr/>
            </p:nvSpPr>
            <p:spPr>
              <a:xfrm rot="19590609">
                <a:off x="5617626" y="1709440"/>
                <a:ext cx="38100" cy="76201"/>
              </a:xfrm>
              <a:custGeom>
                <a:avLst/>
                <a:gdLst>
                  <a:gd name="connsiteX0" fmla="*/ 38101 w 38100"/>
                  <a:gd name="connsiteY0" fmla="*/ 38101 h 76201"/>
                  <a:gd name="connsiteX1" fmla="*/ 19050 w 38100"/>
                  <a:gd name="connsiteY1" fmla="*/ 76201 h 76201"/>
                  <a:gd name="connsiteX2" fmla="*/ 0 w 38100"/>
                  <a:gd name="connsiteY2" fmla="*/ 38101 h 76201"/>
                  <a:gd name="connsiteX3" fmla="*/ 19050 w 38100"/>
                  <a:gd name="connsiteY3" fmla="*/ 0 h 76201"/>
                  <a:gd name="connsiteX4" fmla="*/ 38101 w 38100"/>
                  <a:gd name="connsiteY4" fmla="*/ 38101 h 7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76201">
                    <a:moveTo>
                      <a:pt x="38101" y="38101"/>
                    </a:moveTo>
                    <a:cubicBezTo>
                      <a:pt x="38101" y="59143"/>
                      <a:pt x="29572" y="76201"/>
                      <a:pt x="19050" y="76201"/>
                    </a:cubicBezTo>
                    <a:cubicBezTo>
                      <a:pt x="8529" y="76201"/>
                      <a:pt x="0" y="59143"/>
                      <a:pt x="0" y="38101"/>
                    </a:cubicBezTo>
                    <a:cubicBezTo>
                      <a:pt x="0" y="17058"/>
                      <a:pt x="8529" y="0"/>
                      <a:pt x="19050" y="0"/>
                    </a:cubicBezTo>
                    <a:cubicBezTo>
                      <a:pt x="29572" y="0"/>
                      <a:pt x="38101" y="17058"/>
                      <a:pt x="38101" y="381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0ED9746-55E4-6F83-7DAE-FF7395A38803}"/>
                  </a:ext>
                </a:extLst>
              </p:cNvPr>
              <p:cNvSpPr/>
              <p:nvPr/>
            </p:nvSpPr>
            <p:spPr>
              <a:xfrm rot="19485524">
                <a:off x="5703133" y="1800924"/>
                <a:ext cx="76197" cy="38098"/>
              </a:xfrm>
              <a:custGeom>
                <a:avLst/>
                <a:gdLst>
                  <a:gd name="connsiteX0" fmla="*/ 76197 w 76197"/>
                  <a:gd name="connsiteY0" fmla="*/ 19049 h 38098"/>
                  <a:gd name="connsiteX1" fmla="*/ 38099 w 76197"/>
                  <a:gd name="connsiteY1" fmla="*/ 38099 h 38098"/>
                  <a:gd name="connsiteX2" fmla="*/ 0 w 76197"/>
                  <a:gd name="connsiteY2" fmla="*/ 19049 h 38098"/>
                  <a:gd name="connsiteX3" fmla="*/ 38099 w 76197"/>
                  <a:gd name="connsiteY3" fmla="*/ 0 h 38098"/>
                  <a:gd name="connsiteX4" fmla="*/ 76197 w 76197"/>
                  <a:gd name="connsiteY4" fmla="*/ 19049 h 3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7" h="38098">
                    <a:moveTo>
                      <a:pt x="76197" y="19049"/>
                    </a:moveTo>
                    <a:cubicBezTo>
                      <a:pt x="76197" y="29570"/>
                      <a:pt x="59140" y="38099"/>
                      <a:pt x="38099" y="38099"/>
                    </a:cubicBezTo>
                    <a:cubicBezTo>
                      <a:pt x="17057" y="38099"/>
                      <a:pt x="0" y="29570"/>
                      <a:pt x="0" y="19049"/>
                    </a:cubicBezTo>
                    <a:cubicBezTo>
                      <a:pt x="0" y="8529"/>
                      <a:pt x="17057" y="0"/>
                      <a:pt x="38099" y="0"/>
                    </a:cubicBezTo>
                    <a:cubicBezTo>
                      <a:pt x="59140" y="0"/>
                      <a:pt x="76197" y="8529"/>
                      <a:pt x="76197" y="1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ED74129-262A-AE1A-A0B7-103206240BEE}"/>
                  </a:ext>
                </a:extLst>
              </p:cNvPr>
              <p:cNvSpPr/>
              <p:nvPr/>
            </p:nvSpPr>
            <p:spPr>
              <a:xfrm rot="17995737">
                <a:off x="5676056" y="1641724"/>
                <a:ext cx="76196" cy="38098"/>
              </a:xfrm>
              <a:custGeom>
                <a:avLst/>
                <a:gdLst>
                  <a:gd name="connsiteX0" fmla="*/ 76196 w 76196"/>
                  <a:gd name="connsiteY0" fmla="*/ 19049 h 38098"/>
                  <a:gd name="connsiteX1" fmla="*/ 38098 w 76196"/>
                  <a:gd name="connsiteY1" fmla="*/ 38098 h 38098"/>
                  <a:gd name="connsiteX2" fmla="*/ 0 w 76196"/>
                  <a:gd name="connsiteY2" fmla="*/ 19049 h 38098"/>
                  <a:gd name="connsiteX3" fmla="*/ 38098 w 76196"/>
                  <a:gd name="connsiteY3" fmla="*/ 0 h 38098"/>
                  <a:gd name="connsiteX4" fmla="*/ 76196 w 76196"/>
                  <a:gd name="connsiteY4" fmla="*/ 19049 h 3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6" h="38098">
                    <a:moveTo>
                      <a:pt x="76196" y="19049"/>
                    </a:moveTo>
                    <a:cubicBezTo>
                      <a:pt x="76196" y="29569"/>
                      <a:pt x="59139" y="38098"/>
                      <a:pt x="38098" y="38098"/>
                    </a:cubicBezTo>
                    <a:cubicBezTo>
                      <a:pt x="17057" y="38098"/>
                      <a:pt x="0" y="29569"/>
                      <a:pt x="0" y="19049"/>
                    </a:cubicBezTo>
                    <a:cubicBezTo>
                      <a:pt x="0" y="8529"/>
                      <a:pt x="17057" y="0"/>
                      <a:pt x="38098" y="0"/>
                    </a:cubicBezTo>
                    <a:cubicBezTo>
                      <a:pt x="59139" y="0"/>
                      <a:pt x="76196" y="8529"/>
                      <a:pt x="76196" y="1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5936DB5-2651-37D6-BC97-5E7C6EF862A9}"/>
              </a:ext>
            </a:extLst>
          </p:cNvPr>
          <p:cNvGrpSpPr/>
          <p:nvPr/>
        </p:nvGrpSpPr>
        <p:grpSpPr>
          <a:xfrm>
            <a:off x="8346640" y="1425819"/>
            <a:ext cx="1014221" cy="847336"/>
            <a:chOff x="8346640" y="1299040"/>
            <a:chExt cx="1014221" cy="847336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D6A8391-A785-7520-2D9A-72CF04A93FFE}"/>
                </a:ext>
              </a:extLst>
            </p:cNvPr>
            <p:cNvSpPr/>
            <p:nvPr/>
          </p:nvSpPr>
          <p:spPr>
            <a:xfrm>
              <a:off x="8703922" y="1299040"/>
              <a:ext cx="656939" cy="847336"/>
            </a:xfrm>
            <a:custGeom>
              <a:avLst/>
              <a:gdLst>
                <a:gd name="connsiteX0" fmla="*/ 494894 w 656939"/>
                <a:gd name="connsiteY0" fmla="*/ 727589 h 847336"/>
                <a:gd name="connsiteX1" fmla="*/ 494894 w 656939"/>
                <a:gd name="connsiteY1" fmla="*/ 635387 h 847336"/>
                <a:gd name="connsiteX2" fmla="*/ 630316 w 656939"/>
                <a:gd name="connsiteY2" fmla="*/ 646912 h 847336"/>
                <a:gd name="connsiteX3" fmla="*/ 539958 w 656939"/>
                <a:gd name="connsiteY3" fmla="*/ 507918 h 847336"/>
                <a:gd name="connsiteX4" fmla="*/ 595279 w 656939"/>
                <a:gd name="connsiteY4" fmla="*/ 522785 h 847336"/>
                <a:gd name="connsiteX5" fmla="*/ 530162 w 656939"/>
                <a:gd name="connsiteY5" fmla="*/ 423438 h 847336"/>
                <a:gd name="connsiteX6" fmla="*/ 570385 w 656939"/>
                <a:gd name="connsiteY6" fmla="*/ 428509 h 847336"/>
                <a:gd name="connsiteX7" fmla="*/ 474725 w 656939"/>
                <a:gd name="connsiteY7" fmla="*/ 289399 h 847336"/>
                <a:gd name="connsiteX8" fmla="*/ 425628 w 656939"/>
                <a:gd name="connsiteY8" fmla="*/ 361086 h 847336"/>
                <a:gd name="connsiteX9" fmla="*/ 327893 w 656939"/>
                <a:gd name="connsiteY9" fmla="*/ 211258 h 847336"/>
                <a:gd name="connsiteX10" fmla="*/ 390360 w 656939"/>
                <a:gd name="connsiteY10" fmla="*/ 219095 h 847336"/>
                <a:gd name="connsiteX11" fmla="*/ 242030 w 656939"/>
                <a:gd name="connsiteY11" fmla="*/ 0 h 847336"/>
                <a:gd name="connsiteX12" fmla="*/ 93700 w 656939"/>
                <a:gd name="connsiteY12" fmla="*/ 218980 h 847336"/>
                <a:gd name="connsiteX13" fmla="*/ 156167 w 656939"/>
                <a:gd name="connsiteY13" fmla="*/ 211143 h 847336"/>
                <a:gd name="connsiteX14" fmla="*/ 54630 w 656939"/>
                <a:gd name="connsiteY14" fmla="*/ 366964 h 847336"/>
                <a:gd name="connsiteX15" fmla="*/ 140493 w 656939"/>
                <a:gd name="connsiteY15" fmla="*/ 343913 h 847336"/>
                <a:gd name="connsiteX16" fmla="*/ 0 w 656939"/>
                <a:gd name="connsiteY16" fmla="*/ 562202 h 847336"/>
                <a:gd name="connsiteX17" fmla="*/ 207455 w 656939"/>
                <a:gd name="connsiteY17" fmla="*/ 523131 h 847336"/>
                <a:gd name="connsiteX18" fmla="*/ 207455 w 656939"/>
                <a:gd name="connsiteY18" fmla="*/ 665007 h 847336"/>
                <a:gd name="connsiteX19" fmla="*/ 25932 w 656939"/>
                <a:gd name="connsiteY19" fmla="*/ 713183 h 847336"/>
                <a:gd name="connsiteX20" fmla="*/ 165272 w 656939"/>
                <a:gd name="connsiteY20" fmla="*/ 847336 h 847336"/>
                <a:gd name="connsiteX21" fmla="*/ 656939 w 656939"/>
                <a:gd name="connsiteY21" fmla="*/ 847336 h 847336"/>
                <a:gd name="connsiteX22" fmla="*/ 494894 w 656939"/>
                <a:gd name="connsiteY22" fmla="*/ 727589 h 847336"/>
                <a:gd name="connsiteX23" fmla="*/ 422746 w 656939"/>
                <a:gd name="connsiteY23" fmla="*/ 365235 h 847336"/>
                <a:gd name="connsiteX24" fmla="*/ 389092 w 656939"/>
                <a:gd name="connsiteY24" fmla="*/ 414448 h 847336"/>
                <a:gd name="connsiteX25" fmla="*/ 342991 w 656939"/>
                <a:gd name="connsiteY25" fmla="*/ 343568 h 847336"/>
                <a:gd name="connsiteX26" fmla="*/ 385635 w 656939"/>
                <a:gd name="connsiteY26" fmla="*/ 544683 h 847336"/>
                <a:gd name="connsiteX27" fmla="*/ 319134 w 656939"/>
                <a:gd name="connsiteY27" fmla="*/ 646912 h 847336"/>
                <a:gd name="connsiteX28" fmla="*/ 449485 w 656939"/>
                <a:gd name="connsiteY28" fmla="*/ 635387 h 847336"/>
                <a:gd name="connsiteX29" fmla="*/ 449485 w 656939"/>
                <a:gd name="connsiteY29" fmla="*/ 709033 h 847336"/>
                <a:gd name="connsiteX30" fmla="*/ 265081 w 656939"/>
                <a:gd name="connsiteY30" fmla="*/ 667197 h 847336"/>
                <a:gd name="connsiteX31" fmla="*/ 265081 w 656939"/>
                <a:gd name="connsiteY31" fmla="*/ 523131 h 84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6939" h="847336">
                  <a:moveTo>
                    <a:pt x="494894" y="727589"/>
                  </a:moveTo>
                  <a:lnTo>
                    <a:pt x="494894" y="635387"/>
                  </a:lnTo>
                  <a:lnTo>
                    <a:pt x="630316" y="646912"/>
                  </a:lnTo>
                  <a:lnTo>
                    <a:pt x="539958" y="507918"/>
                  </a:lnTo>
                  <a:lnTo>
                    <a:pt x="595279" y="522785"/>
                  </a:lnTo>
                  <a:lnTo>
                    <a:pt x="530162" y="423438"/>
                  </a:lnTo>
                  <a:lnTo>
                    <a:pt x="570385" y="428509"/>
                  </a:lnTo>
                  <a:lnTo>
                    <a:pt x="474725" y="289399"/>
                  </a:lnTo>
                  <a:lnTo>
                    <a:pt x="425628" y="361086"/>
                  </a:lnTo>
                  <a:lnTo>
                    <a:pt x="327893" y="211258"/>
                  </a:lnTo>
                  <a:lnTo>
                    <a:pt x="390360" y="219095"/>
                  </a:lnTo>
                  <a:lnTo>
                    <a:pt x="242030" y="0"/>
                  </a:lnTo>
                  <a:lnTo>
                    <a:pt x="93700" y="218980"/>
                  </a:lnTo>
                  <a:lnTo>
                    <a:pt x="156167" y="211143"/>
                  </a:lnTo>
                  <a:lnTo>
                    <a:pt x="54630" y="366964"/>
                  </a:lnTo>
                  <a:lnTo>
                    <a:pt x="140493" y="343913"/>
                  </a:lnTo>
                  <a:lnTo>
                    <a:pt x="0" y="562202"/>
                  </a:lnTo>
                  <a:lnTo>
                    <a:pt x="207455" y="523131"/>
                  </a:lnTo>
                  <a:lnTo>
                    <a:pt x="207455" y="665007"/>
                  </a:lnTo>
                  <a:cubicBezTo>
                    <a:pt x="139225" y="666505"/>
                    <a:pt x="75606" y="681373"/>
                    <a:pt x="25932" y="713183"/>
                  </a:cubicBezTo>
                  <a:cubicBezTo>
                    <a:pt x="72033" y="737155"/>
                    <a:pt x="120785" y="778300"/>
                    <a:pt x="165272" y="847336"/>
                  </a:cubicBezTo>
                  <a:lnTo>
                    <a:pt x="656939" y="847336"/>
                  </a:lnTo>
                  <a:cubicBezTo>
                    <a:pt x="619828" y="800198"/>
                    <a:pt x="562086" y="758938"/>
                    <a:pt x="494894" y="727589"/>
                  </a:cubicBezTo>
                  <a:close/>
                  <a:moveTo>
                    <a:pt x="422746" y="365235"/>
                  </a:moveTo>
                  <a:lnTo>
                    <a:pt x="389092" y="414448"/>
                  </a:lnTo>
                  <a:lnTo>
                    <a:pt x="342991" y="343568"/>
                  </a:lnTo>
                  <a:close/>
                  <a:moveTo>
                    <a:pt x="385635" y="544683"/>
                  </a:moveTo>
                  <a:lnTo>
                    <a:pt x="319134" y="646912"/>
                  </a:lnTo>
                  <a:lnTo>
                    <a:pt x="449485" y="635387"/>
                  </a:lnTo>
                  <a:lnTo>
                    <a:pt x="449485" y="709033"/>
                  </a:lnTo>
                  <a:cubicBezTo>
                    <a:pt x="390243" y="686641"/>
                    <a:pt x="328185" y="672562"/>
                    <a:pt x="265081" y="667197"/>
                  </a:cubicBezTo>
                  <a:lnTo>
                    <a:pt x="265081" y="523131"/>
                  </a:ln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F427C1B-1474-EF6D-06FB-E91DBE12CE23}"/>
                </a:ext>
              </a:extLst>
            </p:cNvPr>
            <p:cNvSpPr/>
            <p:nvPr/>
          </p:nvSpPr>
          <p:spPr>
            <a:xfrm>
              <a:off x="8346640" y="1644567"/>
              <a:ext cx="480833" cy="501809"/>
            </a:xfrm>
            <a:custGeom>
              <a:avLst/>
              <a:gdLst>
                <a:gd name="connsiteX0" fmla="*/ 324897 w 480833"/>
                <a:gd name="connsiteY0" fmla="*/ 380333 h 501809"/>
                <a:gd name="connsiteX1" fmla="*/ 322707 w 480833"/>
                <a:gd name="connsiteY1" fmla="*/ 380333 h 501809"/>
                <a:gd name="connsiteX2" fmla="*/ 322707 w 480833"/>
                <a:gd name="connsiteY2" fmla="*/ 340456 h 501809"/>
                <a:gd name="connsiteX3" fmla="*/ 380333 w 480833"/>
                <a:gd name="connsiteY3" fmla="*/ 351981 h 501809"/>
                <a:gd name="connsiteX4" fmla="*/ 338151 w 480833"/>
                <a:gd name="connsiteY4" fmla="*/ 274301 h 501809"/>
                <a:gd name="connsiteX5" fmla="*/ 368808 w 480833"/>
                <a:gd name="connsiteY5" fmla="*/ 282830 h 501809"/>
                <a:gd name="connsiteX6" fmla="*/ 332503 w 480833"/>
                <a:gd name="connsiteY6" fmla="*/ 227624 h 501809"/>
                <a:gd name="connsiteX7" fmla="*/ 354862 w 480833"/>
                <a:gd name="connsiteY7" fmla="*/ 230390 h 501809"/>
                <a:gd name="connsiteX8" fmla="*/ 299657 w 480833"/>
                <a:gd name="connsiteY8" fmla="*/ 156052 h 501809"/>
                <a:gd name="connsiteX9" fmla="*/ 248945 w 480833"/>
                <a:gd name="connsiteY9" fmla="*/ 230159 h 501809"/>
                <a:gd name="connsiteX10" fmla="*/ 271189 w 480833"/>
                <a:gd name="connsiteY10" fmla="*/ 227393 h 501809"/>
                <a:gd name="connsiteX11" fmla="*/ 251596 w 480833"/>
                <a:gd name="connsiteY11" fmla="*/ 257244 h 501809"/>
                <a:gd name="connsiteX12" fmla="*/ 208377 w 480833"/>
                <a:gd name="connsiteY12" fmla="*/ 188092 h 501809"/>
                <a:gd name="connsiteX13" fmla="*/ 255861 w 480833"/>
                <a:gd name="connsiteY13" fmla="*/ 200885 h 501809"/>
                <a:gd name="connsiteX14" fmla="*/ 199733 w 480833"/>
                <a:gd name="connsiteY14" fmla="*/ 115483 h 501809"/>
                <a:gd name="connsiteX15" fmla="*/ 234308 w 480833"/>
                <a:gd name="connsiteY15" fmla="*/ 119747 h 501809"/>
                <a:gd name="connsiteX16" fmla="*/ 152249 w 480833"/>
                <a:gd name="connsiteY16" fmla="*/ 0 h 501809"/>
                <a:gd name="connsiteX17" fmla="*/ 70189 w 480833"/>
                <a:gd name="connsiteY17" fmla="*/ 119517 h 501809"/>
                <a:gd name="connsiteX18" fmla="*/ 104765 w 480833"/>
                <a:gd name="connsiteY18" fmla="*/ 115253 h 501809"/>
                <a:gd name="connsiteX19" fmla="*/ 48637 w 480833"/>
                <a:gd name="connsiteY19" fmla="*/ 200655 h 501809"/>
                <a:gd name="connsiteX20" fmla="*/ 96121 w 480833"/>
                <a:gd name="connsiteY20" fmla="*/ 187862 h 501809"/>
                <a:gd name="connsiteX21" fmla="*/ 18440 w 480833"/>
                <a:gd name="connsiteY21" fmla="*/ 307494 h 501809"/>
                <a:gd name="connsiteX22" fmla="*/ 126778 w 480833"/>
                <a:gd name="connsiteY22" fmla="*/ 294355 h 501809"/>
                <a:gd name="connsiteX23" fmla="*/ 126778 w 480833"/>
                <a:gd name="connsiteY23" fmla="*/ 409607 h 501809"/>
                <a:gd name="connsiteX24" fmla="*/ 0 w 480833"/>
                <a:gd name="connsiteY24" fmla="*/ 501809 h 501809"/>
                <a:gd name="connsiteX25" fmla="*/ 480833 w 480833"/>
                <a:gd name="connsiteY25" fmla="*/ 501809 h 501809"/>
                <a:gd name="connsiteX26" fmla="*/ 324897 w 480833"/>
                <a:gd name="connsiteY26" fmla="*/ 380333 h 501809"/>
                <a:gd name="connsiteX27" fmla="*/ 161354 w 480833"/>
                <a:gd name="connsiteY27" fmla="*/ 396123 h 501809"/>
                <a:gd name="connsiteX28" fmla="*/ 161354 w 480833"/>
                <a:gd name="connsiteY28" fmla="*/ 294355 h 501809"/>
                <a:gd name="connsiteX29" fmla="*/ 251827 w 480833"/>
                <a:gd name="connsiteY29" fmla="*/ 304728 h 501809"/>
                <a:gd name="connsiteX30" fmla="*/ 230505 w 480833"/>
                <a:gd name="connsiteY30" fmla="*/ 351981 h 501809"/>
                <a:gd name="connsiteX31" fmla="*/ 288131 w 480833"/>
                <a:gd name="connsiteY31" fmla="*/ 340456 h 501809"/>
                <a:gd name="connsiteX32" fmla="*/ 288131 w 480833"/>
                <a:gd name="connsiteY32" fmla="*/ 377452 h 501809"/>
                <a:gd name="connsiteX33" fmla="*/ 161354 w 480833"/>
                <a:gd name="connsiteY33" fmla="*/ 396123 h 5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80833" h="501809">
                  <a:moveTo>
                    <a:pt x="324897" y="380333"/>
                  </a:moveTo>
                  <a:lnTo>
                    <a:pt x="322707" y="380333"/>
                  </a:lnTo>
                  <a:lnTo>
                    <a:pt x="322707" y="340456"/>
                  </a:lnTo>
                  <a:lnTo>
                    <a:pt x="380333" y="351981"/>
                  </a:lnTo>
                  <a:lnTo>
                    <a:pt x="338151" y="274301"/>
                  </a:lnTo>
                  <a:lnTo>
                    <a:pt x="368808" y="282830"/>
                  </a:lnTo>
                  <a:lnTo>
                    <a:pt x="332503" y="227624"/>
                  </a:lnTo>
                  <a:lnTo>
                    <a:pt x="354862" y="230390"/>
                  </a:lnTo>
                  <a:lnTo>
                    <a:pt x="299657" y="156052"/>
                  </a:lnTo>
                  <a:lnTo>
                    <a:pt x="248945" y="230159"/>
                  </a:lnTo>
                  <a:lnTo>
                    <a:pt x="271189" y="227393"/>
                  </a:lnTo>
                  <a:lnTo>
                    <a:pt x="251596" y="257244"/>
                  </a:lnTo>
                  <a:lnTo>
                    <a:pt x="208377" y="188092"/>
                  </a:lnTo>
                  <a:lnTo>
                    <a:pt x="255861" y="200885"/>
                  </a:lnTo>
                  <a:lnTo>
                    <a:pt x="199733" y="115483"/>
                  </a:lnTo>
                  <a:lnTo>
                    <a:pt x="234308" y="119747"/>
                  </a:lnTo>
                  <a:lnTo>
                    <a:pt x="152249" y="0"/>
                  </a:lnTo>
                  <a:lnTo>
                    <a:pt x="70189" y="119517"/>
                  </a:lnTo>
                  <a:lnTo>
                    <a:pt x="104765" y="115253"/>
                  </a:lnTo>
                  <a:lnTo>
                    <a:pt x="48637" y="200655"/>
                  </a:lnTo>
                  <a:lnTo>
                    <a:pt x="96121" y="187862"/>
                  </a:lnTo>
                  <a:lnTo>
                    <a:pt x="18440" y="307494"/>
                  </a:lnTo>
                  <a:lnTo>
                    <a:pt x="126778" y="294355"/>
                  </a:lnTo>
                  <a:lnTo>
                    <a:pt x="126778" y="409607"/>
                  </a:lnTo>
                  <a:cubicBezTo>
                    <a:pt x="78767" y="431535"/>
                    <a:pt x="35654" y="462890"/>
                    <a:pt x="0" y="501809"/>
                  </a:cubicBezTo>
                  <a:lnTo>
                    <a:pt x="480833" y="501809"/>
                  </a:lnTo>
                  <a:cubicBezTo>
                    <a:pt x="428624" y="428624"/>
                    <a:pt x="372150" y="394970"/>
                    <a:pt x="324897" y="380333"/>
                  </a:cubicBezTo>
                  <a:close/>
                  <a:moveTo>
                    <a:pt x="161354" y="396123"/>
                  </a:moveTo>
                  <a:lnTo>
                    <a:pt x="161354" y="294355"/>
                  </a:lnTo>
                  <a:lnTo>
                    <a:pt x="251827" y="304728"/>
                  </a:lnTo>
                  <a:lnTo>
                    <a:pt x="230505" y="351981"/>
                  </a:lnTo>
                  <a:lnTo>
                    <a:pt x="288131" y="340456"/>
                  </a:lnTo>
                  <a:lnTo>
                    <a:pt x="288131" y="377452"/>
                  </a:lnTo>
                  <a:cubicBezTo>
                    <a:pt x="245109" y="376260"/>
                    <a:pt x="202207" y="382580"/>
                    <a:pt x="161354" y="396123"/>
                  </a:cubicBez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525D6EC-E4D1-C005-1011-62F16B2F08ED}"/>
              </a:ext>
            </a:extLst>
          </p:cNvPr>
          <p:cNvGrpSpPr/>
          <p:nvPr/>
        </p:nvGrpSpPr>
        <p:grpSpPr>
          <a:xfrm>
            <a:off x="10483567" y="1455910"/>
            <a:ext cx="565784" cy="817245"/>
            <a:chOff x="10483567" y="1363675"/>
            <a:chExt cx="565784" cy="817245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7034BC8-B03F-DC7A-BC2B-88EDE9DDF272}"/>
                </a:ext>
              </a:extLst>
            </p:cNvPr>
            <p:cNvSpPr/>
            <p:nvPr/>
          </p:nvSpPr>
          <p:spPr>
            <a:xfrm>
              <a:off x="10483567" y="1887551"/>
              <a:ext cx="263842" cy="293369"/>
            </a:xfrm>
            <a:custGeom>
              <a:avLst/>
              <a:gdLst>
                <a:gd name="connsiteX0" fmla="*/ 205740 w 263842"/>
                <a:gd name="connsiteY0" fmla="*/ 48578 h 293369"/>
                <a:gd name="connsiteX1" fmla="*/ 167640 w 263842"/>
                <a:gd name="connsiteY1" fmla="*/ 40957 h 293369"/>
                <a:gd name="connsiteX2" fmla="*/ 118110 w 263842"/>
                <a:gd name="connsiteY2" fmla="*/ 952 h 293369"/>
                <a:gd name="connsiteX3" fmla="*/ 114300 w 263842"/>
                <a:gd name="connsiteY3" fmla="*/ 0 h 293369"/>
                <a:gd name="connsiteX4" fmla="*/ 0 w 263842"/>
                <a:gd name="connsiteY4" fmla="*/ 224790 h 293369"/>
                <a:gd name="connsiteX5" fmla="*/ 96203 w 263842"/>
                <a:gd name="connsiteY5" fmla="*/ 202883 h 293369"/>
                <a:gd name="connsiteX6" fmla="*/ 144780 w 263842"/>
                <a:gd name="connsiteY6" fmla="*/ 293370 h 293369"/>
                <a:gd name="connsiteX7" fmla="*/ 263843 w 263842"/>
                <a:gd name="connsiteY7" fmla="*/ 60960 h 293369"/>
                <a:gd name="connsiteX8" fmla="*/ 225742 w 263842"/>
                <a:gd name="connsiteY8" fmla="*/ 46672 h 293369"/>
                <a:gd name="connsiteX9" fmla="*/ 205740 w 263842"/>
                <a:gd name="connsiteY9" fmla="*/ 48578 h 29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3842" h="293369">
                  <a:moveTo>
                    <a:pt x="205740" y="48578"/>
                  </a:moveTo>
                  <a:cubicBezTo>
                    <a:pt x="192405" y="48578"/>
                    <a:pt x="180023" y="45720"/>
                    <a:pt x="167640" y="40957"/>
                  </a:cubicBezTo>
                  <a:cubicBezTo>
                    <a:pt x="147637" y="33338"/>
                    <a:pt x="130492" y="19050"/>
                    <a:pt x="118110" y="952"/>
                  </a:cubicBezTo>
                  <a:cubicBezTo>
                    <a:pt x="117157" y="952"/>
                    <a:pt x="115253" y="0"/>
                    <a:pt x="114300" y="0"/>
                  </a:cubicBezTo>
                  <a:lnTo>
                    <a:pt x="0" y="224790"/>
                  </a:lnTo>
                  <a:lnTo>
                    <a:pt x="96203" y="202883"/>
                  </a:lnTo>
                  <a:lnTo>
                    <a:pt x="144780" y="293370"/>
                  </a:lnTo>
                  <a:lnTo>
                    <a:pt x="263843" y="60960"/>
                  </a:lnTo>
                  <a:cubicBezTo>
                    <a:pt x="250508" y="59055"/>
                    <a:pt x="237173" y="53340"/>
                    <a:pt x="225742" y="46672"/>
                  </a:cubicBezTo>
                  <a:cubicBezTo>
                    <a:pt x="219075" y="47625"/>
                    <a:pt x="212408" y="48578"/>
                    <a:pt x="205740" y="48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BE895BC-32E1-5702-C39F-61978EE8EE29}"/>
                </a:ext>
              </a:extLst>
            </p:cNvPr>
            <p:cNvSpPr/>
            <p:nvPr/>
          </p:nvSpPr>
          <p:spPr>
            <a:xfrm>
              <a:off x="10776937" y="1893265"/>
              <a:ext cx="272414" cy="281940"/>
            </a:xfrm>
            <a:custGeom>
              <a:avLst/>
              <a:gdLst>
                <a:gd name="connsiteX0" fmla="*/ 111442 w 272414"/>
                <a:gd name="connsiteY0" fmla="*/ 30480 h 281940"/>
                <a:gd name="connsiteX1" fmla="*/ 69532 w 272414"/>
                <a:gd name="connsiteY1" fmla="*/ 39053 h 281940"/>
                <a:gd name="connsiteX2" fmla="*/ 47625 w 272414"/>
                <a:gd name="connsiteY2" fmla="*/ 37147 h 281940"/>
                <a:gd name="connsiteX3" fmla="*/ 0 w 272414"/>
                <a:gd name="connsiteY3" fmla="*/ 55245 h 281940"/>
                <a:gd name="connsiteX4" fmla="*/ 125730 w 272414"/>
                <a:gd name="connsiteY4" fmla="*/ 281940 h 281940"/>
                <a:gd name="connsiteX5" fmla="*/ 175260 w 272414"/>
                <a:gd name="connsiteY5" fmla="*/ 200978 h 281940"/>
                <a:gd name="connsiteX6" fmla="*/ 272415 w 272414"/>
                <a:gd name="connsiteY6" fmla="*/ 217170 h 281940"/>
                <a:gd name="connsiteX7" fmla="*/ 151448 w 272414"/>
                <a:gd name="connsiteY7" fmla="*/ 0 h 281940"/>
                <a:gd name="connsiteX8" fmla="*/ 111442 w 272414"/>
                <a:gd name="connsiteY8" fmla="*/ 30480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414" h="281940">
                  <a:moveTo>
                    <a:pt x="111442" y="30480"/>
                  </a:moveTo>
                  <a:cubicBezTo>
                    <a:pt x="98107" y="36195"/>
                    <a:pt x="83820" y="39053"/>
                    <a:pt x="69532" y="39053"/>
                  </a:cubicBezTo>
                  <a:cubicBezTo>
                    <a:pt x="61913" y="39053"/>
                    <a:pt x="55245" y="38100"/>
                    <a:pt x="47625" y="37147"/>
                  </a:cubicBezTo>
                  <a:cubicBezTo>
                    <a:pt x="33338" y="46672"/>
                    <a:pt x="17145" y="53340"/>
                    <a:pt x="0" y="55245"/>
                  </a:cubicBezTo>
                  <a:lnTo>
                    <a:pt x="125730" y="281940"/>
                  </a:lnTo>
                  <a:lnTo>
                    <a:pt x="175260" y="200978"/>
                  </a:lnTo>
                  <a:lnTo>
                    <a:pt x="272415" y="217170"/>
                  </a:lnTo>
                  <a:lnTo>
                    <a:pt x="151448" y="0"/>
                  </a:lnTo>
                  <a:cubicBezTo>
                    <a:pt x="140970" y="13335"/>
                    <a:pt x="127635" y="23813"/>
                    <a:pt x="111442" y="304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2EFB1DE-F43E-8FE3-1A01-A9EA45217024}"/>
                </a:ext>
              </a:extLst>
            </p:cNvPr>
            <p:cNvSpPr/>
            <p:nvPr/>
          </p:nvSpPr>
          <p:spPr>
            <a:xfrm>
              <a:off x="10487377" y="1363675"/>
              <a:ext cx="554354" cy="554355"/>
            </a:xfrm>
            <a:custGeom>
              <a:avLst/>
              <a:gdLst>
                <a:gd name="connsiteX0" fmla="*/ 273368 w 554354"/>
                <a:gd name="connsiteY0" fmla="*/ 441960 h 554355"/>
                <a:gd name="connsiteX1" fmla="*/ 108585 w 554354"/>
                <a:gd name="connsiteY1" fmla="*/ 277178 h 554355"/>
                <a:gd name="connsiteX2" fmla="*/ 273368 w 554354"/>
                <a:gd name="connsiteY2" fmla="*/ 112395 h 554355"/>
                <a:gd name="connsiteX3" fmla="*/ 438150 w 554354"/>
                <a:gd name="connsiteY3" fmla="*/ 277178 h 554355"/>
                <a:gd name="connsiteX4" fmla="*/ 273368 w 554354"/>
                <a:gd name="connsiteY4" fmla="*/ 441960 h 554355"/>
                <a:gd name="connsiteX5" fmla="*/ 554355 w 554354"/>
                <a:gd name="connsiteY5" fmla="*/ 277178 h 554355"/>
                <a:gd name="connsiteX6" fmla="*/ 531495 w 554354"/>
                <a:gd name="connsiteY6" fmla="*/ 223838 h 554355"/>
                <a:gd name="connsiteX7" fmla="*/ 531495 w 554354"/>
                <a:gd name="connsiteY7" fmla="*/ 165735 h 554355"/>
                <a:gd name="connsiteX8" fmla="*/ 494348 w 554354"/>
                <a:gd name="connsiteY8" fmla="*/ 128588 h 554355"/>
                <a:gd name="connsiteX9" fmla="*/ 473392 w 554354"/>
                <a:gd name="connsiteY9" fmla="*/ 80963 h 554355"/>
                <a:gd name="connsiteX10" fmla="*/ 419100 w 554354"/>
                <a:gd name="connsiteY10" fmla="*/ 60008 h 554355"/>
                <a:gd name="connsiteX11" fmla="*/ 378143 w 554354"/>
                <a:gd name="connsiteY11" fmla="*/ 19050 h 554355"/>
                <a:gd name="connsiteX12" fmla="*/ 325755 w 554354"/>
                <a:gd name="connsiteY12" fmla="*/ 19050 h 554355"/>
                <a:gd name="connsiteX13" fmla="*/ 277178 w 554354"/>
                <a:gd name="connsiteY13" fmla="*/ 0 h 554355"/>
                <a:gd name="connsiteX14" fmla="*/ 223838 w 554354"/>
                <a:gd name="connsiteY14" fmla="*/ 22860 h 554355"/>
                <a:gd name="connsiteX15" fmla="*/ 165735 w 554354"/>
                <a:gd name="connsiteY15" fmla="*/ 22860 h 554355"/>
                <a:gd name="connsiteX16" fmla="*/ 128588 w 554354"/>
                <a:gd name="connsiteY16" fmla="*/ 60008 h 554355"/>
                <a:gd name="connsiteX17" fmla="*/ 80963 w 554354"/>
                <a:gd name="connsiteY17" fmla="*/ 80963 h 554355"/>
                <a:gd name="connsiteX18" fmla="*/ 60007 w 554354"/>
                <a:gd name="connsiteY18" fmla="*/ 135255 h 554355"/>
                <a:gd name="connsiteX19" fmla="*/ 19050 w 554354"/>
                <a:gd name="connsiteY19" fmla="*/ 176213 h 554355"/>
                <a:gd name="connsiteX20" fmla="*/ 19050 w 554354"/>
                <a:gd name="connsiteY20" fmla="*/ 228600 h 554355"/>
                <a:gd name="connsiteX21" fmla="*/ 0 w 554354"/>
                <a:gd name="connsiteY21" fmla="*/ 277178 h 554355"/>
                <a:gd name="connsiteX22" fmla="*/ 22860 w 554354"/>
                <a:gd name="connsiteY22" fmla="*/ 330518 h 554355"/>
                <a:gd name="connsiteX23" fmla="*/ 22860 w 554354"/>
                <a:gd name="connsiteY23" fmla="*/ 388620 h 554355"/>
                <a:gd name="connsiteX24" fmla="*/ 60007 w 554354"/>
                <a:gd name="connsiteY24" fmla="*/ 425768 h 554355"/>
                <a:gd name="connsiteX25" fmla="*/ 80963 w 554354"/>
                <a:gd name="connsiteY25" fmla="*/ 473393 h 554355"/>
                <a:gd name="connsiteX26" fmla="*/ 135255 w 554354"/>
                <a:gd name="connsiteY26" fmla="*/ 494348 h 554355"/>
                <a:gd name="connsiteX27" fmla="*/ 176213 w 554354"/>
                <a:gd name="connsiteY27" fmla="*/ 535305 h 554355"/>
                <a:gd name="connsiteX28" fmla="*/ 228600 w 554354"/>
                <a:gd name="connsiteY28" fmla="*/ 535305 h 554355"/>
                <a:gd name="connsiteX29" fmla="*/ 277178 w 554354"/>
                <a:gd name="connsiteY29" fmla="*/ 554355 h 554355"/>
                <a:gd name="connsiteX30" fmla="*/ 330518 w 554354"/>
                <a:gd name="connsiteY30" fmla="*/ 531495 h 554355"/>
                <a:gd name="connsiteX31" fmla="*/ 388620 w 554354"/>
                <a:gd name="connsiteY31" fmla="*/ 531495 h 554355"/>
                <a:gd name="connsiteX32" fmla="*/ 425768 w 554354"/>
                <a:gd name="connsiteY32" fmla="*/ 494348 h 554355"/>
                <a:gd name="connsiteX33" fmla="*/ 473392 w 554354"/>
                <a:gd name="connsiteY33" fmla="*/ 473393 h 554355"/>
                <a:gd name="connsiteX34" fmla="*/ 494348 w 554354"/>
                <a:gd name="connsiteY34" fmla="*/ 419100 h 554355"/>
                <a:gd name="connsiteX35" fmla="*/ 535305 w 554354"/>
                <a:gd name="connsiteY35" fmla="*/ 378143 h 554355"/>
                <a:gd name="connsiteX36" fmla="*/ 535305 w 554354"/>
                <a:gd name="connsiteY36" fmla="*/ 325755 h 554355"/>
                <a:gd name="connsiteX37" fmla="*/ 554355 w 554354"/>
                <a:gd name="connsiteY37" fmla="*/ 277178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54354" h="554355">
                  <a:moveTo>
                    <a:pt x="273368" y="441960"/>
                  </a:moveTo>
                  <a:cubicBezTo>
                    <a:pt x="182880" y="441960"/>
                    <a:pt x="108585" y="368618"/>
                    <a:pt x="108585" y="277178"/>
                  </a:cubicBezTo>
                  <a:cubicBezTo>
                    <a:pt x="108585" y="185738"/>
                    <a:pt x="182880" y="112395"/>
                    <a:pt x="273368" y="112395"/>
                  </a:cubicBezTo>
                  <a:cubicBezTo>
                    <a:pt x="363855" y="112395"/>
                    <a:pt x="438150" y="185738"/>
                    <a:pt x="438150" y="277178"/>
                  </a:cubicBezTo>
                  <a:cubicBezTo>
                    <a:pt x="438150" y="368618"/>
                    <a:pt x="363855" y="441960"/>
                    <a:pt x="273368" y="441960"/>
                  </a:cubicBezTo>
                  <a:close/>
                  <a:moveTo>
                    <a:pt x="554355" y="277178"/>
                  </a:moveTo>
                  <a:cubicBezTo>
                    <a:pt x="554355" y="256222"/>
                    <a:pt x="545783" y="237173"/>
                    <a:pt x="531495" y="223838"/>
                  </a:cubicBezTo>
                  <a:cubicBezTo>
                    <a:pt x="539115" y="205740"/>
                    <a:pt x="540068" y="184785"/>
                    <a:pt x="531495" y="165735"/>
                  </a:cubicBezTo>
                  <a:cubicBezTo>
                    <a:pt x="523875" y="148590"/>
                    <a:pt x="510540" y="135255"/>
                    <a:pt x="494348" y="128588"/>
                  </a:cubicBezTo>
                  <a:cubicBezTo>
                    <a:pt x="493395" y="111443"/>
                    <a:pt x="486728" y="94298"/>
                    <a:pt x="473392" y="80963"/>
                  </a:cubicBezTo>
                  <a:cubicBezTo>
                    <a:pt x="458153" y="65723"/>
                    <a:pt x="439103" y="59055"/>
                    <a:pt x="419100" y="60008"/>
                  </a:cubicBezTo>
                  <a:cubicBezTo>
                    <a:pt x="412433" y="41910"/>
                    <a:pt x="398145" y="26670"/>
                    <a:pt x="378143" y="19050"/>
                  </a:cubicBezTo>
                  <a:cubicBezTo>
                    <a:pt x="360998" y="12383"/>
                    <a:pt x="341948" y="12383"/>
                    <a:pt x="325755" y="19050"/>
                  </a:cubicBezTo>
                  <a:cubicBezTo>
                    <a:pt x="312420" y="7620"/>
                    <a:pt x="296228" y="0"/>
                    <a:pt x="277178" y="0"/>
                  </a:cubicBezTo>
                  <a:cubicBezTo>
                    <a:pt x="256223" y="0"/>
                    <a:pt x="237173" y="8573"/>
                    <a:pt x="223838" y="22860"/>
                  </a:cubicBezTo>
                  <a:cubicBezTo>
                    <a:pt x="205740" y="15240"/>
                    <a:pt x="184785" y="14288"/>
                    <a:pt x="165735" y="22860"/>
                  </a:cubicBezTo>
                  <a:cubicBezTo>
                    <a:pt x="148590" y="30480"/>
                    <a:pt x="135255" y="43815"/>
                    <a:pt x="128588" y="60008"/>
                  </a:cubicBezTo>
                  <a:cubicBezTo>
                    <a:pt x="111443" y="60960"/>
                    <a:pt x="94298" y="67628"/>
                    <a:pt x="80963" y="80963"/>
                  </a:cubicBezTo>
                  <a:cubicBezTo>
                    <a:pt x="65723" y="96203"/>
                    <a:pt x="59055" y="115252"/>
                    <a:pt x="60007" y="135255"/>
                  </a:cubicBezTo>
                  <a:cubicBezTo>
                    <a:pt x="41910" y="141923"/>
                    <a:pt x="26670" y="156210"/>
                    <a:pt x="19050" y="176213"/>
                  </a:cubicBezTo>
                  <a:cubicBezTo>
                    <a:pt x="12382" y="193358"/>
                    <a:pt x="12382" y="212408"/>
                    <a:pt x="19050" y="228600"/>
                  </a:cubicBezTo>
                  <a:cubicBezTo>
                    <a:pt x="7620" y="241935"/>
                    <a:pt x="0" y="258128"/>
                    <a:pt x="0" y="277178"/>
                  </a:cubicBezTo>
                  <a:cubicBezTo>
                    <a:pt x="0" y="298133"/>
                    <a:pt x="8572" y="317183"/>
                    <a:pt x="22860" y="330518"/>
                  </a:cubicBezTo>
                  <a:cubicBezTo>
                    <a:pt x="15240" y="348615"/>
                    <a:pt x="14288" y="369570"/>
                    <a:pt x="22860" y="388620"/>
                  </a:cubicBezTo>
                  <a:cubicBezTo>
                    <a:pt x="30480" y="405765"/>
                    <a:pt x="43815" y="419100"/>
                    <a:pt x="60007" y="425768"/>
                  </a:cubicBezTo>
                  <a:cubicBezTo>
                    <a:pt x="60960" y="442913"/>
                    <a:pt x="67628" y="460058"/>
                    <a:pt x="80963" y="473393"/>
                  </a:cubicBezTo>
                  <a:cubicBezTo>
                    <a:pt x="96203" y="488633"/>
                    <a:pt x="115253" y="495300"/>
                    <a:pt x="135255" y="494348"/>
                  </a:cubicBezTo>
                  <a:cubicBezTo>
                    <a:pt x="141923" y="512445"/>
                    <a:pt x="156210" y="527685"/>
                    <a:pt x="176213" y="535305"/>
                  </a:cubicBezTo>
                  <a:cubicBezTo>
                    <a:pt x="193358" y="541973"/>
                    <a:pt x="212408" y="541973"/>
                    <a:pt x="228600" y="535305"/>
                  </a:cubicBezTo>
                  <a:cubicBezTo>
                    <a:pt x="241935" y="546735"/>
                    <a:pt x="258127" y="554355"/>
                    <a:pt x="277178" y="554355"/>
                  </a:cubicBezTo>
                  <a:cubicBezTo>
                    <a:pt x="298133" y="554355"/>
                    <a:pt x="317183" y="545783"/>
                    <a:pt x="330518" y="531495"/>
                  </a:cubicBezTo>
                  <a:cubicBezTo>
                    <a:pt x="348615" y="539115"/>
                    <a:pt x="369570" y="540068"/>
                    <a:pt x="388620" y="531495"/>
                  </a:cubicBezTo>
                  <a:cubicBezTo>
                    <a:pt x="405765" y="523875"/>
                    <a:pt x="419100" y="510540"/>
                    <a:pt x="425768" y="494348"/>
                  </a:cubicBezTo>
                  <a:cubicBezTo>
                    <a:pt x="442913" y="493395"/>
                    <a:pt x="460058" y="486728"/>
                    <a:pt x="473392" y="473393"/>
                  </a:cubicBezTo>
                  <a:cubicBezTo>
                    <a:pt x="488633" y="458153"/>
                    <a:pt x="495300" y="439103"/>
                    <a:pt x="494348" y="419100"/>
                  </a:cubicBezTo>
                  <a:cubicBezTo>
                    <a:pt x="512445" y="412433"/>
                    <a:pt x="527685" y="398145"/>
                    <a:pt x="535305" y="378143"/>
                  </a:cubicBezTo>
                  <a:cubicBezTo>
                    <a:pt x="541973" y="360998"/>
                    <a:pt x="541973" y="341948"/>
                    <a:pt x="535305" y="325755"/>
                  </a:cubicBezTo>
                  <a:cubicBezTo>
                    <a:pt x="546735" y="313373"/>
                    <a:pt x="554355" y="296228"/>
                    <a:pt x="554355" y="2771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Rectangle: Rounded Corners 59">
            <a:extLst>
              <a:ext uri="{FF2B5EF4-FFF2-40B4-BE49-F238E27FC236}">
                <a16:creationId xmlns:a16="http://schemas.microsoft.com/office/drawing/2014/main" id="{AD3D9886-B8D2-7AE4-A42E-CD788EED1C46}"/>
              </a:ext>
            </a:extLst>
          </p:cNvPr>
          <p:cNvSpPr/>
          <p:nvPr/>
        </p:nvSpPr>
        <p:spPr>
          <a:xfrm>
            <a:off x="6174773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accent5">
              <a:lumMod val="20000"/>
              <a:lumOff val="80000"/>
              <a:alpha val="94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783EFB-A27C-DCF8-2A18-85DB605D9913}"/>
              </a:ext>
            </a:extLst>
          </p:cNvPr>
          <p:cNvSpPr/>
          <p:nvPr/>
        </p:nvSpPr>
        <p:spPr>
          <a:xfrm>
            <a:off x="6766524" y="2473595"/>
            <a:ext cx="476086" cy="476086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21" name="Graphic 67" descr="Fir tree with solid fill">
            <a:extLst>
              <a:ext uri="{FF2B5EF4-FFF2-40B4-BE49-F238E27FC236}">
                <a16:creationId xmlns:a16="http://schemas.microsoft.com/office/drawing/2014/main" id="{FF8C5AE2-F772-38A9-E992-17CF71612692}"/>
              </a:ext>
            </a:extLst>
          </p:cNvPr>
          <p:cNvSpPr/>
          <p:nvPr/>
        </p:nvSpPr>
        <p:spPr>
          <a:xfrm>
            <a:off x="6706988" y="1434955"/>
            <a:ext cx="590550" cy="838200"/>
          </a:xfrm>
          <a:custGeom>
            <a:avLst/>
            <a:gdLst>
              <a:gd name="connsiteX0" fmla="*/ 590550 w 590550"/>
              <a:gd name="connsiteY0" fmla="*/ 685800 h 838200"/>
              <a:gd name="connsiteX1" fmla="*/ 419100 w 590550"/>
              <a:gd name="connsiteY1" fmla="*/ 419100 h 838200"/>
              <a:gd name="connsiteX2" fmla="*/ 523875 w 590550"/>
              <a:gd name="connsiteY2" fmla="*/ 447675 h 838200"/>
              <a:gd name="connsiteX3" fmla="*/ 400050 w 590550"/>
              <a:gd name="connsiteY3" fmla="*/ 257175 h 838200"/>
              <a:gd name="connsiteX4" fmla="*/ 476250 w 590550"/>
              <a:gd name="connsiteY4" fmla="*/ 266700 h 838200"/>
              <a:gd name="connsiteX5" fmla="*/ 295275 w 590550"/>
              <a:gd name="connsiteY5" fmla="*/ 0 h 838200"/>
              <a:gd name="connsiteX6" fmla="*/ 114300 w 590550"/>
              <a:gd name="connsiteY6" fmla="*/ 266700 h 838200"/>
              <a:gd name="connsiteX7" fmla="*/ 190500 w 590550"/>
              <a:gd name="connsiteY7" fmla="*/ 257175 h 838200"/>
              <a:gd name="connsiteX8" fmla="*/ 66675 w 590550"/>
              <a:gd name="connsiteY8" fmla="*/ 447675 h 838200"/>
              <a:gd name="connsiteX9" fmla="*/ 171450 w 590550"/>
              <a:gd name="connsiteY9" fmla="*/ 419100 h 838200"/>
              <a:gd name="connsiteX10" fmla="*/ 0 w 590550"/>
              <a:gd name="connsiteY10" fmla="*/ 685800 h 838200"/>
              <a:gd name="connsiteX11" fmla="*/ 257175 w 590550"/>
              <a:gd name="connsiteY11" fmla="*/ 638175 h 838200"/>
              <a:gd name="connsiteX12" fmla="*/ 257175 w 590550"/>
              <a:gd name="connsiteY12" fmla="*/ 838200 h 838200"/>
              <a:gd name="connsiteX13" fmla="*/ 333375 w 590550"/>
              <a:gd name="connsiteY13" fmla="*/ 838200 h 838200"/>
              <a:gd name="connsiteX14" fmla="*/ 333375 w 590550"/>
              <a:gd name="connsiteY14" fmla="*/ 638175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0550" h="838200">
                <a:moveTo>
                  <a:pt x="590550" y="685800"/>
                </a:moveTo>
                <a:lnTo>
                  <a:pt x="419100" y="419100"/>
                </a:lnTo>
                <a:lnTo>
                  <a:pt x="523875" y="447675"/>
                </a:lnTo>
                <a:lnTo>
                  <a:pt x="400050" y="257175"/>
                </a:lnTo>
                <a:lnTo>
                  <a:pt x="476250" y="266700"/>
                </a:lnTo>
                <a:lnTo>
                  <a:pt x="295275" y="0"/>
                </a:lnTo>
                <a:lnTo>
                  <a:pt x="114300" y="266700"/>
                </a:lnTo>
                <a:lnTo>
                  <a:pt x="190500" y="257175"/>
                </a:lnTo>
                <a:lnTo>
                  <a:pt x="66675" y="447675"/>
                </a:lnTo>
                <a:lnTo>
                  <a:pt x="171450" y="419100"/>
                </a:lnTo>
                <a:lnTo>
                  <a:pt x="0" y="685800"/>
                </a:lnTo>
                <a:lnTo>
                  <a:pt x="257175" y="638175"/>
                </a:lnTo>
                <a:lnTo>
                  <a:pt x="257175" y="838200"/>
                </a:lnTo>
                <a:lnTo>
                  <a:pt x="333375" y="838200"/>
                </a:lnTo>
                <a:lnTo>
                  <a:pt x="333375" y="638175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TextBox 83">
            <a:extLst>
              <a:ext uri="{FF2B5EF4-FFF2-40B4-BE49-F238E27FC236}">
                <a16:creationId xmlns:a16="http://schemas.microsoft.com/office/drawing/2014/main" id="{7D82F2C8-F3CE-47F4-A3BF-19D577206604}"/>
              </a:ext>
            </a:extLst>
          </p:cNvPr>
          <p:cNvSpPr txBox="1"/>
          <p:nvPr/>
        </p:nvSpPr>
        <p:spPr>
          <a:xfrm>
            <a:off x="728172" y="3146703"/>
            <a:ext cx="1447392" cy="30410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2"/>
                </a:solidFill>
              </a:rPr>
              <a:t>ETL 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2"/>
                </a:solidFill>
              </a:rPr>
              <a:t>Process</a:t>
            </a:r>
          </a:p>
        </p:txBody>
      </p:sp>
      <p:sp>
        <p:nvSpPr>
          <p:cNvPr id="68" name="TextBox 84">
            <a:extLst>
              <a:ext uri="{FF2B5EF4-FFF2-40B4-BE49-F238E27FC236}">
                <a16:creationId xmlns:a16="http://schemas.microsoft.com/office/drawing/2014/main" id="{43A3FC00-D992-49D9-8874-05A85E6881DE}"/>
              </a:ext>
            </a:extLst>
          </p:cNvPr>
          <p:cNvSpPr txBox="1"/>
          <p:nvPr/>
        </p:nvSpPr>
        <p:spPr>
          <a:xfrm>
            <a:off x="2683457" y="3090804"/>
            <a:ext cx="1224527" cy="44418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3"/>
                </a:solidFill>
              </a:rPr>
              <a:t>Exploratory 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3"/>
                </a:solidFill>
              </a:rPr>
              <a:t>Data Analysis</a:t>
            </a:r>
          </a:p>
        </p:txBody>
      </p:sp>
      <p:sp>
        <p:nvSpPr>
          <p:cNvPr id="69" name="TextBox 85">
            <a:extLst>
              <a:ext uri="{FF2B5EF4-FFF2-40B4-BE49-F238E27FC236}">
                <a16:creationId xmlns:a16="http://schemas.microsoft.com/office/drawing/2014/main" id="{59F6A009-F97D-4C86-B9FB-5ABB181E4130}"/>
              </a:ext>
            </a:extLst>
          </p:cNvPr>
          <p:cNvSpPr txBox="1"/>
          <p:nvPr/>
        </p:nvSpPr>
        <p:spPr>
          <a:xfrm>
            <a:off x="4388437" y="3117859"/>
            <a:ext cx="1479260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1">
                    <a:lumMod val="50000"/>
                  </a:schemeClr>
                </a:solidFill>
              </a:rPr>
              <a:t>Feature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1">
                    <a:lumMod val="50000"/>
                  </a:schemeClr>
                </a:solidFill>
              </a:rPr>
              <a:t>Selection</a:t>
            </a:r>
          </a:p>
        </p:txBody>
      </p:sp>
      <p:sp>
        <p:nvSpPr>
          <p:cNvPr id="70" name="TextBox 86">
            <a:extLst>
              <a:ext uri="{FF2B5EF4-FFF2-40B4-BE49-F238E27FC236}">
                <a16:creationId xmlns:a16="http://schemas.microsoft.com/office/drawing/2014/main" id="{F4AD5D8A-EED1-48B1-A755-88231E3967C5}"/>
              </a:ext>
            </a:extLst>
          </p:cNvPr>
          <p:cNvSpPr txBox="1"/>
          <p:nvPr/>
        </p:nvSpPr>
        <p:spPr>
          <a:xfrm>
            <a:off x="6299203" y="3117859"/>
            <a:ext cx="146038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5"/>
                </a:solidFill>
              </a:rPr>
              <a:t>Model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5"/>
                </a:solidFill>
              </a:rPr>
              <a:t>Comparison</a:t>
            </a:r>
          </a:p>
        </p:txBody>
      </p:sp>
      <p:sp>
        <p:nvSpPr>
          <p:cNvPr id="74" name="TextBox 87">
            <a:extLst>
              <a:ext uri="{FF2B5EF4-FFF2-40B4-BE49-F238E27FC236}">
                <a16:creationId xmlns:a16="http://schemas.microsoft.com/office/drawing/2014/main" id="{FF6FA352-D757-4A2E-A380-F503CBD587D3}"/>
              </a:ext>
            </a:extLst>
          </p:cNvPr>
          <p:cNvSpPr txBox="1"/>
          <p:nvPr/>
        </p:nvSpPr>
        <p:spPr>
          <a:xfrm>
            <a:off x="8262777" y="3107139"/>
            <a:ext cx="126811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6"/>
                </a:solidFill>
              </a:rPr>
              <a:t>Model 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6"/>
                </a:solidFill>
              </a:rPr>
              <a:t>Optimization</a:t>
            </a:r>
          </a:p>
        </p:txBody>
      </p:sp>
      <p:sp>
        <p:nvSpPr>
          <p:cNvPr id="77" name="TextBox 88">
            <a:extLst>
              <a:ext uri="{FF2B5EF4-FFF2-40B4-BE49-F238E27FC236}">
                <a16:creationId xmlns:a16="http://schemas.microsoft.com/office/drawing/2014/main" id="{BAF5F5A4-C296-416C-B566-FF18B448E047}"/>
              </a:ext>
            </a:extLst>
          </p:cNvPr>
          <p:cNvSpPr txBox="1"/>
          <p:nvPr/>
        </p:nvSpPr>
        <p:spPr>
          <a:xfrm>
            <a:off x="10050396" y="3104540"/>
            <a:ext cx="1453081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4"/>
                </a:solidFill>
              </a:rPr>
              <a:t>Final Models 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4"/>
                </a:solidFill>
              </a:rPr>
              <a:t>Evaluation</a:t>
            </a:r>
          </a:p>
        </p:txBody>
      </p:sp>
      <p:sp>
        <p:nvSpPr>
          <p:cNvPr id="104" name="TextBox 70">
            <a:extLst>
              <a:ext uri="{FF2B5EF4-FFF2-40B4-BE49-F238E27FC236}">
                <a16:creationId xmlns:a16="http://schemas.microsoft.com/office/drawing/2014/main" id="{4AF54F0E-44B6-4E8B-A021-E3CEC0679050}"/>
              </a:ext>
            </a:extLst>
          </p:cNvPr>
          <p:cNvSpPr txBox="1"/>
          <p:nvPr/>
        </p:nvSpPr>
        <p:spPr>
          <a:xfrm flipH="1">
            <a:off x="869650" y="3823229"/>
            <a:ext cx="1048297" cy="233966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Extract</a:t>
            </a:r>
          </a:p>
          <a:p>
            <a:r>
              <a:rPr lang="en-US" sz="1600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-</a:t>
            </a:r>
            <a:r>
              <a:rPr lang="en-US" sz="1400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INE</a:t>
            </a:r>
          </a:p>
          <a:p>
            <a:r>
              <a:rPr lang="en-US" sz="1400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-Datos.gob</a:t>
            </a:r>
          </a:p>
          <a:p>
            <a:endParaRPr lang="en-US" sz="16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Transform</a:t>
            </a:r>
          </a:p>
          <a:p>
            <a:r>
              <a:rPr lang="en-US" sz="1400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-Cleaning</a:t>
            </a:r>
          </a:p>
          <a:p>
            <a:r>
              <a:rPr lang="en-US" sz="1400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-Encoding</a:t>
            </a:r>
          </a:p>
          <a:p>
            <a:r>
              <a:rPr lang="en-US" sz="1400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-Merging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Load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05" name="TextBox 70">
            <a:extLst>
              <a:ext uri="{FF2B5EF4-FFF2-40B4-BE49-F238E27FC236}">
                <a16:creationId xmlns:a16="http://schemas.microsoft.com/office/drawing/2014/main" id="{46739F48-F9C7-4756-B115-38447B586DC7}"/>
              </a:ext>
            </a:extLst>
          </p:cNvPr>
          <p:cNvSpPr txBox="1"/>
          <p:nvPr/>
        </p:nvSpPr>
        <p:spPr>
          <a:xfrm flipH="1">
            <a:off x="2640461" y="3805265"/>
            <a:ext cx="1363890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Distribution</a:t>
            </a:r>
          </a:p>
          <a:p>
            <a:endParaRPr lang="en-US" sz="1400" b="1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Variation Across Different Categorical Groups</a:t>
            </a:r>
          </a:p>
          <a:p>
            <a:endParaRPr lang="en-US" sz="1400" b="1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collinearity Problem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06" name="TextBox 70">
            <a:extLst>
              <a:ext uri="{FF2B5EF4-FFF2-40B4-BE49-F238E27FC236}">
                <a16:creationId xmlns:a16="http://schemas.microsoft.com/office/drawing/2014/main" id="{854C523A-86F8-4CD0-BD48-5FF339DD3FBF}"/>
              </a:ext>
            </a:extLst>
          </p:cNvPr>
          <p:cNvSpPr txBox="1"/>
          <p:nvPr/>
        </p:nvSpPr>
        <p:spPr>
          <a:xfrm flipH="1">
            <a:off x="4538774" y="3823229"/>
            <a:ext cx="1363890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Manual Feature</a:t>
            </a: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Selection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Selection Through Models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07" name="TextBox 70">
            <a:extLst>
              <a:ext uri="{FF2B5EF4-FFF2-40B4-BE49-F238E27FC236}">
                <a16:creationId xmlns:a16="http://schemas.microsoft.com/office/drawing/2014/main" id="{9CF5AB52-472F-46E4-9ED6-E42FE9F04EAE}"/>
              </a:ext>
            </a:extLst>
          </p:cNvPr>
          <p:cNvSpPr txBox="1"/>
          <p:nvPr/>
        </p:nvSpPr>
        <p:spPr>
          <a:xfrm flipH="1">
            <a:off x="6395695" y="3820418"/>
            <a:ext cx="1363890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X_train Transformation</a:t>
            </a: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Models and Feature Selections Dictionaries</a:t>
            </a: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 Validation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Evaluation</a:t>
            </a:r>
          </a:p>
        </p:txBody>
      </p:sp>
      <p:sp>
        <p:nvSpPr>
          <p:cNvPr id="108" name="TextBox 70">
            <a:extLst>
              <a:ext uri="{FF2B5EF4-FFF2-40B4-BE49-F238E27FC236}">
                <a16:creationId xmlns:a16="http://schemas.microsoft.com/office/drawing/2014/main" id="{842CE8ED-78E1-4855-B8C8-04A0CDA367E0}"/>
              </a:ext>
            </a:extLst>
          </p:cNvPr>
          <p:cNvSpPr txBox="1"/>
          <p:nvPr/>
        </p:nvSpPr>
        <p:spPr>
          <a:xfrm flipH="1">
            <a:off x="8193172" y="3805264"/>
            <a:ext cx="1507679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Model And Feature Selection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Grid Search Hyperparameters</a:t>
            </a: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Optimization 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09" name="TextBox 70">
            <a:extLst>
              <a:ext uri="{FF2B5EF4-FFF2-40B4-BE49-F238E27FC236}">
                <a16:creationId xmlns:a16="http://schemas.microsoft.com/office/drawing/2014/main" id="{22EAEB7F-8E4A-4A6C-BB57-393E66FC6ED0}"/>
              </a:ext>
            </a:extLst>
          </p:cNvPr>
          <p:cNvSpPr txBox="1"/>
          <p:nvPr/>
        </p:nvSpPr>
        <p:spPr>
          <a:xfrm flipH="1">
            <a:off x="10077314" y="3819251"/>
            <a:ext cx="1423110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Prediction Metrics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Feature Importance and SHAP Analysis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10" name="Title 1">
            <a:extLst>
              <a:ext uri="{FF2B5EF4-FFF2-40B4-BE49-F238E27FC236}">
                <a16:creationId xmlns:a16="http://schemas.microsoft.com/office/drawing/2014/main" id="{24AC8B1A-ECB0-4BF1-8DF6-CAD3B9D2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Modeling and Evaluation Process</a:t>
            </a:r>
          </a:p>
        </p:txBody>
      </p:sp>
    </p:spTree>
    <p:extLst>
      <p:ext uri="{BB962C8B-B14F-4D97-AF65-F5344CB8AC3E}">
        <p14:creationId xmlns:p14="http://schemas.microsoft.com/office/powerpoint/2010/main" val="3477372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Model Comparison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17DD29-CA78-4752-8388-7AF348E09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8" y="1124744"/>
            <a:ext cx="7200800" cy="538057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66B48B7-3F63-4408-B5DD-ADECFC884D58}"/>
              </a:ext>
            </a:extLst>
          </p:cNvPr>
          <p:cNvSpPr txBox="1"/>
          <p:nvPr/>
        </p:nvSpPr>
        <p:spPr>
          <a:xfrm>
            <a:off x="7978984" y="1360346"/>
            <a:ext cx="31807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200" dirty="0">
                <a:solidFill>
                  <a:schemeClr val="bg1"/>
                </a:solidFill>
              </a:rPr>
              <a:t>Feature subsets</a:t>
            </a:r>
          </a:p>
          <a:p>
            <a:pPr marL="342900" indent="-342900">
              <a:buFontTx/>
              <a:buChar char="-"/>
            </a:pPr>
            <a:r>
              <a:rPr lang="es-ES" sz="2200" dirty="0">
                <a:solidFill>
                  <a:schemeClr val="bg1"/>
                </a:solidFill>
              </a:rPr>
              <a:t>Models</a:t>
            </a:r>
          </a:p>
          <a:p>
            <a:pPr marL="342900" indent="-342900">
              <a:buFontTx/>
              <a:buChar char="-"/>
            </a:pP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C3DF1D5-8F64-4BB5-8128-A6BB108BAFC8}"/>
              </a:ext>
            </a:extLst>
          </p:cNvPr>
          <p:cNvSpPr txBox="1"/>
          <p:nvPr/>
        </p:nvSpPr>
        <p:spPr>
          <a:xfrm>
            <a:off x="7978984" y="5016809"/>
            <a:ext cx="3180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200" dirty="0">
                <a:solidFill>
                  <a:schemeClr val="bg1"/>
                </a:solidFill>
              </a:rPr>
              <a:t>Cross_validation</a:t>
            </a:r>
          </a:p>
          <a:p>
            <a:pPr marL="342900" indent="-342900">
              <a:buFontTx/>
              <a:buChar char="-"/>
            </a:pPr>
            <a:r>
              <a:rPr lang="es-ES" sz="2200" dirty="0">
                <a:solidFill>
                  <a:schemeClr val="bg1"/>
                </a:solidFill>
              </a:rPr>
              <a:t>Test Evaluation</a:t>
            </a:r>
          </a:p>
          <a:p>
            <a:pPr marL="342900" indent="-342900">
              <a:buFontTx/>
              <a:buChar char="-"/>
            </a:pPr>
            <a:r>
              <a:rPr lang="es-ES" sz="2200" dirty="0">
                <a:solidFill>
                  <a:schemeClr val="bg1"/>
                </a:solidFill>
              </a:rPr>
              <a:t>RMSE</a:t>
            </a:r>
          </a:p>
          <a:p>
            <a:pPr marL="342900" indent="-342900">
              <a:buFontTx/>
              <a:buChar char="-"/>
            </a:pP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840B21-88A5-4269-97C8-CD72F959CA69}"/>
              </a:ext>
            </a:extLst>
          </p:cNvPr>
          <p:cNvSpPr txBox="1"/>
          <p:nvPr/>
        </p:nvSpPr>
        <p:spPr>
          <a:xfrm>
            <a:off x="8483040" y="2118197"/>
            <a:ext cx="309634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Linear models:</a:t>
            </a:r>
          </a:p>
          <a:p>
            <a:r>
              <a:rPr lang="es-ES" sz="2000" dirty="0">
                <a:solidFill>
                  <a:schemeClr val="bg1"/>
                </a:solidFill>
              </a:rPr>
              <a:t>-LinearRegression</a:t>
            </a:r>
          </a:p>
          <a:p>
            <a:r>
              <a:rPr lang="es-ES" sz="2000" dirty="0">
                <a:solidFill>
                  <a:schemeClr val="bg1"/>
                </a:solidFill>
              </a:rPr>
              <a:t>-Ridge</a:t>
            </a:r>
          </a:p>
          <a:p>
            <a:r>
              <a:rPr lang="es-ES" sz="2000" dirty="0">
                <a:solidFill>
                  <a:schemeClr val="bg1"/>
                </a:solidFill>
              </a:rPr>
              <a:t>Tree-based models:</a:t>
            </a:r>
          </a:p>
          <a:p>
            <a:r>
              <a:rPr lang="es-ES" sz="2000" dirty="0">
                <a:solidFill>
                  <a:schemeClr val="bg1"/>
                </a:solidFill>
              </a:rPr>
              <a:t>-DecisionTreeRegressor </a:t>
            </a:r>
          </a:p>
          <a:p>
            <a:r>
              <a:rPr lang="es-ES" sz="2000" dirty="0">
                <a:solidFill>
                  <a:schemeClr val="bg1"/>
                </a:solidFill>
              </a:rPr>
              <a:t>-RandomForestRegressor </a:t>
            </a:r>
          </a:p>
          <a:p>
            <a:r>
              <a:rPr lang="es-ES" sz="2000" dirty="0">
                <a:solidFill>
                  <a:schemeClr val="bg1"/>
                </a:solidFill>
              </a:rPr>
              <a:t>-XGBoost </a:t>
            </a:r>
          </a:p>
          <a:p>
            <a:r>
              <a:rPr lang="es-ES" sz="2000" dirty="0">
                <a:solidFill>
                  <a:schemeClr val="bg1"/>
                </a:solidFill>
              </a:rPr>
              <a:t>-LightGBM </a:t>
            </a:r>
          </a:p>
          <a:p>
            <a:r>
              <a:rPr lang="es-ES" sz="2000" dirty="0">
                <a:solidFill>
                  <a:schemeClr val="bg1"/>
                </a:solidFill>
              </a:rPr>
              <a:t>-CatBoost</a:t>
            </a:r>
          </a:p>
        </p:txBody>
      </p:sp>
    </p:spTree>
    <p:extLst>
      <p:ext uri="{BB962C8B-B14F-4D97-AF65-F5344CB8AC3E}">
        <p14:creationId xmlns:p14="http://schemas.microsoft.com/office/powerpoint/2010/main" val="470251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9">
            <a:extLst>
              <a:ext uri="{FF2B5EF4-FFF2-40B4-BE49-F238E27FC236}">
                <a16:creationId xmlns:a16="http://schemas.microsoft.com/office/drawing/2014/main" id="{2057C09A-203E-2448-A1E6-052E7B64C618}"/>
              </a:ext>
            </a:extLst>
          </p:cNvPr>
          <p:cNvSpPr/>
          <p:nvPr/>
        </p:nvSpPr>
        <p:spPr>
          <a:xfrm>
            <a:off x="2460590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: Rounded Corners 59">
            <a:extLst>
              <a:ext uri="{FF2B5EF4-FFF2-40B4-BE49-F238E27FC236}">
                <a16:creationId xmlns:a16="http://schemas.microsoft.com/office/drawing/2014/main" id="{4C826D35-3563-5B43-A2BC-3FE949BAC3A0}"/>
              </a:ext>
            </a:extLst>
          </p:cNvPr>
          <p:cNvSpPr/>
          <p:nvPr/>
        </p:nvSpPr>
        <p:spPr>
          <a:xfrm>
            <a:off x="4316139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: Rounded Corners 59">
            <a:extLst>
              <a:ext uri="{FF2B5EF4-FFF2-40B4-BE49-F238E27FC236}">
                <a16:creationId xmlns:a16="http://schemas.microsoft.com/office/drawing/2014/main" id="{4F5A1695-2C6E-334C-81BD-71D87F4A1478}"/>
              </a:ext>
            </a:extLst>
          </p:cNvPr>
          <p:cNvSpPr/>
          <p:nvPr/>
        </p:nvSpPr>
        <p:spPr>
          <a:xfrm>
            <a:off x="6174773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: Rounded Corners 59">
            <a:extLst>
              <a:ext uri="{FF2B5EF4-FFF2-40B4-BE49-F238E27FC236}">
                <a16:creationId xmlns:a16="http://schemas.microsoft.com/office/drawing/2014/main" id="{13E5BA12-2355-D64F-A212-C154CBA92795}"/>
              </a:ext>
            </a:extLst>
          </p:cNvPr>
          <p:cNvSpPr/>
          <p:nvPr/>
        </p:nvSpPr>
        <p:spPr>
          <a:xfrm>
            <a:off x="9894398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Rounded Corners 59">
            <a:extLst>
              <a:ext uri="{FF2B5EF4-FFF2-40B4-BE49-F238E27FC236}">
                <a16:creationId xmlns:a16="http://schemas.microsoft.com/office/drawing/2014/main" id="{1BD2179F-18FC-C449-B1E9-95D1230E4ED2}"/>
              </a:ext>
            </a:extLst>
          </p:cNvPr>
          <p:cNvSpPr/>
          <p:nvPr/>
        </p:nvSpPr>
        <p:spPr>
          <a:xfrm>
            <a:off x="600779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6AF93EB-0139-4580-346F-BC718AA4A030}"/>
              </a:ext>
            </a:extLst>
          </p:cNvPr>
          <p:cNvSpPr/>
          <p:nvPr/>
        </p:nvSpPr>
        <p:spPr>
          <a:xfrm>
            <a:off x="1217356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8463B3-4F33-56BE-6232-DC3D8B5DAD11}"/>
              </a:ext>
            </a:extLst>
          </p:cNvPr>
          <p:cNvSpPr/>
          <p:nvPr/>
        </p:nvSpPr>
        <p:spPr>
          <a:xfrm>
            <a:off x="3077168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6D213A-09A2-8944-6E3B-154C9B23CCB1}"/>
              </a:ext>
            </a:extLst>
          </p:cNvPr>
          <p:cNvSpPr/>
          <p:nvPr/>
        </p:nvSpPr>
        <p:spPr>
          <a:xfrm>
            <a:off x="4895193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060DB7-4A8B-CC26-7AE9-13CA90D8B89F}"/>
              </a:ext>
            </a:extLst>
          </p:cNvPr>
          <p:cNvSpPr/>
          <p:nvPr/>
        </p:nvSpPr>
        <p:spPr>
          <a:xfrm>
            <a:off x="6766524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DFF318-6F16-F030-215A-5EA12BDAFAB5}"/>
              </a:ext>
            </a:extLst>
          </p:cNvPr>
          <p:cNvSpPr/>
          <p:nvPr/>
        </p:nvSpPr>
        <p:spPr>
          <a:xfrm>
            <a:off x="10525559" y="2472162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20D511-1F03-5182-89D2-2BEEF2E60A2F}"/>
              </a:ext>
            </a:extLst>
          </p:cNvPr>
          <p:cNvGrpSpPr/>
          <p:nvPr/>
        </p:nvGrpSpPr>
        <p:grpSpPr>
          <a:xfrm>
            <a:off x="4794475" y="1473055"/>
            <a:ext cx="638608" cy="800100"/>
            <a:chOff x="4779235" y="1551205"/>
            <a:chExt cx="638608" cy="800100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4F330F0-CB02-B219-8ABD-4FE251C258D2}"/>
                </a:ext>
              </a:extLst>
            </p:cNvPr>
            <p:cNvSpPr/>
            <p:nvPr/>
          </p:nvSpPr>
          <p:spPr>
            <a:xfrm>
              <a:off x="4931852" y="2084605"/>
              <a:ext cx="361950" cy="266700"/>
            </a:xfrm>
            <a:custGeom>
              <a:avLst/>
              <a:gdLst>
                <a:gd name="connsiteX0" fmla="*/ 0 w 361950"/>
                <a:gd name="connsiteY0" fmla="*/ 0 h 266700"/>
                <a:gd name="connsiteX1" fmla="*/ 41910 w 361950"/>
                <a:gd name="connsiteY1" fmla="*/ 235267 h 266700"/>
                <a:gd name="connsiteX2" fmla="*/ 79057 w 361950"/>
                <a:gd name="connsiteY2" fmla="*/ 266700 h 266700"/>
                <a:gd name="connsiteX3" fmla="*/ 281940 w 361950"/>
                <a:gd name="connsiteY3" fmla="*/ 266700 h 266700"/>
                <a:gd name="connsiteX4" fmla="*/ 319088 w 361950"/>
                <a:gd name="connsiteY4" fmla="*/ 235267 h 266700"/>
                <a:gd name="connsiteX5" fmla="*/ 361950 w 361950"/>
                <a:gd name="connsiteY5" fmla="*/ 0 h 266700"/>
                <a:gd name="connsiteX6" fmla="*/ 0 w 361950"/>
                <a:gd name="connsiteY6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266700">
                  <a:moveTo>
                    <a:pt x="0" y="0"/>
                  </a:moveTo>
                  <a:lnTo>
                    <a:pt x="41910" y="235267"/>
                  </a:lnTo>
                  <a:cubicBezTo>
                    <a:pt x="44768" y="253365"/>
                    <a:pt x="60960" y="266700"/>
                    <a:pt x="79057" y="266700"/>
                  </a:cubicBezTo>
                  <a:lnTo>
                    <a:pt x="281940" y="266700"/>
                  </a:lnTo>
                  <a:cubicBezTo>
                    <a:pt x="300038" y="266700"/>
                    <a:pt x="316230" y="253365"/>
                    <a:pt x="319088" y="235267"/>
                  </a:cubicBezTo>
                  <a:lnTo>
                    <a:pt x="3619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4AD2A83-84A4-6413-2083-15ACAFCE131D}"/>
                </a:ext>
              </a:extLst>
            </p:cNvPr>
            <p:cNvSpPr/>
            <p:nvPr/>
          </p:nvSpPr>
          <p:spPr>
            <a:xfrm>
              <a:off x="4879465" y="17417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508658E-72E2-4922-3789-3DF64B98236C}"/>
                </a:ext>
              </a:extLst>
            </p:cNvPr>
            <p:cNvSpPr/>
            <p:nvPr/>
          </p:nvSpPr>
          <p:spPr>
            <a:xfrm>
              <a:off x="4894705" y="1790157"/>
              <a:ext cx="438149" cy="256347"/>
            </a:xfrm>
            <a:custGeom>
              <a:avLst/>
              <a:gdLst>
                <a:gd name="connsiteX0" fmla="*/ 399098 w 438149"/>
                <a:gd name="connsiteY0" fmla="*/ 180148 h 256347"/>
                <a:gd name="connsiteX1" fmla="*/ 258128 w 438149"/>
                <a:gd name="connsiteY1" fmla="*/ 180148 h 256347"/>
                <a:gd name="connsiteX2" fmla="*/ 336233 w 438149"/>
                <a:gd name="connsiteY2" fmla="*/ 31558 h 256347"/>
                <a:gd name="connsiteX3" fmla="*/ 335280 w 438149"/>
                <a:gd name="connsiteY3" fmla="*/ 4888 h 256347"/>
                <a:gd name="connsiteX4" fmla="*/ 308610 w 438149"/>
                <a:gd name="connsiteY4" fmla="*/ 5840 h 256347"/>
                <a:gd name="connsiteX5" fmla="*/ 220028 w 438149"/>
                <a:gd name="connsiteY5" fmla="*/ 181100 h 256347"/>
                <a:gd name="connsiteX6" fmla="*/ 156210 w 438149"/>
                <a:gd name="connsiteY6" fmla="*/ 181100 h 256347"/>
                <a:gd name="connsiteX7" fmla="*/ 99060 w 438149"/>
                <a:gd name="connsiteY7" fmla="*/ 91565 h 256347"/>
                <a:gd name="connsiteX8" fmla="*/ 72390 w 438149"/>
                <a:gd name="connsiteY8" fmla="*/ 90613 h 256347"/>
                <a:gd name="connsiteX9" fmla="*/ 71437 w 438149"/>
                <a:gd name="connsiteY9" fmla="*/ 117283 h 256347"/>
                <a:gd name="connsiteX10" fmla="*/ 117158 w 438149"/>
                <a:gd name="connsiteY10" fmla="*/ 180148 h 256347"/>
                <a:gd name="connsiteX11" fmla="*/ 38100 w 438149"/>
                <a:gd name="connsiteY11" fmla="*/ 180148 h 256347"/>
                <a:gd name="connsiteX12" fmla="*/ 0 w 438149"/>
                <a:gd name="connsiteY12" fmla="*/ 218248 h 256347"/>
                <a:gd name="connsiteX13" fmla="*/ 0 w 438149"/>
                <a:gd name="connsiteY13" fmla="*/ 256348 h 256347"/>
                <a:gd name="connsiteX14" fmla="*/ 438150 w 438149"/>
                <a:gd name="connsiteY14" fmla="*/ 256348 h 256347"/>
                <a:gd name="connsiteX15" fmla="*/ 438150 w 438149"/>
                <a:gd name="connsiteY15" fmla="*/ 218248 h 256347"/>
                <a:gd name="connsiteX16" fmla="*/ 399098 w 438149"/>
                <a:gd name="connsiteY16" fmla="*/ 180148 h 25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8149" h="256347">
                  <a:moveTo>
                    <a:pt x="399098" y="180148"/>
                  </a:moveTo>
                  <a:lnTo>
                    <a:pt x="258128" y="180148"/>
                  </a:lnTo>
                  <a:cubicBezTo>
                    <a:pt x="265748" y="130618"/>
                    <a:pt x="294323" y="77278"/>
                    <a:pt x="336233" y="31558"/>
                  </a:cubicBezTo>
                  <a:cubicBezTo>
                    <a:pt x="342900" y="23938"/>
                    <a:pt x="342900" y="11555"/>
                    <a:pt x="335280" y="4888"/>
                  </a:cubicBezTo>
                  <a:cubicBezTo>
                    <a:pt x="327660" y="-1780"/>
                    <a:pt x="315278" y="-1780"/>
                    <a:pt x="308610" y="5840"/>
                  </a:cubicBezTo>
                  <a:cubicBezTo>
                    <a:pt x="283845" y="32510"/>
                    <a:pt x="230505" y="99185"/>
                    <a:pt x="220028" y="181100"/>
                  </a:cubicBezTo>
                  <a:lnTo>
                    <a:pt x="156210" y="181100"/>
                  </a:lnTo>
                  <a:cubicBezTo>
                    <a:pt x="148590" y="150620"/>
                    <a:pt x="136208" y="132523"/>
                    <a:pt x="99060" y="91565"/>
                  </a:cubicBezTo>
                  <a:cubicBezTo>
                    <a:pt x="92392" y="83945"/>
                    <a:pt x="80010" y="82993"/>
                    <a:pt x="72390" y="90613"/>
                  </a:cubicBezTo>
                  <a:cubicBezTo>
                    <a:pt x="64770" y="97280"/>
                    <a:pt x="63817" y="109663"/>
                    <a:pt x="71437" y="117283"/>
                  </a:cubicBezTo>
                  <a:cubicBezTo>
                    <a:pt x="100012" y="148715"/>
                    <a:pt x="111442" y="163003"/>
                    <a:pt x="117158" y="180148"/>
                  </a:cubicBezTo>
                  <a:lnTo>
                    <a:pt x="38100" y="180148"/>
                  </a:lnTo>
                  <a:cubicBezTo>
                    <a:pt x="17145" y="180148"/>
                    <a:pt x="0" y="197293"/>
                    <a:pt x="0" y="218248"/>
                  </a:cubicBezTo>
                  <a:lnTo>
                    <a:pt x="0" y="256348"/>
                  </a:lnTo>
                  <a:lnTo>
                    <a:pt x="438150" y="256348"/>
                  </a:lnTo>
                  <a:lnTo>
                    <a:pt x="438150" y="218248"/>
                  </a:lnTo>
                  <a:cubicBezTo>
                    <a:pt x="437198" y="197293"/>
                    <a:pt x="420052" y="180148"/>
                    <a:pt x="399098" y="1801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7310232-521B-B214-8F55-69377D9F4AC8}"/>
                </a:ext>
              </a:extLst>
            </p:cNvPr>
            <p:cNvSpPr/>
            <p:nvPr/>
          </p:nvSpPr>
          <p:spPr>
            <a:xfrm>
              <a:off x="4869940" y="1627405"/>
              <a:ext cx="76200" cy="95250"/>
            </a:xfrm>
            <a:custGeom>
              <a:avLst/>
              <a:gdLst>
                <a:gd name="connsiteX0" fmla="*/ 76200 w 76200"/>
                <a:gd name="connsiteY0" fmla="*/ 38100 h 95250"/>
                <a:gd name="connsiteX1" fmla="*/ 38100 w 76200"/>
                <a:gd name="connsiteY1" fmla="*/ 95250 h 95250"/>
                <a:gd name="connsiteX2" fmla="*/ 0 w 76200"/>
                <a:gd name="connsiteY2" fmla="*/ 38100 h 95250"/>
                <a:gd name="connsiteX3" fmla="*/ 38100 w 76200"/>
                <a:gd name="connsiteY3" fmla="*/ 0 h 95250"/>
                <a:gd name="connsiteX4" fmla="*/ 76200 w 76200"/>
                <a:gd name="connsiteY4" fmla="*/ 381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6200" y="38100"/>
                  </a:moveTo>
                  <a:cubicBezTo>
                    <a:pt x="76200" y="59055"/>
                    <a:pt x="59055" y="95250"/>
                    <a:pt x="38100" y="95250"/>
                  </a:cubicBezTo>
                  <a:cubicBezTo>
                    <a:pt x="17145" y="95250"/>
                    <a:pt x="0" y="59055"/>
                    <a:pt x="0" y="38100"/>
                  </a:cubicBezTo>
                  <a:cubicBezTo>
                    <a:pt x="0" y="17145"/>
                    <a:pt x="17145" y="0"/>
                    <a:pt x="38100" y="0"/>
                  </a:cubicBezTo>
                  <a:cubicBezTo>
                    <a:pt x="59055" y="0"/>
                    <a:pt x="76200" y="17145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33A0112-4F7D-7DE0-BF18-93BBD9C363FE}"/>
                </a:ext>
              </a:extLst>
            </p:cNvPr>
            <p:cNvSpPr/>
            <p:nvPr/>
          </p:nvSpPr>
          <p:spPr>
            <a:xfrm>
              <a:off x="4869940" y="1817905"/>
              <a:ext cx="76200" cy="95250"/>
            </a:xfrm>
            <a:custGeom>
              <a:avLst/>
              <a:gdLst>
                <a:gd name="connsiteX0" fmla="*/ 0 w 76200"/>
                <a:gd name="connsiteY0" fmla="*/ 57150 h 95250"/>
                <a:gd name="connsiteX1" fmla="*/ 38100 w 76200"/>
                <a:gd name="connsiteY1" fmla="*/ 0 h 95250"/>
                <a:gd name="connsiteX2" fmla="*/ 76200 w 76200"/>
                <a:gd name="connsiteY2" fmla="*/ 57150 h 95250"/>
                <a:gd name="connsiteX3" fmla="*/ 38100 w 76200"/>
                <a:gd name="connsiteY3" fmla="*/ 95250 h 95250"/>
                <a:gd name="connsiteX4" fmla="*/ 0 w 76200"/>
                <a:gd name="connsiteY4" fmla="*/ 571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0" y="57150"/>
                  </a:moveTo>
                  <a:cubicBezTo>
                    <a:pt x="0" y="36195"/>
                    <a:pt x="17145" y="0"/>
                    <a:pt x="38100" y="0"/>
                  </a:cubicBezTo>
                  <a:cubicBezTo>
                    <a:pt x="59055" y="0"/>
                    <a:pt x="76200" y="36195"/>
                    <a:pt x="76200" y="57150"/>
                  </a:cubicBezTo>
                  <a:cubicBezTo>
                    <a:pt x="76200" y="78105"/>
                    <a:pt x="59055" y="95250"/>
                    <a:pt x="38100" y="95250"/>
                  </a:cubicBezTo>
                  <a:cubicBezTo>
                    <a:pt x="17145" y="95250"/>
                    <a:pt x="0" y="78105"/>
                    <a:pt x="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E30E7A6-CFBD-5361-642C-8C3A0156BAE1}"/>
                </a:ext>
              </a:extLst>
            </p:cNvPr>
            <p:cNvSpPr/>
            <p:nvPr/>
          </p:nvSpPr>
          <p:spPr>
            <a:xfrm>
              <a:off x="4779235" y="1679575"/>
              <a:ext cx="90488" cy="80000"/>
            </a:xfrm>
            <a:custGeom>
              <a:avLst/>
              <a:gdLst>
                <a:gd name="connsiteX0" fmla="*/ 57367 w 90488"/>
                <a:gd name="connsiteY0" fmla="*/ 4979 h 80000"/>
                <a:gd name="connsiteX1" fmla="*/ 87847 w 90488"/>
                <a:gd name="connsiteY1" fmla="*/ 66892 h 80000"/>
                <a:gd name="connsiteX2" fmla="*/ 19267 w 90488"/>
                <a:gd name="connsiteY2" fmla="*/ 71654 h 80000"/>
                <a:gd name="connsiteX3" fmla="*/ 4979 w 90488"/>
                <a:gd name="connsiteY3" fmla="*/ 19267 h 80000"/>
                <a:gd name="connsiteX4" fmla="*/ 57367 w 90488"/>
                <a:gd name="connsiteY4" fmla="*/ 4979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57367" y="4979"/>
                  </a:moveTo>
                  <a:cubicBezTo>
                    <a:pt x="75464" y="15457"/>
                    <a:pt x="98324" y="48794"/>
                    <a:pt x="87847" y="66892"/>
                  </a:cubicBezTo>
                  <a:cubicBezTo>
                    <a:pt x="77369" y="84989"/>
                    <a:pt x="37364" y="82132"/>
                    <a:pt x="19267" y="71654"/>
                  </a:cubicBezTo>
                  <a:cubicBezTo>
                    <a:pt x="1169" y="61177"/>
                    <a:pt x="-5498" y="37364"/>
                    <a:pt x="4979" y="19267"/>
                  </a:cubicBezTo>
                  <a:cubicBezTo>
                    <a:pt x="15457" y="1169"/>
                    <a:pt x="39269" y="-5498"/>
                    <a:pt x="57367" y="4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2F49398-34A0-A45E-CC54-FC4A30FFAFED}"/>
                </a:ext>
              </a:extLst>
            </p:cNvPr>
            <p:cNvSpPr/>
            <p:nvPr/>
          </p:nvSpPr>
          <p:spPr>
            <a:xfrm>
              <a:off x="4946355" y="1780983"/>
              <a:ext cx="90488" cy="80000"/>
            </a:xfrm>
            <a:custGeom>
              <a:avLst/>
              <a:gdLst>
                <a:gd name="connsiteX0" fmla="*/ 33122 w 90488"/>
                <a:gd name="connsiteY0" fmla="*/ 75021 h 80000"/>
                <a:gd name="connsiteX1" fmla="*/ 2642 w 90488"/>
                <a:gd name="connsiteY1" fmla="*/ 13109 h 80000"/>
                <a:gd name="connsiteX2" fmla="*/ 71222 w 90488"/>
                <a:gd name="connsiteY2" fmla="*/ 8346 h 80000"/>
                <a:gd name="connsiteX3" fmla="*/ 85510 w 90488"/>
                <a:gd name="connsiteY3" fmla="*/ 60734 h 80000"/>
                <a:gd name="connsiteX4" fmla="*/ 33122 w 90488"/>
                <a:gd name="connsiteY4" fmla="*/ 75021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33122" y="75021"/>
                  </a:moveTo>
                  <a:cubicBezTo>
                    <a:pt x="15025" y="64544"/>
                    <a:pt x="-7835" y="31206"/>
                    <a:pt x="2642" y="13109"/>
                  </a:cubicBezTo>
                  <a:cubicBezTo>
                    <a:pt x="13120" y="-4989"/>
                    <a:pt x="53125" y="-2131"/>
                    <a:pt x="71222" y="8346"/>
                  </a:cubicBezTo>
                  <a:cubicBezTo>
                    <a:pt x="89320" y="18824"/>
                    <a:pt x="95987" y="42636"/>
                    <a:pt x="85510" y="60734"/>
                  </a:cubicBezTo>
                  <a:cubicBezTo>
                    <a:pt x="75032" y="78831"/>
                    <a:pt x="51220" y="85499"/>
                    <a:pt x="33122" y="75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5883519-B796-F90E-7F93-77E529860300}"/>
                </a:ext>
              </a:extLst>
            </p:cNvPr>
            <p:cNvSpPr/>
            <p:nvPr/>
          </p:nvSpPr>
          <p:spPr>
            <a:xfrm>
              <a:off x="4779235" y="1780983"/>
              <a:ext cx="90488" cy="80000"/>
            </a:xfrm>
            <a:custGeom>
              <a:avLst/>
              <a:gdLst>
                <a:gd name="connsiteX0" fmla="*/ 19267 w 90488"/>
                <a:gd name="connsiteY0" fmla="*/ 8346 h 80000"/>
                <a:gd name="connsiteX1" fmla="*/ 87847 w 90488"/>
                <a:gd name="connsiteY1" fmla="*/ 13109 h 80000"/>
                <a:gd name="connsiteX2" fmla="*/ 57367 w 90488"/>
                <a:gd name="connsiteY2" fmla="*/ 75021 h 80000"/>
                <a:gd name="connsiteX3" fmla="*/ 4979 w 90488"/>
                <a:gd name="connsiteY3" fmla="*/ 60734 h 80000"/>
                <a:gd name="connsiteX4" fmla="*/ 19267 w 90488"/>
                <a:gd name="connsiteY4" fmla="*/ 8346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19267" y="8346"/>
                  </a:moveTo>
                  <a:cubicBezTo>
                    <a:pt x="37364" y="-2131"/>
                    <a:pt x="77369" y="-4989"/>
                    <a:pt x="87847" y="13109"/>
                  </a:cubicBezTo>
                  <a:cubicBezTo>
                    <a:pt x="98324" y="31206"/>
                    <a:pt x="75464" y="64544"/>
                    <a:pt x="57367" y="75021"/>
                  </a:cubicBezTo>
                  <a:cubicBezTo>
                    <a:pt x="39269" y="85499"/>
                    <a:pt x="15457" y="78831"/>
                    <a:pt x="4979" y="60734"/>
                  </a:cubicBezTo>
                  <a:cubicBezTo>
                    <a:pt x="-5498" y="42636"/>
                    <a:pt x="1169" y="18824"/>
                    <a:pt x="19267" y="8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AA9A2B4-380F-7ED1-4E24-1E077F3B25F8}"/>
                </a:ext>
              </a:extLst>
            </p:cNvPr>
            <p:cNvSpPr/>
            <p:nvPr/>
          </p:nvSpPr>
          <p:spPr>
            <a:xfrm>
              <a:off x="4946355" y="1679575"/>
              <a:ext cx="90488" cy="80000"/>
            </a:xfrm>
            <a:custGeom>
              <a:avLst/>
              <a:gdLst>
                <a:gd name="connsiteX0" fmla="*/ 71222 w 90488"/>
                <a:gd name="connsiteY0" fmla="*/ 71654 h 80000"/>
                <a:gd name="connsiteX1" fmla="*/ 2642 w 90488"/>
                <a:gd name="connsiteY1" fmla="*/ 66892 h 80000"/>
                <a:gd name="connsiteX2" fmla="*/ 33122 w 90488"/>
                <a:gd name="connsiteY2" fmla="*/ 4979 h 80000"/>
                <a:gd name="connsiteX3" fmla="*/ 85510 w 90488"/>
                <a:gd name="connsiteY3" fmla="*/ 19267 h 80000"/>
                <a:gd name="connsiteX4" fmla="*/ 71222 w 90488"/>
                <a:gd name="connsiteY4" fmla="*/ 71654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71222" y="71654"/>
                  </a:moveTo>
                  <a:cubicBezTo>
                    <a:pt x="53125" y="82132"/>
                    <a:pt x="13120" y="84989"/>
                    <a:pt x="2642" y="66892"/>
                  </a:cubicBezTo>
                  <a:cubicBezTo>
                    <a:pt x="-7835" y="48794"/>
                    <a:pt x="15025" y="15457"/>
                    <a:pt x="33122" y="4979"/>
                  </a:cubicBezTo>
                  <a:cubicBezTo>
                    <a:pt x="51220" y="-5498"/>
                    <a:pt x="75032" y="1169"/>
                    <a:pt x="85510" y="19267"/>
                  </a:cubicBezTo>
                  <a:cubicBezTo>
                    <a:pt x="95987" y="37364"/>
                    <a:pt x="89320" y="61177"/>
                    <a:pt x="71222" y="7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621275F-6DA9-5F70-5DE4-D983B6CFC137}"/>
                </a:ext>
              </a:extLst>
            </p:cNvPr>
            <p:cNvSpPr/>
            <p:nvPr/>
          </p:nvSpPr>
          <p:spPr>
            <a:xfrm>
              <a:off x="5260465" y="16655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F87CA24-7042-588E-97CA-91118C12AFDF}"/>
                </a:ext>
              </a:extLst>
            </p:cNvPr>
            <p:cNvSpPr/>
            <p:nvPr/>
          </p:nvSpPr>
          <p:spPr>
            <a:xfrm>
              <a:off x="5250940" y="1551205"/>
              <a:ext cx="76200" cy="95250"/>
            </a:xfrm>
            <a:custGeom>
              <a:avLst/>
              <a:gdLst>
                <a:gd name="connsiteX0" fmla="*/ 76200 w 76200"/>
                <a:gd name="connsiteY0" fmla="*/ 38100 h 95250"/>
                <a:gd name="connsiteX1" fmla="*/ 38100 w 76200"/>
                <a:gd name="connsiteY1" fmla="*/ 95250 h 95250"/>
                <a:gd name="connsiteX2" fmla="*/ 0 w 76200"/>
                <a:gd name="connsiteY2" fmla="*/ 38100 h 95250"/>
                <a:gd name="connsiteX3" fmla="*/ 38100 w 76200"/>
                <a:gd name="connsiteY3" fmla="*/ 0 h 95250"/>
                <a:gd name="connsiteX4" fmla="*/ 76200 w 76200"/>
                <a:gd name="connsiteY4" fmla="*/ 381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6200" y="38100"/>
                  </a:moveTo>
                  <a:cubicBezTo>
                    <a:pt x="76200" y="59055"/>
                    <a:pt x="59055" y="95250"/>
                    <a:pt x="38100" y="95250"/>
                  </a:cubicBezTo>
                  <a:cubicBezTo>
                    <a:pt x="17145" y="95250"/>
                    <a:pt x="0" y="59055"/>
                    <a:pt x="0" y="38100"/>
                  </a:cubicBezTo>
                  <a:cubicBezTo>
                    <a:pt x="0" y="17145"/>
                    <a:pt x="17145" y="0"/>
                    <a:pt x="38100" y="0"/>
                  </a:cubicBezTo>
                  <a:cubicBezTo>
                    <a:pt x="59055" y="0"/>
                    <a:pt x="76200" y="17145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66ACA7B-1271-6D41-CAE6-F5D91222E5B1}"/>
                </a:ext>
              </a:extLst>
            </p:cNvPr>
            <p:cNvSpPr/>
            <p:nvPr/>
          </p:nvSpPr>
          <p:spPr>
            <a:xfrm>
              <a:off x="5250940" y="1741705"/>
              <a:ext cx="76200" cy="95250"/>
            </a:xfrm>
            <a:custGeom>
              <a:avLst/>
              <a:gdLst>
                <a:gd name="connsiteX0" fmla="*/ 0 w 76200"/>
                <a:gd name="connsiteY0" fmla="*/ 57150 h 95250"/>
                <a:gd name="connsiteX1" fmla="*/ 38100 w 76200"/>
                <a:gd name="connsiteY1" fmla="*/ 0 h 95250"/>
                <a:gd name="connsiteX2" fmla="*/ 76200 w 76200"/>
                <a:gd name="connsiteY2" fmla="*/ 57150 h 95250"/>
                <a:gd name="connsiteX3" fmla="*/ 38100 w 76200"/>
                <a:gd name="connsiteY3" fmla="*/ 95250 h 95250"/>
                <a:gd name="connsiteX4" fmla="*/ 0 w 76200"/>
                <a:gd name="connsiteY4" fmla="*/ 571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0" y="57150"/>
                  </a:moveTo>
                  <a:cubicBezTo>
                    <a:pt x="0" y="36195"/>
                    <a:pt x="17145" y="0"/>
                    <a:pt x="38100" y="0"/>
                  </a:cubicBezTo>
                  <a:cubicBezTo>
                    <a:pt x="59055" y="0"/>
                    <a:pt x="76200" y="36195"/>
                    <a:pt x="76200" y="57150"/>
                  </a:cubicBezTo>
                  <a:cubicBezTo>
                    <a:pt x="76200" y="78105"/>
                    <a:pt x="59055" y="95250"/>
                    <a:pt x="38100" y="95250"/>
                  </a:cubicBezTo>
                  <a:cubicBezTo>
                    <a:pt x="17145" y="95250"/>
                    <a:pt x="0" y="78105"/>
                    <a:pt x="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C03F143-EE84-8C88-41EE-BCCA564C3F89}"/>
                </a:ext>
              </a:extLst>
            </p:cNvPr>
            <p:cNvSpPr/>
            <p:nvPr/>
          </p:nvSpPr>
          <p:spPr>
            <a:xfrm>
              <a:off x="5160235" y="1603375"/>
              <a:ext cx="90488" cy="80000"/>
            </a:xfrm>
            <a:custGeom>
              <a:avLst/>
              <a:gdLst>
                <a:gd name="connsiteX0" fmla="*/ 57367 w 90488"/>
                <a:gd name="connsiteY0" fmla="*/ 4979 h 80000"/>
                <a:gd name="connsiteX1" fmla="*/ 87847 w 90488"/>
                <a:gd name="connsiteY1" fmla="*/ 66892 h 80000"/>
                <a:gd name="connsiteX2" fmla="*/ 19267 w 90488"/>
                <a:gd name="connsiteY2" fmla="*/ 71654 h 80000"/>
                <a:gd name="connsiteX3" fmla="*/ 4979 w 90488"/>
                <a:gd name="connsiteY3" fmla="*/ 19267 h 80000"/>
                <a:gd name="connsiteX4" fmla="*/ 57367 w 90488"/>
                <a:gd name="connsiteY4" fmla="*/ 4979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57367" y="4979"/>
                  </a:moveTo>
                  <a:cubicBezTo>
                    <a:pt x="75464" y="15457"/>
                    <a:pt x="98324" y="48794"/>
                    <a:pt x="87847" y="66892"/>
                  </a:cubicBezTo>
                  <a:cubicBezTo>
                    <a:pt x="77369" y="84989"/>
                    <a:pt x="37364" y="82132"/>
                    <a:pt x="19267" y="71654"/>
                  </a:cubicBezTo>
                  <a:cubicBezTo>
                    <a:pt x="1169" y="61177"/>
                    <a:pt x="-5498" y="37364"/>
                    <a:pt x="4979" y="19267"/>
                  </a:cubicBezTo>
                  <a:cubicBezTo>
                    <a:pt x="15457" y="1169"/>
                    <a:pt x="39269" y="-5498"/>
                    <a:pt x="57367" y="4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72C0011-E840-DD24-31FA-94D1DF13A936}"/>
                </a:ext>
              </a:extLst>
            </p:cNvPr>
            <p:cNvSpPr/>
            <p:nvPr/>
          </p:nvSpPr>
          <p:spPr>
            <a:xfrm>
              <a:off x="5327355" y="1704783"/>
              <a:ext cx="90488" cy="80000"/>
            </a:xfrm>
            <a:custGeom>
              <a:avLst/>
              <a:gdLst>
                <a:gd name="connsiteX0" fmla="*/ 33122 w 90488"/>
                <a:gd name="connsiteY0" fmla="*/ 75021 h 80000"/>
                <a:gd name="connsiteX1" fmla="*/ 2642 w 90488"/>
                <a:gd name="connsiteY1" fmla="*/ 13109 h 80000"/>
                <a:gd name="connsiteX2" fmla="*/ 71222 w 90488"/>
                <a:gd name="connsiteY2" fmla="*/ 8346 h 80000"/>
                <a:gd name="connsiteX3" fmla="*/ 85510 w 90488"/>
                <a:gd name="connsiteY3" fmla="*/ 60734 h 80000"/>
                <a:gd name="connsiteX4" fmla="*/ 33122 w 90488"/>
                <a:gd name="connsiteY4" fmla="*/ 75021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33122" y="75021"/>
                  </a:moveTo>
                  <a:cubicBezTo>
                    <a:pt x="15024" y="64544"/>
                    <a:pt x="-7836" y="31206"/>
                    <a:pt x="2642" y="13109"/>
                  </a:cubicBezTo>
                  <a:cubicBezTo>
                    <a:pt x="13120" y="-4989"/>
                    <a:pt x="53124" y="-2131"/>
                    <a:pt x="71222" y="8346"/>
                  </a:cubicBezTo>
                  <a:cubicBezTo>
                    <a:pt x="89320" y="18824"/>
                    <a:pt x="95987" y="42636"/>
                    <a:pt x="85510" y="60734"/>
                  </a:cubicBezTo>
                  <a:cubicBezTo>
                    <a:pt x="75032" y="78831"/>
                    <a:pt x="51220" y="85499"/>
                    <a:pt x="33122" y="75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88A5B78-1D80-3038-E0D6-DC4F6DE58FB8}"/>
                </a:ext>
              </a:extLst>
            </p:cNvPr>
            <p:cNvSpPr/>
            <p:nvPr/>
          </p:nvSpPr>
          <p:spPr>
            <a:xfrm>
              <a:off x="5160235" y="1704783"/>
              <a:ext cx="90488" cy="80000"/>
            </a:xfrm>
            <a:custGeom>
              <a:avLst/>
              <a:gdLst>
                <a:gd name="connsiteX0" fmla="*/ 19267 w 90488"/>
                <a:gd name="connsiteY0" fmla="*/ 8346 h 80000"/>
                <a:gd name="connsiteX1" fmla="*/ 87847 w 90488"/>
                <a:gd name="connsiteY1" fmla="*/ 13109 h 80000"/>
                <a:gd name="connsiteX2" fmla="*/ 57367 w 90488"/>
                <a:gd name="connsiteY2" fmla="*/ 75021 h 80000"/>
                <a:gd name="connsiteX3" fmla="*/ 4979 w 90488"/>
                <a:gd name="connsiteY3" fmla="*/ 60734 h 80000"/>
                <a:gd name="connsiteX4" fmla="*/ 19267 w 90488"/>
                <a:gd name="connsiteY4" fmla="*/ 8346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19267" y="8346"/>
                  </a:moveTo>
                  <a:cubicBezTo>
                    <a:pt x="37364" y="-2131"/>
                    <a:pt x="77369" y="-4989"/>
                    <a:pt x="87847" y="13109"/>
                  </a:cubicBezTo>
                  <a:cubicBezTo>
                    <a:pt x="98324" y="31206"/>
                    <a:pt x="75464" y="64544"/>
                    <a:pt x="57367" y="75021"/>
                  </a:cubicBezTo>
                  <a:cubicBezTo>
                    <a:pt x="39269" y="85499"/>
                    <a:pt x="15457" y="78831"/>
                    <a:pt x="4979" y="60734"/>
                  </a:cubicBezTo>
                  <a:cubicBezTo>
                    <a:pt x="-5498" y="42636"/>
                    <a:pt x="1169" y="18824"/>
                    <a:pt x="19267" y="8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7B5D2B2-5D6D-70BA-7B4F-F5A1EC4A244E}"/>
                </a:ext>
              </a:extLst>
            </p:cNvPr>
            <p:cNvSpPr/>
            <p:nvPr/>
          </p:nvSpPr>
          <p:spPr>
            <a:xfrm>
              <a:off x="5327355" y="1603375"/>
              <a:ext cx="90488" cy="80000"/>
            </a:xfrm>
            <a:custGeom>
              <a:avLst/>
              <a:gdLst>
                <a:gd name="connsiteX0" fmla="*/ 71222 w 90488"/>
                <a:gd name="connsiteY0" fmla="*/ 71654 h 80000"/>
                <a:gd name="connsiteX1" fmla="*/ 2642 w 90488"/>
                <a:gd name="connsiteY1" fmla="*/ 66892 h 80000"/>
                <a:gd name="connsiteX2" fmla="*/ 33122 w 90488"/>
                <a:gd name="connsiteY2" fmla="*/ 4979 h 80000"/>
                <a:gd name="connsiteX3" fmla="*/ 85510 w 90488"/>
                <a:gd name="connsiteY3" fmla="*/ 19267 h 80000"/>
                <a:gd name="connsiteX4" fmla="*/ 71222 w 90488"/>
                <a:gd name="connsiteY4" fmla="*/ 71654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71222" y="71654"/>
                  </a:moveTo>
                  <a:cubicBezTo>
                    <a:pt x="53124" y="82132"/>
                    <a:pt x="13120" y="84989"/>
                    <a:pt x="2642" y="66892"/>
                  </a:cubicBezTo>
                  <a:cubicBezTo>
                    <a:pt x="-7836" y="48794"/>
                    <a:pt x="15024" y="15457"/>
                    <a:pt x="33122" y="4979"/>
                  </a:cubicBezTo>
                  <a:cubicBezTo>
                    <a:pt x="51220" y="-5498"/>
                    <a:pt x="75032" y="1169"/>
                    <a:pt x="85510" y="19267"/>
                  </a:cubicBezTo>
                  <a:cubicBezTo>
                    <a:pt x="95987" y="37364"/>
                    <a:pt x="89320" y="61177"/>
                    <a:pt x="71222" y="7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C65949-E617-E229-1F6B-F0C8526BE705}"/>
              </a:ext>
            </a:extLst>
          </p:cNvPr>
          <p:cNvGrpSpPr/>
          <p:nvPr/>
        </p:nvGrpSpPr>
        <p:grpSpPr>
          <a:xfrm>
            <a:off x="1233747" y="1892156"/>
            <a:ext cx="438150" cy="380999"/>
            <a:chOff x="4112305" y="1611302"/>
            <a:chExt cx="438150" cy="380999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295605-F911-FAC3-8533-54C4E6636EBE}"/>
                </a:ext>
              </a:extLst>
            </p:cNvPr>
            <p:cNvSpPr/>
            <p:nvPr/>
          </p:nvSpPr>
          <p:spPr>
            <a:xfrm>
              <a:off x="4149451" y="1725601"/>
              <a:ext cx="361950" cy="266700"/>
            </a:xfrm>
            <a:custGeom>
              <a:avLst/>
              <a:gdLst>
                <a:gd name="connsiteX0" fmla="*/ 0 w 361950"/>
                <a:gd name="connsiteY0" fmla="*/ 0 h 266700"/>
                <a:gd name="connsiteX1" fmla="*/ 41910 w 361950"/>
                <a:gd name="connsiteY1" fmla="*/ 235267 h 266700"/>
                <a:gd name="connsiteX2" fmla="*/ 79057 w 361950"/>
                <a:gd name="connsiteY2" fmla="*/ 266700 h 266700"/>
                <a:gd name="connsiteX3" fmla="*/ 281940 w 361950"/>
                <a:gd name="connsiteY3" fmla="*/ 266700 h 266700"/>
                <a:gd name="connsiteX4" fmla="*/ 319088 w 361950"/>
                <a:gd name="connsiteY4" fmla="*/ 235267 h 266700"/>
                <a:gd name="connsiteX5" fmla="*/ 361950 w 361950"/>
                <a:gd name="connsiteY5" fmla="*/ 0 h 266700"/>
                <a:gd name="connsiteX6" fmla="*/ 0 w 361950"/>
                <a:gd name="connsiteY6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266700">
                  <a:moveTo>
                    <a:pt x="0" y="0"/>
                  </a:moveTo>
                  <a:lnTo>
                    <a:pt x="41910" y="235267"/>
                  </a:lnTo>
                  <a:cubicBezTo>
                    <a:pt x="44768" y="253365"/>
                    <a:pt x="60960" y="266700"/>
                    <a:pt x="79057" y="266700"/>
                  </a:cubicBezTo>
                  <a:lnTo>
                    <a:pt x="281940" y="266700"/>
                  </a:lnTo>
                  <a:cubicBezTo>
                    <a:pt x="300038" y="266700"/>
                    <a:pt x="316230" y="253365"/>
                    <a:pt x="319088" y="235267"/>
                  </a:cubicBezTo>
                  <a:lnTo>
                    <a:pt x="3619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2A7870C-582D-7C72-76C1-B758047F6479}"/>
                </a:ext>
              </a:extLst>
            </p:cNvPr>
            <p:cNvSpPr/>
            <p:nvPr/>
          </p:nvSpPr>
          <p:spPr>
            <a:xfrm>
              <a:off x="4112305" y="1611302"/>
              <a:ext cx="438150" cy="76200"/>
            </a:xfrm>
            <a:custGeom>
              <a:avLst/>
              <a:gdLst>
                <a:gd name="connsiteX0" fmla="*/ 399098 w 438149"/>
                <a:gd name="connsiteY0" fmla="*/ 180148 h 256347"/>
                <a:gd name="connsiteX1" fmla="*/ 258128 w 438149"/>
                <a:gd name="connsiteY1" fmla="*/ 180148 h 256347"/>
                <a:gd name="connsiteX2" fmla="*/ 336233 w 438149"/>
                <a:gd name="connsiteY2" fmla="*/ 31558 h 256347"/>
                <a:gd name="connsiteX3" fmla="*/ 335280 w 438149"/>
                <a:gd name="connsiteY3" fmla="*/ 4888 h 256347"/>
                <a:gd name="connsiteX4" fmla="*/ 308610 w 438149"/>
                <a:gd name="connsiteY4" fmla="*/ 5840 h 256347"/>
                <a:gd name="connsiteX5" fmla="*/ 220028 w 438149"/>
                <a:gd name="connsiteY5" fmla="*/ 181100 h 256347"/>
                <a:gd name="connsiteX6" fmla="*/ 156210 w 438149"/>
                <a:gd name="connsiteY6" fmla="*/ 181100 h 256347"/>
                <a:gd name="connsiteX7" fmla="*/ 99060 w 438149"/>
                <a:gd name="connsiteY7" fmla="*/ 91565 h 256347"/>
                <a:gd name="connsiteX8" fmla="*/ 72390 w 438149"/>
                <a:gd name="connsiteY8" fmla="*/ 90613 h 256347"/>
                <a:gd name="connsiteX9" fmla="*/ 71437 w 438149"/>
                <a:gd name="connsiteY9" fmla="*/ 117283 h 256347"/>
                <a:gd name="connsiteX10" fmla="*/ 117158 w 438149"/>
                <a:gd name="connsiteY10" fmla="*/ 180148 h 256347"/>
                <a:gd name="connsiteX11" fmla="*/ 38100 w 438149"/>
                <a:gd name="connsiteY11" fmla="*/ 180148 h 256347"/>
                <a:gd name="connsiteX12" fmla="*/ 0 w 438149"/>
                <a:gd name="connsiteY12" fmla="*/ 218248 h 256347"/>
                <a:gd name="connsiteX13" fmla="*/ 0 w 438149"/>
                <a:gd name="connsiteY13" fmla="*/ 256348 h 256347"/>
                <a:gd name="connsiteX14" fmla="*/ 438150 w 438149"/>
                <a:gd name="connsiteY14" fmla="*/ 256348 h 256347"/>
                <a:gd name="connsiteX15" fmla="*/ 438150 w 438149"/>
                <a:gd name="connsiteY15" fmla="*/ 218248 h 256347"/>
                <a:gd name="connsiteX16" fmla="*/ 399098 w 438149"/>
                <a:gd name="connsiteY16" fmla="*/ 180148 h 256347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71437 w 438150"/>
                <a:gd name="connsiteY8" fmla="*/ 117283 h 256348"/>
                <a:gd name="connsiteX9" fmla="*/ 117158 w 438150"/>
                <a:gd name="connsiteY9" fmla="*/ 180148 h 256348"/>
                <a:gd name="connsiteX10" fmla="*/ 38100 w 438150"/>
                <a:gd name="connsiteY10" fmla="*/ 180148 h 256348"/>
                <a:gd name="connsiteX11" fmla="*/ 0 w 438150"/>
                <a:gd name="connsiteY11" fmla="*/ 218248 h 256348"/>
                <a:gd name="connsiteX12" fmla="*/ 0 w 438150"/>
                <a:gd name="connsiteY12" fmla="*/ 256348 h 256348"/>
                <a:gd name="connsiteX13" fmla="*/ 438150 w 438150"/>
                <a:gd name="connsiteY13" fmla="*/ 256348 h 256348"/>
                <a:gd name="connsiteX14" fmla="*/ 438150 w 438150"/>
                <a:gd name="connsiteY14" fmla="*/ 218248 h 256348"/>
                <a:gd name="connsiteX15" fmla="*/ 399098 w 438150"/>
                <a:gd name="connsiteY15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71437 w 438150"/>
                <a:gd name="connsiteY8" fmla="*/ 117283 h 256348"/>
                <a:gd name="connsiteX9" fmla="*/ 117158 w 438150"/>
                <a:gd name="connsiteY9" fmla="*/ 180148 h 256348"/>
                <a:gd name="connsiteX10" fmla="*/ 38100 w 438150"/>
                <a:gd name="connsiteY10" fmla="*/ 180148 h 256348"/>
                <a:gd name="connsiteX11" fmla="*/ 0 w 438150"/>
                <a:gd name="connsiteY11" fmla="*/ 218248 h 256348"/>
                <a:gd name="connsiteX12" fmla="*/ 0 w 438150"/>
                <a:gd name="connsiteY12" fmla="*/ 256348 h 256348"/>
                <a:gd name="connsiteX13" fmla="*/ 438150 w 438150"/>
                <a:gd name="connsiteY13" fmla="*/ 256348 h 256348"/>
                <a:gd name="connsiteX14" fmla="*/ 438150 w 438150"/>
                <a:gd name="connsiteY14" fmla="*/ 218248 h 256348"/>
                <a:gd name="connsiteX15" fmla="*/ 399098 w 438150"/>
                <a:gd name="connsiteY15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117158 w 438150"/>
                <a:gd name="connsiteY8" fmla="*/ 180148 h 256348"/>
                <a:gd name="connsiteX9" fmla="*/ 38100 w 438150"/>
                <a:gd name="connsiteY9" fmla="*/ 180148 h 256348"/>
                <a:gd name="connsiteX10" fmla="*/ 0 w 438150"/>
                <a:gd name="connsiteY10" fmla="*/ 218248 h 256348"/>
                <a:gd name="connsiteX11" fmla="*/ 0 w 438150"/>
                <a:gd name="connsiteY11" fmla="*/ 256348 h 256348"/>
                <a:gd name="connsiteX12" fmla="*/ 438150 w 438150"/>
                <a:gd name="connsiteY12" fmla="*/ 256348 h 256348"/>
                <a:gd name="connsiteX13" fmla="*/ 438150 w 438150"/>
                <a:gd name="connsiteY13" fmla="*/ 218248 h 256348"/>
                <a:gd name="connsiteX14" fmla="*/ 399098 w 438150"/>
                <a:gd name="connsiteY14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117158 w 438150"/>
                <a:gd name="connsiteY7" fmla="*/ 180148 h 256348"/>
                <a:gd name="connsiteX8" fmla="*/ 38100 w 438150"/>
                <a:gd name="connsiteY8" fmla="*/ 180148 h 256348"/>
                <a:gd name="connsiteX9" fmla="*/ 0 w 438150"/>
                <a:gd name="connsiteY9" fmla="*/ 218248 h 256348"/>
                <a:gd name="connsiteX10" fmla="*/ 0 w 438150"/>
                <a:gd name="connsiteY10" fmla="*/ 256348 h 256348"/>
                <a:gd name="connsiteX11" fmla="*/ 438150 w 438150"/>
                <a:gd name="connsiteY11" fmla="*/ 256348 h 256348"/>
                <a:gd name="connsiteX12" fmla="*/ 438150 w 438150"/>
                <a:gd name="connsiteY12" fmla="*/ 218248 h 256348"/>
                <a:gd name="connsiteX13" fmla="*/ 399098 w 438150"/>
                <a:gd name="connsiteY13" fmla="*/ 180148 h 256348"/>
                <a:gd name="connsiteX0" fmla="*/ 399098 w 438150"/>
                <a:gd name="connsiteY0" fmla="*/ 182828 h 259028"/>
                <a:gd name="connsiteX1" fmla="*/ 258128 w 438150"/>
                <a:gd name="connsiteY1" fmla="*/ 182828 h 259028"/>
                <a:gd name="connsiteX2" fmla="*/ 336233 w 438150"/>
                <a:gd name="connsiteY2" fmla="*/ 34238 h 259028"/>
                <a:gd name="connsiteX3" fmla="*/ 335280 w 438150"/>
                <a:gd name="connsiteY3" fmla="*/ 7568 h 259028"/>
                <a:gd name="connsiteX4" fmla="*/ 220028 w 438150"/>
                <a:gd name="connsiteY4" fmla="*/ 183780 h 259028"/>
                <a:gd name="connsiteX5" fmla="*/ 156210 w 438150"/>
                <a:gd name="connsiteY5" fmla="*/ 183780 h 259028"/>
                <a:gd name="connsiteX6" fmla="*/ 117158 w 438150"/>
                <a:gd name="connsiteY6" fmla="*/ 182828 h 259028"/>
                <a:gd name="connsiteX7" fmla="*/ 38100 w 438150"/>
                <a:gd name="connsiteY7" fmla="*/ 182828 h 259028"/>
                <a:gd name="connsiteX8" fmla="*/ 0 w 438150"/>
                <a:gd name="connsiteY8" fmla="*/ 220928 h 259028"/>
                <a:gd name="connsiteX9" fmla="*/ 0 w 438150"/>
                <a:gd name="connsiteY9" fmla="*/ 259028 h 259028"/>
                <a:gd name="connsiteX10" fmla="*/ 438150 w 438150"/>
                <a:gd name="connsiteY10" fmla="*/ 259028 h 259028"/>
                <a:gd name="connsiteX11" fmla="*/ 438150 w 438150"/>
                <a:gd name="connsiteY11" fmla="*/ 220928 h 259028"/>
                <a:gd name="connsiteX12" fmla="*/ 399098 w 438150"/>
                <a:gd name="connsiteY12" fmla="*/ 182828 h 259028"/>
                <a:gd name="connsiteX0" fmla="*/ 399098 w 438150"/>
                <a:gd name="connsiteY0" fmla="*/ 148590 h 224790"/>
                <a:gd name="connsiteX1" fmla="*/ 258128 w 438150"/>
                <a:gd name="connsiteY1" fmla="*/ 148590 h 224790"/>
                <a:gd name="connsiteX2" fmla="*/ 336233 w 438150"/>
                <a:gd name="connsiteY2" fmla="*/ 0 h 224790"/>
                <a:gd name="connsiteX3" fmla="*/ 220028 w 438150"/>
                <a:gd name="connsiteY3" fmla="*/ 149542 h 224790"/>
                <a:gd name="connsiteX4" fmla="*/ 156210 w 438150"/>
                <a:gd name="connsiteY4" fmla="*/ 149542 h 224790"/>
                <a:gd name="connsiteX5" fmla="*/ 117158 w 438150"/>
                <a:gd name="connsiteY5" fmla="*/ 148590 h 224790"/>
                <a:gd name="connsiteX6" fmla="*/ 38100 w 438150"/>
                <a:gd name="connsiteY6" fmla="*/ 148590 h 224790"/>
                <a:gd name="connsiteX7" fmla="*/ 0 w 438150"/>
                <a:gd name="connsiteY7" fmla="*/ 186690 h 224790"/>
                <a:gd name="connsiteX8" fmla="*/ 0 w 438150"/>
                <a:gd name="connsiteY8" fmla="*/ 224790 h 224790"/>
                <a:gd name="connsiteX9" fmla="*/ 438150 w 438150"/>
                <a:gd name="connsiteY9" fmla="*/ 224790 h 224790"/>
                <a:gd name="connsiteX10" fmla="*/ 438150 w 438150"/>
                <a:gd name="connsiteY10" fmla="*/ 186690 h 224790"/>
                <a:gd name="connsiteX11" fmla="*/ 399098 w 438150"/>
                <a:gd name="connsiteY11" fmla="*/ 148590 h 224790"/>
                <a:gd name="connsiteX0" fmla="*/ 399098 w 438150"/>
                <a:gd name="connsiteY0" fmla="*/ 0 h 76200"/>
                <a:gd name="connsiteX1" fmla="*/ 258128 w 438150"/>
                <a:gd name="connsiteY1" fmla="*/ 0 h 76200"/>
                <a:gd name="connsiteX2" fmla="*/ 220028 w 438150"/>
                <a:gd name="connsiteY2" fmla="*/ 952 h 76200"/>
                <a:gd name="connsiteX3" fmla="*/ 156210 w 438150"/>
                <a:gd name="connsiteY3" fmla="*/ 952 h 76200"/>
                <a:gd name="connsiteX4" fmla="*/ 117158 w 438150"/>
                <a:gd name="connsiteY4" fmla="*/ 0 h 76200"/>
                <a:gd name="connsiteX5" fmla="*/ 38100 w 438150"/>
                <a:gd name="connsiteY5" fmla="*/ 0 h 76200"/>
                <a:gd name="connsiteX6" fmla="*/ 0 w 438150"/>
                <a:gd name="connsiteY6" fmla="*/ 38100 h 76200"/>
                <a:gd name="connsiteX7" fmla="*/ 0 w 438150"/>
                <a:gd name="connsiteY7" fmla="*/ 76200 h 76200"/>
                <a:gd name="connsiteX8" fmla="*/ 438150 w 438150"/>
                <a:gd name="connsiteY8" fmla="*/ 76200 h 76200"/>
                <a:gd name="connsiteX9" fmla="*/ 438150 w 438150"/>
                <a:gd name="connsiteY9" fmla="*/ 38100 h 76200"/>
                <a:gd name="connsiteX10" fmla="*/ 399098 w 438150"/>
                <a:gd name="connsiteY10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50" h="76200">
                  <a:moveTo>
                    <a:pt x="399098" y="0"/>
                  </a:moveTo>
                  <a:lnTo>
                    <a:pt x="258128" y="0"/>
                  </a:lnTo>
                  <a:cubicBezTo>
                    <a:pt x="228283" y="159"/>
                    <a:pt x="237014" y="793"/>
                    <a:pt x="220028" y="952"/>
                  </a:cubicBezTo>
                  <a:lnTo>
                    <a:pt x="156210" y="952"/>
                  </a:lnTo>
                  <a:cubicBezTo>
                    <a:pt x="139065" y="793"/>
                    <a:pt x="136843" y="159"/>
                    <a:pt x="117158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76200"/>
                  </a:lnTo>
                  <a:lnTo>
                    <a:pt x="438150" y="76200"/>
                  </a:lnTo>
                  <a:lnTo>
                    <a:pt x="438150" y="38100"/>
                  </a:lnTo>
                  <a:cubicBezTo>
                    <a:pt x="437198" y="17145"/>
                    <a:pt x="420052" y="0"/>
                    <a:pt x="39909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02AE8C-AC6C-78ED-333A-40EC0F682405}"/>
              </a:ext>
            </a:extLst>
          </p:cNvPr>
          <p:cNvGrpSpPr/>
          <p:nvPr/>
        </p:nvGrpSpPr>
        <p:grpSpPr>
          <a:xfrm>
            <a:off x="3097882" y="1340768"/>
            <a:ext cx="438150" cy="932387"/>
            <a:chOff x="3077168" y="1348295"/>
            <a:chExt cx="438150" cy="932387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8C5D47F-DBE6-1BF0-2AAB-9B98DDB44FC6}"/>
                </a:ext>
              </a:extLst>
            </p:cNvPr>
            <p:cNvGrpSpPr/>
            <p:nvPr/>
          </p:nvGrpSpPr>
          <p:grpSpPr>
            <a:xfrm>
              <a:off x="3077168" y="1899683"/>
              <a:ext cx="438150" cy="380999"/>
              <a:chOff x="4112305" y="1611302"/>
              <a:chExt cx="438150" cy="380999"/>
            </a:xfrm>
            <a:grpFill/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515536E-0692-2227-6922-A0D3EFF0DBA5}"/>
                  </a:ext>
                </a:extLst>
              </p:cNvPr>
              <p:cNvSpPr/>
              <p:nvPr/>
            </p:nvSpPr>
            <p:spPr>
              <a:xfrm>
                <a:off x="4149451" y="1725601"/>
                <a:ext cx="361950" cy="266700"/>
              </a:xfrm>
              <a:custGeom>
                <a:avLst/>
                <a:gdLst>
                  <a:gd name="connsiteX0" fmla="*/ 0 w 361950"/>
                  <a:gd name="connsiteY0" fmla="*/ 0 h 266700"/>
                  <a:gd name="connsiteX1" fmla="*/ 41910 w 361950"/>
                  <a:gd name="connsiteY1" fmla="*/ 235267 h 266700"/>
                  <a:gd name="connsiteX2" fmla="*/ 79057 w 361950"/>
                  <a:gd name="connsiteY2" fmla="*/ 266700 h 266700"/>
                  <a:gd name="connsiteX3" fmla="*/ 281940 w 361950"/>
                  <a:gd name="connsiteY3" fmla="*/ 266700 h 266700"/>
                  <a:gd name="connsiteX4" fmla="*/ 319088 w 361950"/>
                  <a:gd name="connsiteY4" fmla="*/ 235267 h 266700"/>
                  <a:gd name="connsiteX5" fmla="*/ 361950 w 361950"/>
                  <a:gd name="connsiteY5" fmla="*/ 0 h 266700"/>
                  <a:gd name="connsiteX6" fmla="*/ 0 w 361950"/>
                  <a:gd name="connsiteY6" fmla="*/ 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1950" h="266700">
                    <a:moveTo>
                      <a:pt x="0" y="0"/>
                    </a:moveTo>
                    <a:lnTo>
                      <a:pt x="41910" y="235267"/>
                    </a:lnTo>
                    <a:cubicBezTo>
                      <a:pt x="44768" y="253365"/>
                      <a:pt x="60960" y="266700"/>
                      <a:pt x="79057" y="266700"/>
                    </a:cubicBezTo>
                    <a:lnTo>
                      <a:pt x="281940" y="266700"/>
                    </a:lnTo>
                    <a:cubicBezTo>
                      <a:pt x="300038" y="266700"/>
                      <a:pt x="316230" y="253365"/>
                      <a:pt x="319088" y="235267"/>
                    </a:cubicBezTo>
                    <a:lnTo>
                      <a:pt x="36195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8C43544-F179-3B79-BE90-B038816C4ABD}"/>
                  </a:ext>
                </a:extLst>
              </p:cNvPr>
              <p:cNvSpPr/>
              <p:nvPr/>
            </p:nvSpPr>
            <p:spPr>
              <a:xfrm>
                <a:off x="4112305" y="1611302"/>
                <a:ext cx="438150" cy="76200"/>
              </a:xfrm>
              <a:custGeom>
                <a:avLst/>
                <a:gdLst>
                  <a:gd name="connsiteX0" fmla="*/ 399098 w 438149"/>
                  <a:gd name="connsiteY0" fmla="*/ 180148 h 256347"/>
                  <a:gd name="connsiteX1" fmla="*/ 258128 w 438149"/>
                  <a:gd name="connsiteY1" fmla="*/ 180148 h 256347"/>
                  <a:gd name="connsiteX2" fmla="*/ 336233 w 438149"/>
                  <a:gd name="connsiteY2" fmla="*/ 31558 h 256347"/>
                  <a:gd name="connsiteX3" fmla="*/ 335280 w 438149"/>
                  <a:gd name="connsiteY3" fmla="*/ 4888 h 256347"/>
                  <a:gd name="connsiteX4" fmla="*/ 308610 w 438149"/>
                  <a:gd name="connsiteY4" fmla="*/ 5840 h 256347"/>
                  <a:gd name="connsiteX5" fmla="*/ 220028 w 438149"/>
                  <a:gd name="connsiteY5" fmla="*/ 181100 h 256347"/>
                  <a:gd name="connsiteX6" fmla="*/ 156210 w 438149"/>
                  <a:gd name="connsiteY6" fmla="*/ 181100 h 256347"/>
                  <a:gd name="connsiteX7" fmla="*/ 99060 w 438149"/>
                  <a:gd name="connsiteY7" fmla="*/ 91565 h 256347"/>
                  <a:gd name="connsiteX8" fmla="*/ 72390 w 438149"/>
                  <a:gd name="connsiteY8" fmla="*/ 90613 h 256347"/>
                  <a:gd name="connsiteX9" fmla="*/ 71437 w 438149"/>
                  <a:gd name="connsiteY9" fmla="*/ 117283 h 256347"/>
                  <a:gd name="connsiteX10" fmla="*/ 117158 w 438149"/>
                  <a:gd name="connsiteY10" fmla="*/ 180148 h 256347"/>
                  <a:gd name="connsiteX11" fmla="*/ 38100 w 438149"/>
                  <a:gd name="connsiteY11" fmla="*/ 180148 h 256347"/>
                  <a:gd name="connsiteX12" fmla="*/ 0 w 438149"/>
                  <a:gd name="connsiteY12" fmla="*/ 218248 h 256347"/>
                  <a:gd name="connsiteX13" fmla="*/ 0 w 438149"/>
                  <a:gd name="connsiteY13" fmla="*/ 256348 h 256347"/>
                  <a:gd name="connsiteX14" fmla="*/ 438150 w 438149"/>
                  <a:gd name="connsiteY14" fmla="*/ 256348 h 256347"/>
                  <a:gd name="connsiteX15" fmla="*/ 438150 w 438149"/>
                  <a:gd name="connsiteY15" fmla="*/ 218248 h 256347"/>
                  <a:gd name="connsiteX16" fmla="*/ 399098 w 438149"/>
                  <a:gd name="connsiteY16" fmla="*/ 180148 h 256347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71437 w 438150"/>
                  <a:gd name="connsiteY8" fmla="*/ 117283 h 256348"/>
                  <a:gd name="connsiteX9" fmla="*/ 117158 w 438150"/>
                  <a:gd name="connsiteY9" fmla="*/ 180148 h 256348"/>
                  <a:gd name="connsiteX10" fmla="*/ 38100 w 438150"/>
                  <a:gd name="connsiteY10" fmla="*/ 180148 h 256348"/>
                  <a:gd name="connsiteX11" fmla="*/ 0 w 438150"/>
                  <a:gd name="connsiteY11" fmla="*/ 218248 h 256348"/>
                  <a:gd name="connsiteX12" fmla="*/ 0 w 438150"/>
                  <a:gd name="connsiteY12" fmla="*/ 256348 h 256348"/>
                  <a:gd name="connsiteX13" fmla="*/ 438150 w 438150"/>
                  <a:gd name="connsiteY13" fmla="*/ 256348 h 256348"/>
                  <a:gd name="connsiteX14" fmla="*/ 438150 w 438150"/>
                  <a:gd name="connsiteY14" fmla="*/ 218248 h 256348"/>
                  <a:gd name="connsiteX15" fmla="*/ 399098 w 438150"/>
                  <a:gd name="connsiteY15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71437 w 438150"/>
                  <a:gd name="connsiteY8" fmla="*/ 117283 h 256348"/>
                  <a:gd name="connsiteX9" fmla="*/ 117158 w 438150"/>
                  <a:gd name="connsiteY9" fmla="*/ 180148 h 256348"/>
                  <a:gd name="connsiteX10" fmla="*/ 38100 w 438150"/>
                  <a:gd name="connsiteY10" fmla="*/ 180148 h 256348"/>
                  <a:gd name="connsiteX11" fmla="*/ 0 w 438150"/>
                  <a:gd name="connsiteY11" fmla="*/ 218248 h 256348"/>
                  <a:gd name="connsiteX12" fmla="*/ 0 w 438150"/>
                  <a:gd name="connsiteY12" fmla="*/ 256348 h 256348"/>
                  <a:gd name="connsiteX13" fmla="*/ 438150 w 438150"/>
                  <a:gd name="connsiteY13" fmla="*/ 256348 h 256348"/>
                  <a:gd name="connsiteX14" fmla="*/ 438150 w 438150"/>
                  <a:gd name="connsiteY14" fmla="*/ 218248 h 256348"/>
                  <a:gd name="connsiteX15" fmla="*/ 399098 w 438150"/>
                  <a:gd name="connsiteY15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117158 w 438150"/>
                  <a:gd name="connsiteY8" fmla="*/ 180148 h 256348"/>
                  <a:gd name="connsiteX9" fmla="*/ 38100 w 438150"/>
                  <a:gd name="connsiteY9" fmla="*/ 180148 h 256348"/>
                  <a:gd name="connsiteX10" fmla="*/ 0 w 438150"/>
                  <a:gd name="connsiteY10" fmla="*/ 218248 h 256348"/>
                  <a:gd name="connsiteX11" fmla="*/ 0 w 438150"/>
                  <a:gd name="connsiteY11" fmla="*/ 256348 h 256348"/>
                  <a:gd name="connsiteX12" fmla="*/ 438150 w 438150"/>
                  <a:gd name="connsiteY12" fmla="*/ 256348 h 256348"/>
                  <a:gd name="connsiteX13" fmla="*/ 438150 w 438150"/>
                  <a:gd name="connsiteY13" fmla="*/ 218248 h 256348"/>
                  <a:gd name="connsiteX14" fmla="*/ 399098 w 438150"/>
                  <a:gd name="connsiteY14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117158 w 438150"/>
                  <a:gd name="connsiteY7" fmla="*/ 180148 h 256348"/>
                  <a:gd name="connsiteX8" fmla="*/ 38100 w 438150"/>
                  <a:gd name="connsiteY8" fmla="*/ 180148 h 256348"/>
                  <a:gd name="connsiteX9" fmla="*/ 0 w 438150"/>
                  <a:gd name="connsiteY9" fmla="*/ 218248 h 256348"/>
                  <a:gd name="connsiteX10" fmla="*/ 0 w 438150"/>
                  <a:gd name="connsiteY10" fmla="*/ 256348 h 256348"/>
                  <a:gd name="connsiteX11" fmla="*/ 438150 w 438150"/>
                  <a:gd name="connsiteY11" fmla="*/ 256348 h 256348"/>
                  <a:gd name="connsiteX12" fmla="*/ 438150 w 438150"/>
                  <a:gd name="connsiteY12" fmla="*/ 218248 h 256348"/>
                  <a:gd name="connsiteX13" fmla="*/ 399098 w 438150"/>
                  <a:gd name="connsiteY13" fmla="*/ 180148 h 256348"/>
                  <a:gd name="connsiteX0" fmla="*/ 399098 w 438150"/>
                  <a:gd name="connsiteY0" fmla="*/ 182828 h 259028"/>
                  <a:gd name="connsiteX1" fmla="*/ 258128 w 438150"/>
                  <a:gd name="connsiteY1" fmla="*/ 182828 h 259028"/>
                  <a:gd name="connsiteX2" fmla="*/ 336233 w 438150"/>
                  <a:gd name="connsiteY2" fmla="*/ 34238 h 259028"/>
                  <a:gd name="connsiteX3" fmla="*/ 335280 w 438150"/>
                  <a:gd name="connsiteY3" fmla="*/ 7568 h 259028"/>
                  <a:gd name="connsiteX4" fmla="*/ 220028 w 438150"/>
                  <a:gd name="connsiteY4" fmla="*/ 183780 h 259028"/>
                  <a:gd name="connsiteX5" fmla="*/ 156210 w 438150"/>
                  <a:gd name="connsiteY5" fmla="*/ 183780 h 259028"/>
                  <a:gd name="connsiteX6" fmla="*/ 117158 w 438150"/>
                  <a:gd name="connsiteY6" fmla="*/ 182828 h 259028"/>
                  <a:gd name="connsiteX7" fmla="*/ 38100 w 438150"/>
                  <a:gd name="connsiteY7" fmla="*/ 182828 h 259028"/>
                  <a:gd name="connsiteX8" fmla="*/ 0 w 438150"/>
                  <a:gd name="connsiteY8" fmla="*/ 220928 h 259028"/>
                  <a:gd name="connsiteX9" fmla="*/ 0 w 438150"/>
                  <a:gd name="connsiteY9" fmla="*/ 259028 h 259028"/>
                  <a:gd name="connsiteX10" fmla="*/ 438150 w 438150"/>
                  <a:gd name="connsiteY10" fmla="*/ 259028 h 259028"/>
                  <a:gd name="connsiteX11" fmla="*/ 438150 w 438150"/>
                  <a:gd name="connsiteY11" fmla="*/ 220928 h 259028"/>
                  <a:gd name="connsiteX12" fmla="*/ 399098 w 438150"/>
                  <a:gd name="connsiteY12" fmla="*/ 182828 h 259028"/>
                  <a:gd name="connsiteX0" fmla="*/ 399098 w 438150"/>
                  <a:gd name="connsiteY0" fmla="*/ 148590 h 224790"/>
                  <a:gd name="connsiteX1" fmla="*/ 258128 w 438150"/>
                  <a:gd name="connsiteY1" fmla="*/ 148590 h 224790"/>
                  <a:gd name="connsiteX2" fmla="*/ 336233 w 438150"/>
                  <a:gd name="connsiteY2" fmla="*/ 0 h 224790"/>
                  <a:gd name="connsiteX3" fmla="*/ 220028 w 438150"/>
                  <a:gd name="connsiteY3" fmla="*/ 149542 h 224790"/>
                  <a:gd name="connsiteX4" fmla="*/ 156210 w 438150"/>
                  <a:gd name="connsiteY4" fmla="*/ 149542 h 224790"/>
                  <a:gd name="connsiteX5" fmla="*/ 117158 w 438150"/>
                  <a:gd name="connsiteY5" fmla="*/ 148590 h 224790"/>
                  <a:gd name="connsiteX6" fmla="*/ 38100 w 438150"/>
                  <a:gd name="connsiteY6" fmla="*/ 148590 h 224790"/>
                  <a:gd name="connsiteX7" fmla="*/ 0 w 438150"/>
                  <a:gd name="connsiteY7" fmla="*/ 186690 h 224790"/>
                  <a:gd name="connsiteX8" fmla="*/ 0 w 438150"/>
                  <a:gd name="connsiteY8" fmla="*/ 224790 h 224790"/>
                  <a:gd name="connsiteX9" fmla="*/ 438150 w 438150"/>
                  <a:gd name="connsiteY9" fmla="*/ 224790 h 224790"/>
                  <a:gd name="connsiteX10" fmla="*/ 438150 w 438150"/>
                  <a:gd name="connsiteY10" fmla="*/ 186690 h 224790"/>
                  <a:gd name="connsiteX11" fmla="*/ 399098 w 438150"/>
                  <a:gd name="connsiteY11" fmla="*/ 148590 h 224790"/>
                  <a:gd name="connsiteX0" fmla="*/ 399098 w 438150"/>
                  <a:gd name="connsiteY0" fmla="*/ 0 h 76200"/>
                  <a:gd name="connsiteX1" fmla="*/ 258128 w 438150"/>
                  <a:gd name="connsiteY1" fmla="*/ 0 h 76200"/>
                  <a:gd name="connsiteX2" fmla="*/ 220028 w 438150"/>
                  <a:gd name="connsiteY2" fmla="*/ 952 h 76200"/>
                  <a:gd name="connsiteX3" fmla="*/ 156210 w 438150"/>
                  <a:gd name="connsiteY3" fmla="*/ 952 h 76200"/>
                  <a:gd name="connsiteX4" fmla="*/ 117158 w 438150"/>
                  <a:gd name="connsiteY4" fmla="*/ 0 h 76200"/>
                  <a:gd name="connsiteX5" fmla="*/ 38100 w 438150"/>
                  <a:gd name="connsiteY5" fmla="*/ 0 h 76200"/>
                  <a:gd name="connsiteX6" fmla="*/ 0 w 438150"/>
                  <a:gd name="connsiteY6" fmla="*/ 38100 h 76200"/>
                  <a:gd name="connsiteX7" fmla="*/ 0 w 438150"/>
                  <a:gd name="connsiteY7" fmla="*/ 76200 h 76200"/>
                  <a:gd name="connsiteX8" fmla="*/ 438150 w 438150"/>
                  <a:gd name="connsiteY8" fmla="*/ 76200 h 76200"/>
                  <a:gd name="connsiteX9" fmla="*/ 438150 w 438150"/>
                  <a:gd name="connsiteY9" fmla="*/ 38100 h 76200"/>
                  <a:gd name="connsiteX10" fmla="*/ 399098 w 438150"/>
                  <a:gd name="connsiteY10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8150" h="76200">
                    <a:moveTo>
                      <a:pt x="399098" y="0"/>
                    </a:moveTo>
                    <a:lnTo>
                      <a:pt x="258128" y="0"/>
                    </a:lnTo>
                    <a:cubicBezTo>
                      <a:pt x="228283" y="159"/>
                      <a:pt x="237014" y="793"/>
                      <a:pt x="220028" y="952"/>
                    </a:cubicBezTo>
                    <a:lnTo>
                      <a:pt x="156210" y="952"/>
                    </a:lnTo>
                    <a:cubicBezTo>
                      <a:pt x="139065" y="793"/>
                      <a:pt x="136843" y="159"/>
                      <a:pt x="117158" y="0"/>
                    </a:cubicBez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lnTo>
                      <a:pt x="0" y="76200"/>
                    </a:lnTo>
                    <a:lnTo>
                      <a:pt x="438150" y="76200"/>
                    </a:lnTo>
                    <a:lnTo>
                      <a:pt x="438150" y="38100"/>
                    </a:lnTo>
                    <a:cubicBezTo>
                      <a:pt x="437198" y="17145"/>
                      <a:pt x="420052" y="0"/>
                      <a:pt x="399098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2C60568-8A00-E3CB-AD99-80863961B1E1}"/>
                </a:ext>
              </a:extLst>
            </p:cNvPr>
            <p:cNvGrpSpPr/>
            <p:nvPr/>
          </p:nvGrpSpPr>
          <p:grpSpPr>
            <a:xfrm flipH="1">
              <a:off x="3155683" y="1348295"/>
              <a:ext cx="359635" cy="509789"/>
              <a:chOff x="5394300" y="1160493"/>
              <a:chExt cx="478675" cy="67852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0B6BA93-03F5-2A9A-A7EE-87A3FE227C5D}"/>
                  </a:ext>
                </a:extLst>
              </p:cNvPr>
              <p:cNvSpPr/>
              <p:nvPr/>
            </p:nvSpPr>
            <p:spPr>
              <a:xfrm>
                <a:off x="5748053" y="1279931"/>
                <a:ext cx="124922" cy="323223"/>
              </a:xfrm>
              <a:custGeom>
                <a:avLst/>
                <a:gdLst>
                  <a:gd name="connsiteX0" fmla="*/ 114300 w 124922"/>
                  <a:gd name="connsiteY0" fmla="*/ 14288 h 323223"/>
                  <a:gd name="connsiteX1" fmla="*/ 77152 w 124922"/>
                  <a:gd name="connsiteY1" fmla="*/ 0 h 323223"/>
                  <a:gd name="connsiteX2" fmla="*/ 17145 w 124922"/>
                  <a:gd name="connsiteY2" fmla="*/ 152400 h 323223"/>
                  <a:gd name="connsiteX3" fmla="*/ 0 w 124922"/>
                  <a:gd name="connsiteY3" fmla="*/ 317183 h 323223"/>
                  <a:gd name="connsiteX4" fmla="*/ 37147 w 124922"/>
                  <a:gd name="connsiteY4" fmla="*/ 322898 h 323223"/>
                  <a:gd name="connsiteX5" fmla="*/ 57150 w 124922"/>
                  <a:gd name="connsiteY5" fmla="*/ 308610 h 323223"/>
                  <a:gd name="connsiteX6" fmla="*/ 57150 w 124922"/>
                  <a:gd name="connsiteY6" fmla="*/ 306705 h 323223"/>
                  <a:gd name="connsiteX7" fmla="*/ 122872 w 124922"/>
                  <a:gd name="connsiteY7" fmla="*/ 36195 h 323223"/>
                  <a:gd name="connsiteX8" fmla="*/ 114300 w 124922"/>
                  <a:gd name="connsiteY8" fmla="*/ 14288 h 323223"/>
                  <a:gd name="connsiteX9" fmla="*/ 114300 w 124922"/>
                  <a:gd name="connsiteY9" fmla="*/ 14288 h 32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922" h="323223">
                    <a:moveTo>
                      <a:pt x="114300" y="14288"/>
                    </a:moveTo>
                    <a:lnTo>
                      <a:pt x="77152" y="0"/>
                    </a:lnTo>
                    <a:lnTo>
                      <a:pt x="17145" y="152400"/>
                    </a:lnTo>
                    <a:lnTo>
                      <a:pt x="0" y="317183"/>
                    </a:lnTo>
                    <a:lnTo>
                      <a:pt x="37147" y="322898"/>
                    </a:lnTo>
                    <a:cubicBezTo>
                      <a:pt x="46672" y="324803"/>
                      <a:pt x="55245" y="318135"/>
                      <a:pt x="57150" y="308610"/>
                    </a:cubicBezTo>
                    <a:cubicBezTo>
                      <a:pt x="57150" y="307658"/>
                      <a:pt x="57150" y="307658"/>
                      <a:pt x="57150" y="306705"/>
                    </a:cubicBezTo>
                    <a:cubicBezTo>
                      <a:pt x="63818" y="190500"/>
                      <a:pt x="104775" y="80010"/>
                      <a:pt x="122872" y="36195"/>
                    </a:cubicBezTo>
                    <a:cubicBezTo>
                      <a:pt x="127635" y="28575"/>
                      <a:pt x="123825" y="18097"/>
                      <a:pt x="114300" y="14288"/>
                    </a:cubicBezTo>
                    <a:cubicBezTo>
                      <a:pt x="114300" y="14288"/>
                      <a:pt x="114300" y="14288"/>
                      <a:pt x="11430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2BDABFE-B775-D00A-E5D5-57FD9BF03481}"/>
                  </a:ext>
                </a:extLst>
              </p:cNvPr>
              <p:cNvSpPr/>
              <p:nvPr/>
            </p:nvSpPr>
            <p:spPr>
              <a:xfrm>
                <a:off x="5574095" y="1343146"/>
                <a:ext cx="47438" cy="47041"/>
              </a:xfrm>
              <a:custGeom>
                <a:avLst/>
                <a:gdLst>
                  <a:gd name="connsiteX0" fmla="*/ 32035 w 47438"/>
                  <a:gd name="connsiteY0" fmla="*/ 1555 h 47041"/>
                  <a:gd name="connsiteX1" fmla="*/ 1555 w 47438"/>
                  <a:gd name="connsiteY1" fmla="*/ 14890 h 47041"/>
                  <a:gd name="connsiteX2" fmla="*/ 14890 w 47438"/>
                  <a:gd name="connsiteY2" fmla="*/ 45370 h 47041"/>
                  <a:gd name="connsiteX3" fmla="*/ 45370 w 47438"/>
                  <a:gd name="connsiteY3" fmla="*/ 32035 h 47041"/>
                  <a:gd name="connsiteX4" fmla="*/ 32035 w 47438"/>
                  <a:gd name="connsiteY4" fmla="*/ 1555 h 47041"/>
                  <a:gd name="connsiteX5" fmla="*/ 32035 w 47438"/>
                  <a:gd name="connsiteY5" fmla="*/ 1555 h 47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38" h="47041">
                    <a:moveTo>
                      <a:pt x="32035" y="1555"/>
                    </a:moveTo>
                    <a:cubicBezTo>
                      <a:pt x="19652" y="-3208"/>
                      <a:pt x="6317" y="3460"/>
                      <a:pt x="1555" y="14890"/>
                    </a:cubicBezTo>
                    <a:cubicBezTo>
                      <a:pt x="-3208" y="27272"/>
                      <a:pt x="3460" y="40607"/>
                      <a:pt x="14890" y="45370"/>
                    </a:cubicBezTo>
                    <a:cubicBezTo>
                      <a:pt x="27272" y="50132"/>
                      <a:pt x="40607" y="44417"/>
                      <a:pt x="45370" y="32035"/>
                    </a:cubicBezTo>
                    <a:cubicBezTo>
                      <a:pt x="51085" y="20605"/>
                      <a:pt x="44417" y="6317"/>
                      <a:pt x="32035" y="1555"/>
                    </a:cubicBezTo>
                    <a:cubicBezTo>
                      <a:pt x="32035" y="1555"/>
                      <a:pt x="32035" y="1555"/>
                      <a:pt x="32035" y="15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FA7467D-44E7-DF82-7051-F72498902B39}"/>
                  </a:ext>
                </a:extLst>
              </p:cNvPr>
              <p:cNvSpPr/>
              <p:nvPr/>
            </p:nvSpPr>
            <p:spPr>
              <a:xfrm>
                <a:off x="5394300" y="1160493"/>
                <a:ext cx="408997" cy="416617"/>
              </a:xfrm>
              <a:custGeom>
                <a:avLst/>
                <a:gdLst>
                  <a:gd name="connsiteX0" fmla="*/ 130868 w 408997"/>
                  <a:gd name="connsiteY0" fmla="*/ 1328 h 416617"/>
                  <a:gd name="connsiteX1" fmla="*/ 108008 w 408997"/>
                  <a:gd name="connsiteY1" fmla="*/ 10853 h 416617"/>
                  <a:gd name="connsiteX2" fmla="*/ 108008 w 408997"/>
                  <a:gd name="connsiteY2" fmla="*/ 10853 h 416617"/>
                  <a:gd name="connsiteX3" fmla="*/ 1328 w 408997"/>
                  <a:gd name="connsiteY3" fmla="*/ 285173 h 416617"/>
                  <a:gd name="connsiteX4" fmla="*/ 10853 w 408997"/>
                  <a:gd name="connsiteY4" fmla="*/ 307080 h 416617"/>
                  <a:gd name="connsiteX5" fmla="*/ 10853 w 408997"/>
                  <a:gd name="connsiteY5" fmla="*/ 307080 h 416617"/>
                  <a:gd name="connsiteX6" fmla="*/ 288983 w 408997"/>
                  <a:gd name="connsiteY6" fmla="*/ 416618 h 416617"/>
                  <a:gd name="connsiteX7" fmla="*/ 408998 w 408997"/>
                  <a:gd name="connsiteY7" fmla="*/ 110865 h 416617"/>
                  <a:gd name="connsiteX8" fmla="*/ 130868 w 408997"/>
                  <a:gd name="connsiteY8" fmla="*/ 1328 h 416617"/>
                  <a:gd name="connsiteX9" fmla="*/ 249930 w 408997"/>
                  <a:gd name="connsiteY9" fmla="*/ 249930 h 416617"/>
                  <a:gd name="connsiteX10" fmla="*/ 227070 w 408997"/>
                  <a:gd name="connsiteY10" fmla="*/ 235643 h 416617"/>
                  <a:gd name="connsiteX11" fmla="*/ 236595 w 408997"/>
                  <a:gd name="connsiteY11" fmla="*/ 260408 h 416617"/>
                  <a:gd name="connsiteX12" fmla="*/ 231833 w 408997"/>
                  <a:gd name="connsiteY12" fmla="*/ 277553 h 416617"/>
                  <a:gd name="connsiteX13" fmla="*/ 216593 w 408997"/>
                  <a:gd name="connsiteY13" fmla="*/ 287078 h 416617"/>
                  <a:gd name="connsiteX14" fmla="*/ 188970 w 408997"/>
                  <a:gd name="connsiteY14" fmla="*/ 267075 h 416617"/>
                  <a:gd name="connsiteX15" fmla="*/ 188970 w 408997"/>
                  <a:gd name="connsiteY15" fmla="*/ 244215 h 416617"/>
                  <a:gd name="connsiteX16" fmla="*/ 172778 w 408997"/>
                  <a:gd name="connsiteY16" fmla="*/ 261360 h 416617"/>
                  <a:gd name="connsiteX17" fmla="*/ 138488 w 408997"/>
                  <a:gd name="connsiteY17" fmla="*/ 257550 h 416617"/>
                  <a:gd name="connsiteX18" fmla="*/ 133725 w 408997"/>
                  <a:gd name="connsiteY18" fmla="*/ 240405 h 416617"/>
                  <a:gd name="connsiteX19" fmla="*/ 135630 w 408997"/>
                  <a:gd name="connsiteY19" fmla="*/ 233738 h 416617"/>
                  <a:gd name="connsiteX20" fmla="*/ 143250 w 408997"/>
                  <a:gd name="connsiteY20" fmla="*/ 224213 h 416617"/>
                  <a:gd name="connsiteX21" fmla="*/ 167063 w 408997"/>
                  <a:gd name="connsiteY21" fmla="*/ 211830 h 416617"/>
                  <a:gd name="connsiteX22" fmla="*/ 140393 w 408997"/>
                  <a:gd name="connsiteY22" fmla="*/ 207068 h 416617"/>
                  <a:gd name="connsiteX23" fmla="*/ 128010 w 408997"/>
                  <a:gd name="connsiteY23" fmla="*/ 176588 h 416617"/>
                  <a:gd name="connsiteX24" fmla="*/ 157538 w 408997"/>
                  <a:gd name="connsiteY24" fmla="*/ 163253 h 416617"/>
                  <a:gd name="connsiteX25" fmla="*/ 180398 w 408997"/>
                  <a:gd name="connsiteY25" fmla="*/ 177540 h 416617"/>
                  <a:gd name="connsiteX26" fmla="*/ 170873 w 408997"/>
                  <a:gd name="connsiteY26" fmla="*/ 152775 h 416617"/>
                  <a:gd name="connsiteX27" fmla="*/ 171825 w 408997"/>
                  <a:gd name="connsiteY27" fmla="*/ 140393 h 416617"/>
                  <a:gd name="connsiteX28" fmla="*/ 174683 w 408997"/>
                  <a:gd name="connsiteY28" fmla="*/ 134678 h 416617"/>
                  <a:gd name="connsiteX29" fmla="*/ 190875 w 408997"/>
                  <a:gd name="connsiteY29" fmla="*/ 125153 h 416617"/>
                  <a:gd name="connsiteX30" fmla="*/ 218498 w 408997"/>
                  <a:gd name="connsiteY30" fmla="*/ 145155 h 416617"/>
                  <a:gd name="connsiteX31" fmla="*/ 218498 w 408997"/>
                  <a:gd name="connsiteY31" fmla="*/ 168015 h 416617"/>
                  <a:gd name="connsiteX32" fmla="*/ 234690 w 408997"/>
                  <a:gd name="connsiteY32" fmla="*/ 150870 h 416617"/>
                  <a:gd name="connsiteX33" fmla="*/ 268028 w 408997"/>
                  <a:gd name="connsiteY33" fmla="*/ 154680 h 416617"/>
                  <a:gd name="connsiteX34" fmla="*/ 272790 w 408997"/>
                  <a:gd name="connsiteY34" fmla="*/ 171825 h 416617"/>
                  <a:gd name="connsiteX35" fmla="*/ 264218 w 408997"/>
                  <a:gd name="connsiteY35" fmla="*/ 188018 h 416617"/>
                  <a:gd name="connsiteX36" fmla="*/ 240405 w 408997"/>
                  <a:gd name="connsiteY36" fmla="*/ 200400 h 416617"/>
                  <a:gd name="connsiteX37" fmla="*/ 267075 w 408997"/>
                  <a:gd name="connsiteY37" fmla="*/ 205163 h 416617"/>
                  <a:gd name="connsiteX38" fmla="*/ 280410 w 408997"/>
                  <a:gd name="connsiteY38" fmla="*/ 234690 h 416617"/>
                  <a:gd name="connsiteX39" fmla="*/ 249930 w 408997"/>
                  <a:gd name="connsiteY39" fmla="*/ 249930 h 4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08997" h="416617">
                    <a:moveTo>
                      <a:pt x="130868" y="1328"/>
                    </a:moveTo>
                    <a:cubicBezTo>
                      <a:pt x="122295" y="-2482"/>
                      <a:pt x="111818" y="2280"/>
                      <a:pt x="108008" y="10853"/>
                    </a:cubicBezTo>
                    <a:cubicBezTo>
                      <a:pt x="108008" y="10853"/>
                      <a:pt x="108008" y="10853"/>
                      <a:pt x="108008" y="10853"/>
                    </a:cubicBezTo>
                    <a:lnTo>
                      <a:pt x="1328" y="285173"/>
                    </a:lnTo>
                    <a:cubicBezTo>
                      <a:pt x="-2482" y="293745"/>
                      <a:pt x="2280" y="304223"/>
                      <a:pt x="10853" y="307080"/>
                    </a:cubicBezTo>
                    <a:cubicBezTo>
                      <a:pt x="10853" y="307080"/>
                      <a:pt x="10853" y="307080"/>
                      <a:pt x="10853" y="307080"/>
                    </a:cubicBezTo>
                    <a:lnTo>
                      <a:pt x="288983" y="416618"/>
                    </a:lnTo>
                    <a:lnTo>
                      <a:pt x="408998" y="110865"/>
                    </a:lnTo>
                    <a:lnTo>
                      <a:pt x="130868" y="1328"/>
                    </a:lnTo>
                    <a:close/>
                    <a:moveTo>
                      <a:pt x="249930" y="249930"/>
                    </a:moveTo>
                    <a:cubicBezTo>
                      <a:pt x="242310" y="246120"/>
                      <a:pt x="233738" y="241358"/>
                      <a:pt x="227070" y="235643"/>
                    </a:cubicBezTo>
                    <a:cubicBezTo>
                      <a:pt x="230880" y="243263"/>
                      <a:pt x="234690" y="251835"/>
                      <a:pt x="236595" y="260408"/>
                    </a:cubicBezTo>
                    <a:cubicBezTo>
                      <a:pt x="237548" y="267075"/>
                      <a:pt x="235643" y="272790"/>
                      <a:pt x="231833" y="277553"/>
                    </a:cubicBezTo>
                    <a:cubicBezTo>
                      <a:pt x="228023" y="282315"/>
                      <a:pt x="222308" y="286125"/>
                      <a:pt x="216593" y="287078"/>
                    </a:cubicBezTo>
                    <a:cubicBezTo>
                      <a:pt x="203258" y="288983"/>
                      <a:pt x="191828" y="279458"/>
                      <a:pt x="188970" y="267075"/>
                    </a:cubicBezTo>
                    <a:cubicBezTo>
                      <a:pt x="188018" y="259455"/>
                      <a:pt x="188018" y="251835"/>
                      <a:pt x="188970" y="244215"/>
                    </a:cubicBezTo>
                    <a:cubicBezTo>
                      <a:pt x="184208" y="249930"/>
                      <a:pt x="178493" y="255645"/>
                      <a:pt x="172778" y="261360"/>
                    </a:cubicBezTo>
                    <a:cubicBezTo>
                      <a:pt x="162300" y="268980"/>
                      <a:pt x="147060" y="268028"/>
                      <a:pt x="138488" y="257550"/>
                    </a:cubicBezTo>
                    <a:cubicBezTo>
                      <a:pt x="134678" y="252788"/>
                      <a:pt x="132773" y="246120"/>
                      <a:pt x="133725" y="240405"/>
                    </a:cubicBezTo>
                    <a:cubicBezTo>
                      <a:pt x="133725" y="238500"/>
                      <a:pt x="134678" y="236595"/>
                      <a:pt x="135630" y="233738"/>
                    </a:cubicBezTo>
                    <a:cubicBezTo>
                      <a:pt x="137535" y="229928"/>
                      <a:pt x="139440" y="227070"/>
                      <a:pt x="143250" y="224213"/>
                    </a:cubicBezTo>
                    <a:cubicBezTo>
                      <a:pt x="150870" y="219450"/>
                      <a:pt x="158490" y="215640"/>
                      <a:pt x="167063" y="211830"/>
                    </a:cubicBezTo>
                    <a:cubicBezTo>
                      <a:pt x="158490" y="210878"/>
                      <a:pt x="148965" y="209925"/>
                      <a:pt x="140393" y="207068"/>
                    </a:cubicBezTo>
                    <a:cubicBezTo>
                      <a:pt x="128010" y="202305"/>
                      <a:pt x="122295" y="188018"/>
                      <a:pt x="128010" y="176588"/>
                    </a:cubicBezTo>
                    <a:cubicBezTo>
                      <a:pt x="132773" y="165158"/>
                      <a:pt x="146108" y="159443"/>
                      <a:pt x="157538" y="163253"/>
                    </a:cubicBezTo>
                    <a:cubicBezTo>
                      <a:pt x="166110" y="167063"/>
                      <a:pt x="172778" y="171825"/>
                      <a:pt x="180398" y="177540"/>
                    </a:cubicBezTo>
                    <a:cubicBezTo>
                      <a:pt x="176588" y="169920"/>
                      <a:pt x="172778" y="161348"/>
                      <a:pt x="170873" y="152775"/>
                    </a:cubicBezTo>
                    <a:cubicBezTo>
                      <a:pt x="169920" y="148965"/>
                      <a:pt x="170873" y="144203"/>
                      <a:pt x="171825" y="140393"/>
                    </a:cubicBezTo>
                    <a:cubicBezTo>
                      <a:pt x="172778" y="138488"/>
                      <a:pt x="173730" y="136583"/>
                      <a:pt x="174683" y="134678"/>
                    </a:cubicBezTo>
                    <a:cubicBezTo>
                      <a:pt x="178493" y="129915"/>
                      <a:pt x="184208" y="126105"/>
                      <a:pt x="190875" y="125153"/>
                    </a:cubicBezTo>
                    <a:cubicBezTo>
                      <a:pt x="204210" y="123248"/>
                      <a:pt x="215640" y="132773"/>
                      <a:pt x="218498" y="145155"/>
                    </a:cubicBezTo>
                    <a:cubicBezTo>
                      <a:pt x="219450" y="152775"/>
                      <a:pt x="219450" y="160395"/>
                      <a:pt x="218498" y="168015"/>
                    </a:cubicBezTo>
                    <a:cubicBezTo>
                      <a:pt x="223260" y="162300"/>
                      <a:pt x="228975" y="156585"/>
                      <a:pt x="234690" y="150870"/>
                    </a:cubicBezTo>
                    <a:cubicBezTo>
                      <a:pt x="245168" y="143250"/>
                      <a:pt x="260408" y="144203"/>
                      <a:pt x="268028" y="154680"/>
                    </a:cubicBezTo>
                    <a:cubicBezTo>
                      <a:pt x="271838" y="159443"/>
                      <a:pt x="273743" y="166110"/>
                      <a:pt x="272790" y="171825"/>
                    </a:cubicBezTo>
                    <a:cubicBezTo>
                      <a:pt x="271838" y="178493"/>
                      <a:pt x="268980" y="184208"/>
                      <a:pt x="264218" y="188018"/>
                    </a:cubicBezTo>
                    <a:cubicBezTo>
                      <a:pt x="256598" y="192780"/>
                      <a:pt x="248978" y="196590"/>
                      <a:pt x="240405" y="200400"/>
                    </a:cubicBezTo>
                    <a:cubicBezTo>
                      <a:pt x="248978" y="201353"/>
                      <a:pt x="258503" y="202305"/>
                      <a:pt x="267075" y="205163"/>
                    </a:cubicBezTo>
                    <a:cubicBezTo>
                      <a:pt x="278505" y="209925"/>
                      <a:pt x="284220" y="223260"/>
                      <a:pt x="280410" y="234690"/>
                    </a:cubicBezTo>
                    <a:cubicBezTo>
                      <a:pt x="275648" y="248025"/>
                      <a:pt x="262313" y="254693"/>
                      <a:pt x="249930" y="2499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0A04B56-1271-739A-D687-9C8B77CF67D6}"/>
                  </a:ext>
                </a:extLst>
              </p:cNvPr>
              <p:cNvSpPr/>
              <p:nvPr/>
            </p:nvSpPr>
            <p:spPr>
              <a:xfrm rot="19590609">
                <a:off x="5617626" y="1709440"/>
                <a:ext cx="38100" cy="76201"/>
              </a:xfrm>
              <a:custGeom>
                <a:avLst/>
                <a:gdLst>
                  <a:gd name="connsiteX0" fmla="*/ 38101 w 38100"/>
                  <a:gd name="connsiteY0" fmla="*/ 38101 h 76201"/>
                  <a:gd name="connsiteX1" fmla="*/ 19050 w 38100"/>
                  <a:gd name="connsiteY1" fmla="*/ 76201 h 76201"/>
                  <a:gd name="connsiteX2" fmla="*/ 0 w 38100"/>
                  <a:gd name="connsiteY2" fmla="*/ 38101 h 76201"/>
                  <a:gd name="connsiteX3" fmla="*/ 19050 w 38100"/>
                  <a:gd name="connsiteY3" fmla="*/ 0 h 76201"/>
                  <a:gd name="connsiteX4" fmla="*/ 38101 w 38100"/>
                  <a:gd name="connsiteY4" fmla="*/ 38101 h 7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76201">
                    <a:moveTo>
                      <a:pt x="38101" y="38101"/>
                    </a:moveTo>
                    <a:cubicBezTo>
                      <a:pt x="38101" y="59143"/>
                      <a:pt x="29572" y="76201"/>
                      <a:pt x="19050" y="76201"/>
                    </a:cubicBezTo>
                    <a:cubicBezTo>
                      <a:pt x="8529" y="76201"/>
                      <a:pt x="0" y="59143"/>
                      <a:pt x="0" y="38101"/>
                    </a:cubicBezTo>
                    <a:cubicBezTo>
                      <a:pt x="0" y="17058"/>
                      <a:pt x="8529" y="0"/>
                      <a:pt x="19050" y="0"/>
                    </a:cubicBezTo>
                    <a:cubicBezTo>
                      <a:pt x="29572" y="0"/>
                      <a:pt x="38101" y="17058"/>
                      <a:pt x="38101" y="381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0ED9746-55E4-6F83-7DAE-FF7395A38803}"/>
                  </a:ext>
                </a:extLst>
              </p:cNvPr>
              <p:cNvSpPr/>
              <p:nvPr/>
            </p:nvSpPr>
            <p:spPr>
              <a:xfrm rot="19485524">
                <a:off x="5703133" y="1800924"/>
                <a:ext cx="76197" cy="38098"/>
              </a:xfrm>
              <a:custGeom>
                <a:avLst/>
                <a:gdLst>
                  <a:gd name="connsiteX0" fmla="*/ 76197 w 76197"/>
                  <a:gd name="connsiteY0" fmla="*/ 19049 h 38098"/>
                  <a:gd name="connsiteX1" fmla="*/ 38099 w 76197"/>
                  <a:gd name="connsiteY1" fmla="*/ 38099 h 38098"/>
                  <a:gd name="connsiteX2" fmla="*/ 0 w 76197"/>
                  <a:gd name="connsiteY2" fmla="*/ 19049 h 38098"/>
                  <a:gd name="connsiteX3" fmla="*/ 38099 w 76197"/>
                  <a:gd name="connsiteY3" fmla="*/ 0 h 38098"/>
                  <a:gd name="connsiteX4" fmla="*/ 76197 w 76197"/>
                  <a:gd name="connsiteY4" fmla="*/ 19049 h 3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7" h="38098">
                    <a:moveTo>
                      <a:pt x="76197" y="19049"/>
                    </a:moveTo>
                    <a:cubicBezTo>
                      <a:pt x="76197" y="29570"/>
                      <a:pt x="59140" y="38099"/>
                      <a:pt x="38099" y="38099"/>
                    </a:cubicBezTo>
                    <a:cubicBezTo>
                      <a:pt x="17057" y="38099"/>
                      <a:pt x="0" y="29570"/>
                      <a:pt x="0" y="19049"/>
                    </a:cubicBezTo>
                    <a:cubicBezTo>
                      <a:pt x="0" y="8529"/>
                      <a:pt x="17057" y="0"/>
                      <a:pt x="38099" y="0"/>
                    </a:cubicBezTo>
                    <a:cubicBezTo>
                      <a:pt x="59140" y="0"/>
                      <a:pt x="76197" y="8529"/>
                      <a:pt x="76197" y="1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ED74129-262A-AE1A-A0B7-103206240BEE}"/>
                  </a:ext>
                </a:extLst>
              </p:cNvPr>
              <p:cNvSpPr/>
              <p:nvPr/>
            </p:nvSpPr>
            <p:spPr>
              <a:xfrm rot="17995737">
                <a:off x="5676056" y="1641724"/>
                <a:ext cx="76196" cy="38098"/>
              </a:xfrm>
              <a:custGeom>
                <a:avLst/>
                <a:gdLst>
                  <a:gd name="connsiteX0" fmla="*/ 76196 w 76196"/>
                  <a:gd name="connsiteY0" fmla="*/ 19049 h 38098"/>
                  <a:gd name="connsiteX1" fmla="*/ 38098 w 76196"/>
                  <a:gd name="connsiteY1" fmla="*/ 38098 h 38098"/>
                  <a:gd name="connsiteX2" fmla="*/ 0 w 76196"/>
                  <a:gd name="connsiteY2" fmla="*/ 19049 h 38098"/>
                  <a:gd name="connsiteX3" fmla="*/ 38098 w 76196"/>
                  <a:gd name="connsiteY3" fmla="*/ 0 h 38098"/>
                  <a:gd name="connsiteX4" fmla="*/ 76196 w 76196"/>
                  <a:gd name="connsiteY4" fmla="*/ 19049 h 3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6" h="38098">
                    <a:moveTo>
                      <a:pt x="76196" y="19049"/>
                    </a:moveTo>
                    <a:cubicBezTo>
                      <a:pt x="76196" y="29569"/>
                      <a:pt x="59139" y="38098"/>
                      <a:pt x="38098" y="38098"/>
                    </a:cubicBezTo>
                    <a:cubicBezTo>
                      <a:pt x="17057" y="38098"/>
                      <a:pt x="0" y="29569"/>
                      <a:pt x="0" y="19049"/>
                    </a:cubicBezTo>
                    <a:cubicBezTo>
                      <a:pt x="0" y="8529"/>
                      <a:pt x="17057" y="0"/>
                      <a:pt x="38098" y="0"/>
                    </a:cubicBezTo>
                    <a:cubicBezTo>
                      <a:pt x="59139" y="0"/>
                      <a:pt x="76196" y="8529"/>
                      <a:pt x="76196" y="1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8" name="Graphic 67" descr="Fir tree with solid fill">
            <a:extLst>
              <a:ext uri="{FF2B5EF4-FFF2-40B4-BE49-F238E27FC236}">
                <a16:creationId xmlns:a16="http://schemas.microsoft.com/office/drawing/2014/main" id="{78DAA720-41CF-BE50-268C-912E94B7BEBB}"/>
              </a:ext>
            </a:extLst>
          </p:cNvPr>
          <p:cNvSpPr/>
          <p:nvPr/>
        </p:nvSpPr>
        <p:spPr>
          <a:xfrm>
            <a:off x="6706988" y="1434955"/>
            <a:ext cx="590550" cy="838200"/>
          </a:xfrm>
          <a:custGeom>
            <a:avLst/>
            <a:gdLst>
              <a:gd name="connsiteX0" fmla="*/ 590550 w 590550"/>
              <a:gd name="connsiteY0" fmla="*/ 685800 h 838200"/>
              <a:gd name="connsiteX1" fmla="*/ 419100 w 590550"/>
              <a:gd name="connsiteY1" fmla="*/ 419100 h 838200"/>
              <a:gd name="connsiteX2" fmla="*/ 523875 w 590550"/>
              <a:gd name="connsiteY2" fmla="*/ 447675 h 838200"/>
              <a:gd name="connsiteX3" fmla="*/ 400050 w 590550"/>
              <a:gd name="connsiteY3" fmla="*/ 257175 h 838200"/>
              <a:gd name="connsiteX4" fmla="*/ 476250 w 590550"/>
              <a:gd name="connsiteY4" fmla="*/ 266700 h 838200"/>
              <a:gd name="connsiteX5" fmla="*/ 295275 w 590550"/>
              <a:gd name="connsiteY5" fmla="*/ 0 h 838200"/>
              <a:gd name="connsiteX6" fmla="*/ 114300 w 590550"/>
              <a:gd name="connsiteY6" fmla="*/ 266700 h 838200"/>
              <a:gd name="connsiteX7" fmla="*/ 190500 w 590550"/>
              <a:gd name="connsiteY7" fmla="*/ 257175 h 838200"/>
              <a:gd name="connsiteX8" fmla="*/ 66675 w 590550"/>
              <a:gd name="connsiteY8" fmla="*/ 447675 h 838200"/>
              <a:gd name="connsiteX9" fmla="*/ 171450 w 590550"/>
              <a:gd name="connsiteY9" fmla="*/ 419100 h 838200"/>
              <a:gd name="connsiteX10" fmla="*/ 0 w 590550"/>
              <a:gd name="connsiteY10" fmla="*/ 685800 h 838200"/>
              <a:gd name="connsiteX11" fmla="*/ 257175 w 590550"/>
              <a:gd name="connsiteY11" fmla="*/ 638175 h 838200"/>
              <a:gd name="connsiteX12" fmla="*/ 257175 w 590550"/>
              <a:gd name="connsiteY12" fmla="*/ 838200 h 838200"/>
              <a:gd name="connsiteX13" fmla="*/ 333375 w 590550"/>
              <a:gd name="connsiteY13" fmla="*/ 838200 h 838200"/>
              <a:gd name="connsiteX14" fmla="*/ 333375 w 590550"/>
              <a:gd name="connsiteY14" fmla="*/ 638175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0550" h="838200">
                <a:moveTo>
                  <a:pt x="590550" y="685800"/>
                </a:moveTo>
                <a:lnTo>
                  <a:pt x="419100" y="419100"/>
                </a:lnTo>
                <a:lnTo>
                  <a:pt x="523875" y="447675"/>
                </a:lnTo>
                <a:lnTo>
                  <a:pt x="400050" y="257175"/>
                </a:lnTo>
                <a:lnTo>
                  <a:pt x="476250" y="266700"/>
                </a:lnTo>
                <a:lnTo>
                  <a:pt x="295275" y="0"/>
                </a:lnTo>
                <a:lnTo>
                  <a:pt x="114300" y="266700"/>
                </a:lnTo>
                <a:lnTo>
                  <a:pt x="190500" y="257175"/>
                </a:lnTo>
                <a:lnTo>
                  <a:pt x="66675" y="447675"/>
                </a:lnTo>
                <a:lnTo>
                  <a:pt x="171450" y="419100"/>
                </a:lnTo>
                <a:lnTo>
                  <a:pt x="0" y="685800"/>
                </a:lnTo>
                <a:lnTo>
                  <a:pt x="257175" y="638175"/>
                </a:lnTo>
                <a:lnTo>
                  <a:pt x="257175" y="838200"/>
                </a:lnTo>
                <a:lnTo>
                  <a:pt x="333375" y="838200"/>
                </a:lnTo>
                <a:lnTo>
                  <a:pt x="333375" y="638175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525D6EC-E4D1-C005-1011-62F16B2F08ED}"/>
              </a:ext>
            </a:extLst>
          </p:cNvPr>
          <p:cNvGrpSpPr/>
          <p:nvPr/>
        </p:nvGrpSpPr>
        <p:grpSpPr>
          <a:xfrm>
            <a:off x="10483567" y="1455910"/>
            <a:ext cx="565784" cy="817245"/>
            <a:chOff x="10483567" y="1363675"/>
            <a:chExt cx="565784" cy="817245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7034BC8-B03F-DC7A-BC2B-88EDE9DDF272}"/>
                </a:ext>
              </a:extLst>
            </p:cNvPr>
            <p:cNvSpPr/>
            <p:nvPr/>
          </p:nvSpPr>
          <p:spPr>
            <a:xfrm>
              <a:off x="10483567" y="1887551"/>
              <a:ext cx="263842" cy="293369"/>
            </a:xfrm>
            <a:custGeom>
              <a:avLst/>
              <a:gdLst>
                <a:gd name="connsiteX0" fmla="*/ 205740 w 263842"/>
                <a:gd name="connsiteY0" fmla="*/ 48578 h 293369"/>
                <a:gd name="connsiteX1" fmla="*/ 167640 w 263842"/>
                <a:gd name="connsiteY1" fmla="*/ 40957 h 293369"/>
                <a:gd name="connsiteX2" fmla="*/ 118110 w 263842"/>
                <a:gd name="connsiteY2" fmla="*/ 952 h 293369"/>
                <a:gd name="connsiteX3" fmla="*/ 114300 w 263842"/>
                <a:gd name="connsiteY3" fmla="*/ 0 h 293369"/>
                <a:gd name="connsiteX4" fmla="*/ 0 w 263842"/>
                <a:gd name="connsiteY4" fmla="*/ 224790 h 293369"/>
                <a:gd name="connsiteX5" fmla="*/ 96203 w 263842"/>
                <a:gd name="connsiteY5" fmla="*/ 202883 h 293369"/>
                <a:gd name="connsiteX6" fmla="*/ 144780 w 263842"/>
                <a:gd name="connsiteY6" fmla="*/ 293370 h 293369"/>
                <a:gd name="connsiteX7" fmla="*/ 263843 w 263842"/>
                <a:gd name="connsiteY7" fmla="*/ 60960 h 293369"/>
                <a:gd name="connsiteX8" fmla="*/ 225742 w 263842"/>
                <a:gd name="connsiteY8" fmla="*/ 46672 h 293369"/>
                <a:gd name="connsiteX9" fmla="*/ 205740 w 263842"/>
                <a:gd name="connsiteY9" fmla="*/ 48578 h 29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3842" h="293369">
                  <a:moveTo>
                    <a:pt x="205740" y="48578"/>
                  </a:moveTo>
                  <a:cubicBezTo>
                    <a:pt x="192405" y="48578"/>
                    <a:pt x="180023" y="45720"/>
                    <a:pt x="167640" y="40957"/>
                  </a:cubicBezTo>
                  <a:cubicBezTo>
                    <a:pt x="147637" y="33338"/>
                    <a:pt x="130492" y="19050"/>
                    <a:pt x="118110" y="952"/>
                  </a:cubicBezTo>
                  <a:cubicBezTo>
                    <a:pt x="117157" y="952"/>
                    <a:pt x="115253" y="0"/>
                    <a:pt x="114300" y="0"/>
                  </a:cubicBezTo>
                  <a:lnTo>
                    <a:pt x="0" y="224790"/>
                  </a:lnTo>
                  <a:lnTo>
                    <a:pt x="96203" y="202883"/>
                  </a:lnTo>
                  <a:lnTo>
                    <a:pt x="144780" y="293370"/>
                  </a:lnTo>
                  <a:lnTo>
                    <a:pt x="263843" y="60960"/>
                  </a:lnTo>
                  <a:cubicBezTo>
                    <a:pt x="250508" y="59055"/>
                    <a:pt x="237173" y="53340"/>
                    <a:pt x="225742" y="46672"/>
                  </a:cubicBezTo>
                  <a:cubicBezTo>
                    <a:pt x="219075" y="47625"/>
                    <a:pt x="212408" y="48578"/>
                    <a:pt x="205740" y="48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BE895BC-32E1-5702-C39F-61978EE8EE29}"/>
                </a:ext>
              </a:extLst>
            </p:cNvPr>
            <p:cNvSpPr/>
            <p:nvPr/>
          </p:nvSpPr>
          <p:spPr>
            <a:xfrm>
              <a:off x="10776937" y="1893265"/>
              <a:ext cx="272414" cy="281940"/>
            </a:xfrm>
            <a:custGeom>
              <a:avLst/>
              <a:gdLst>
                <a:gd name="connsiteX0" fmla="*/ 111442 w 272414"/>
                <a:gd name="connsiteY0" fmla="*/ 30480 h 281940"/>
                <a:gd name="connsiteX1" fmla="*/ 69532 w 272414"/>
                <a:gd name="connsiteY1" fmla="*/ 39053 h 281940"/>
                <a:gd name="connsiteX2" fmla="*/ 47625 w 272414"/>
                <a:gd name="connsiteY2" fmla="*/ 37147 h 281940"/>
                <a:gd name="connsiteX3" fmla="*/ 0 w 272414"/>
                <a:gd name="connsiteY3" fmla="*/ 55245 h 281940"/>
                <a:gd name="connsiteX4" fmla="*/ 125730 w 272414"/>
                <a:gd name="connsiteY4" fmla="*/ 281940 h 281940"/>
                <a:gd name="connsiteX5" fmla="*/ 175260 w 272414"/>
                <a:gd name="connsiteY5" fmla="*/ 200978 h 281940"/>
                <a:gd name="connsiteX6" fmla="*/ 272415 w 272414"/>
                <a:gd name="connsiteY6" fmla="*/ 217170 h 281940"/>
                <a:gd name="connsiteX7" fmla="*/ 151448 w 272414"/>
                <a:gd name="connsiteY7" fmla="*/ 0 h 281940"/>
                <a:gd name="connsiteX8" fmla="*/ 111442 w 272414"/>
                <a:gd name="connsiteY8" fmla="*/ 30480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414" h="281940">
                  <a:moveTo>
                    <a:pt x="111442" y="30480"/>
                  </a:moveTo>
                  <a:cubicBezTo>
                    <a:pt x="98107" y="36195"/>
                    <a:pt x="83820" y="39053"/>
                    <a:pt x="69532" y="39053"/>
                  </a:cubicBezTo>
                  <a:cubicBezTo>
                    <a:pt x="61913" y="39053"/>
                    <a:pt x="55245" y="38100"/>
                    <a:pt x="47625" y="37147"/>
                  </a:cubicBezTo>
                  <a:cubicBezTo>
                    <a:pt x="33338" y="46672"/>
                    <a:pt x="17145" y="53340"/>
                    <a:pt x="0" y="55245"/>
                  </a:cubicBezTo>
                  <a:lnTo>
                    <a:pt x="125730" y="281940"/>
                  </a:lnTo>
                  <a:lnTo>
                    <a:pt x="175260" y="200978"/>
                  </a:lnTo>
                  <a:lnTo>
                    <a:pt x="272415" y="217170"/>
                  </a:lnTo>
                  <a:lnTo>
                    <a:pt x="151448" y="0"/>
                  </a:lnTo>
                  <a:cubicBezTo>
                    <a:pt x="140970" y="13335"/>
                    <a:pt x="127635" y="23813"/>
                    <a:pt x="111442" y="304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2EFB1DE-F43E-8FE3-1A01-A9EA45217024}"/>
                </a:ext>
              </a:extLst>
            </p:cNvPr>
            <p:cNvSpPr/>
            <p:nvPr/>
          </p:nvSpPr>
          <p:spPr>
            <a:xfrm>
              <a:off x="10487377" y="1363675"/>
              <a:ext cx="554354" cy="554355"/>
            </a:xfrm>
            <a:custGeom>
              <a:avLst/>
              <a:gdLst>
                <a:gd name="connsiteX0" fmla="*/ 273368 w 554354"/>
                <a:gd name="connsiteY0" fmla="*/ 441960 h 554355"/>
                <a:gd name="connsiteX1" fmla="*/ 108585 w 554354"/>
                <a:gd name="connsiteY1" fmla="*/ 277178 h 554355"/>
                <a:gd name="connsiteX2" fmla="*/ 273368 w 554354"/>
                <a:gd name="connsiteY2" fmla="*/ 112395 h 554355"/>
                <a:gd name="connsiteX3" fmla="*/ 438150 w 554354"/>
                <a:gd name="connsiteY3" fmla="*/ 277178 h 554355"/>
                <a:gd name="connsiteX4" fmla="*/ 273368 w 554354"/>
                <a:gd name="connsiteY4" fmla="*/ 441960 h 554355"/>
                <a:gd name="connsiteX5" fmla="*/ 554355 w 554354"/>
                <a:gd name="connsiteY5" fmla="*/ 277178 h 554355"/>
                <a:gd name="connsiteX6" fmla="*/ 531495 w 554354"/>
                <a:gd name="connsiteY6" fmla="*/ 223838 h 554355"/>
                <a:gd name="connsiteX7" fmla="*/ 531495 w 554354"/>
                <a:gd name="connsiteY7" fmla="*/ 165735 h 554355"/>
                <a:gd name="connsiteX8" fmla="*/ 494348 w 554354"/>
                <a:gd name="connsiteY8" fmla="*/ 128588 h 554355"/>
                <a:gd name="connsiteX9" fmla="*/ 473392 w 554354"/>
                <a:gd name="connsiteY9" fmla="*/ 80963 h 554355"/>
                <a:gd name="connsiteX10" fmla="*/ 419100 w 554354"/>
                <a:gd name="connsiteY10" fmla="*/ 60008 h 554355"/>
                <a:gd name="connsiteX11" fmla="*/ 378143 w 554354"/>
                <a:gd name="connsiteY11" fmla="*/ 19050 h 554355"/>
                <a:gd name="connsiteX12" fmla="*/ 325755 w 554354"/>
                <a:gd name="connsiteY12" fmla="*/ 19050 h 554355"/>
                <a:gd name="connsiteX13" fmla="*/ 277178 w 554354"/>
                <a:gd name="connsiteY13" fmla="*/ 0 h 554355"/>
                <a:gd name="connsiteX14" fmla="*/ 223838 w 554354"/>
                <a:gd name="connsiteY14" fmla="*/ 22860 h 554355"/>
                <a:gd name="connsiteX15" fmla="*/ 165735 w 554354"/>
                <a:gd name="connsiteY15" fmla="*/ 22860 h 554355"/>
                <a:gd name="connsiteX16" fmla="*/ 128588 w 554354"/>
                <a:gd name="connsiteY16" fmla="*/ 60008 h 554355"/>
                <a:gd name="connsiteX17" fmla="*/ 80963 w 554354"/>
                <a:gd name="connsiteY17" fmla="*/ 80963 h 554355"/>
                <a:gd name="connsiteX18" fmla="*/ 60007 w 554354"/>
                <a:gd name="connsiteY18" fmla="*/ 135255 h 554355"/>
                <a:gd name="connsiteX19" fmla="*/ 19050 w 554354"/>
                <a:gd name="connsiteY19" fmla="*/ 176213 h 554355"/>
                <a:gd name="connsiteX20" fmla="*/ 19050 w 554354"/>
                <a:gd name="connsiteY20" fmla="*/ 228600 h 554355"/>
                <a:gd name="connsiteX21" fmla="*/ 0 w 554354"/>
                <a:gd name="connsiteY21" fmla="*/ 277178 h 554355"/>
                <a:gd name="connsiteX22" fmla="*/ 22860 w 554354"/>
                <a:gd name="connsiteY22" fmla="*/ 330518 h 554355"/>
                <a:gd name="connsiteX23" fmla="*/ 22860 w 554354"/>
                <a:gd name="connsiteY23" fmla="*/ 388620 h 554355"/>
                <a:gd name="connsiteX24" fmla="*/ 60007 w 554354"/>
                <a:gd name="connsiteY24" fmla="*/ 425768 h 554355"/>
                <a:gd name="connsiteX25" fmla="*/ 80963 w 554354"/>
                <a:gd name="connsiteY25" fmla="*/ 473393 h 554355"/>
                <a:gd name="connsiteX26" fmla="*/ 135255 w 554354"/>
                <a:gd name="connsiteY26" fmla="*/ 494348 h 554355"/>
                <a:gd name="connsiteX27" fmla="*/ 176213 w 554354"/>
                <a:gd name="connsiteY27" fmla="*/ 535305 h 554355"/>
                <a:gd name="connsiteX28" fmla="*/ 228600 w 554354"/>
                <a:gd name="connsiteY28" fmla="*/ 535305 h 554355"/>
                <a:gd name="connsiteX29" fmla="*/ 277178 w 554354"/>
                <a:gd name="connsiteY29" fmla="*/ 554355 h 554355"/>
                <a:gd name="connsiteX30" fmla="*/ 330518 w 554354"/>
                <a:gd name="connsiteY30" fmla="*/ 531495 h 554355"/>
                <a:gd name="connsiteX31" fmla="*/ 388620 w 554354"/>
                <a:gd name="connsiteY31" fmla="*/ 531495 h 554355"/>
                <a:gd name="connsiteX32" fmla="*/ 425768 w 554354"/>
                <a:gd name="connsiteY32" fmla="*/ 494348 h 554355"/>
                <a:gd name="connsiteX33" fmla="*/ 473392 w 554354"/>
                <a:gd name="connsiteY33" fmla="*/ 473393 h 554355"/>
                <a:gd name="connsiteX34" fmla="*/ 494348 w 554354"/>
                <a:gd name="connsiteY34" fmla="*/ 419100 h 554355"/>
                <a:gd name="connsiteX35" fmla="*/ 535305 w 554354"/>
                <a:gd name="connsiteY35" fmla="*/ 378143 h 554355"/>
                <a:gd name="connsiteX36" fmla="*/ 535305 w 554354"/>
                <a:gd name="connsiteY36" fmla="*/ 325755 h 554355"/>
                <a:gd name="connsiteX37" fmla="*/ 554355 w 554354"/>
                <a:gd name="connsiteY37" fmla="*/ 277178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54354" h="554355">
                  <a:moveTo>
                    <a:pt x="273368" y="441960"/>
                  </a:moveTo>
                  <a:cubicBezTo>
                    <a:pt x="182880" y="441960"/>
                    <a:pt x="108585" y="368618"/>
                    <a:pt x="108585" y="277178"/>
                  </a:cubicBezTo>
                  <a:cubicBezTo>
                    <a:pt x="108585" y="185738"/>
                    <a:pt x="182880" y="112395"/>
                    <a:pt x="273368" y="112395"/>
                  </a:cubicBezTo>
                  <a:cubicBezTo>
                    <a:pt x="363855" y="112395"/>
                    <a:pt x="438150" y="185738"/>
                    <a:pt x="438150" y="277178"/>
                  </a:cubicBezTo>
                  <a:cubicBezTo>
                    <a:pt x="438150" y="368618"/>
                    <a:pt x="363855" y="441960"/>
                    <a:pt x="273368" y="441960"/>
                  </a:cubicBezTo>
                  <a:close/>
                  <a:moveTo>
                    <a:pt x="554355" y="277178"/>
                  </a:moveTo>
                  <a:cubicBezTo>
                    <a:pt x="554355" y="256222"/>
                    <a:pt x="545783" y="237173"/>
                    <a:pt x="531495" y="223838"/>
                  </a:cubicBezTo>
                  <a:cubicBezTo>
                    <a:pt x="539115" y="205740"/>
                    <a:pt x="540068" y="184785"/>
                    <a:pt x="531495" y="165735"/>
                  </a:cubicBezTo>
                  <a:cubicBezTo>
                    <a:pt x="523875" y="148590"/>
                    <a:pt x="510540" y="135255"/>
                    <a:pt x="494348" y="128588"/>
                  </a:cubicBezTo>
                  <a:cubicBezTo>
                    <a:pt x="493395" y="111443"/>
                    <a:pt x="486728" y="94298"/>
                    <a:pt x="473392" y="80963"/>
                  </a:cubicBezTo>
                  <a:cubicBezTo>
                    <a:pt x="458153" y="65723"/>
                    <a:pt x="439103" y="59055"/>
                    <a:pt x="419100" y="60008"/>
                  </a:cubicBezTo>
                  <a:cubicBezTo>
                    <a:pt x="412433" y="41910"/>
                    <a:pt x="398145" y="26670"/>
                    <a:pt x="378143" y="19050"/>
                  </a:cubicBezTo>
                  <a:cubicBezTo>
                    <a:pt x="360998" y="12383"/>
                    <a:pt x="341948" y="12383"/>
                    <a:pt x="325755" y="19050"/>
                  </a:cubicBezTo>
                  <a:cubicBezTo>
                    <a:pt x="312420" y="7620"/>
                    <a:pt x="296228" y="0"/>
                    <a:pt x="277178" y="0"/>
                  </a:cubicBezTo>
                  <a:cubicBezTo>
                    <a:pt x="256223" y="0"/>
                    <a:pt x="237173" y="8573"/>
                    <a:pt x="223838" y="22860"/>
                  </a:cubicBezTo>
                  <a:cubicBezTo>
                    <a:pt x="205740" y="15240"/>
                    <a:pt x="184785" y="14288"/>
                    <a:pt x="165735" y="22860"/>
                  </a:cubicBezTo>
                  <a:cubicBezTo>
                    <a:pt x="148590" y="30480"/>
                    <a:pt x="135255" y="43815"/>
                    <a:pt x="128588" y="60008"/>
                  </a:cubicBezTo>
                  <a:cubicBezTo>
                    <a:pt x="111443" y="60960"/>
                    <a:pt x="94298" y="67628"/>
                    <a:pt x="80963" y="80963"/>
                  </a:cubicBezTo>
                  <a:cubicBezTo>
                    <a:pt x="65723" y="96203"/>
                    <a:pt x="59055" y="115252"/>
                    <a:pt x="60007" y="135255"/>
                  </a:cubicBezTo>
                  <a:cubicBezTo>
                    <a:pt x="41910" y="141923"/>
                    <a:pt x="26670" y="156210"/>
                    <a:pt x="19050" y="176213"/>
                  </a:cubicBezTo>
                  <a:cubicBezTo>
                    <a:pt x="12382" y="193358"/>
                    <a:pt x="12382" y="212408"/>
                    <a:pt x="19050" y="228600"/>
                  </a:cubicBezTo>
                  <a:cubicBezTo>
                    <a:pt x="7620" y="241935"/>
                    <a:pt x="0" y="258128"/>
                    <a:pt x="0" y="277178"/>
                  </a:cubicBezTo>
                  <a:cubicBezTo>
                    <a:pt x="0" y="298133"/>
                    <a:pt x="8572" y="317183"/>
                    <a:pt x="22860" y="330518"/>
                  </a:cubicBezTo>
                  <a:cubicBezTo>
                    <a:pt x="15240" y="348615"/>
                    <a:pt x="14288" y="369570"/>
                    <a:pt x="22860" y="388620"/>
                  </a:cubicBezTo>
                  <a:cubicBezTo>
                    <a:pt x="30480" y="405765"/>
                    <a:pt x="43815" y="419100"/>
                    <a:pt x="60007" y="425768"/>
                  </a:cubicBezTo>
                  <a:cubicBezTo>
                    <a:pt x="60960" y="442913"/>
                    <a:pt x="67628" y="460058"/>
                    <a:pt x="80963" y="473393"/>
                  </a:cubicBezTo>
                  <a:cubicBezTo>
                    <a:pt x="96203" y="488633"/>
                    <a:pt x="115253" y="495300"/>
                    <a:pt x="135255" y="494348"/>
                  </a:cubicBezTo>
                  <a:cubicBezTo>
                    <a:pt x="141923" y="512445"/>
                    <a:pt x="156210" y="527685"/>
                    <a:pt x="176213" y="535305"/>
                  </a:cubicBezTo>
                  <a:cubicBezTo>
                    <a:pt x="193358" y="541973"/>
                    <a:pt x="212408" y="541973"/>
                    <a:pt x="228600" y="535305"/>
                  </a:cubicBezTo>
                  <a:cubicBezTo>
                    <a:pt x="241935" y="546735"/>
                    <a:pt x="258127" y="554355"/>
                    <a:pt x="277178" y="554355"/>
                  </a:cubicBezTo>
                  <a:cubicBezTo>
                    <a:pt x="298133" y="554355"/>
                    <a:pt x="317183" y="545783"/>
                    <a:pt x="330518" y="531495"/>
                  </a:cubicBezTo>
                  <a:cubicBezTo>
                    <a:pt x="348615" y="539115"/>
                    <a:pt x="369570" y="540068"/>
                    <a:pt x="388620" y="531495"/>
                  </a:cubicBezTo>
                  <a:cubicBezTo>
                    <a:pt x="405765" y="523875"/>
                    <a:pt x="419100" y="510540"/>
                    <a:pt x="425768" y="494348"/>
                  </a:cubicBezTo>
                  <a:cubicBezTo>
                    <a:pt x="442913" y="493395"/>
                    <a:pt x="460058" y="486728"/>
                    <a:pt x="473392" y="473393"/>
                  </a:cubicBezTo>
                  <a:cubicBezTo>
                    <a:pt x="488633" y="458153"/>
                    <a:pt x="495300" y="439103"/>
                    <a:pt x="494348" y="419100"/>
                  </a:cubicBezTo>
                  <a:cubicBezTo>
                    <a:pt x="512445" y="412433"/>
                    <a:pt x="527685" y="398145"/>
                    <a:pt x="535305" y="378143"/>
                  </a:cubicBezTo>
                  <a:cubicBezTo>
                    <a:pt x="541973" y="360998"/>
                    <a:pt x="541973" y="341948"/>
                    <a:pt x="535305" y="325755"/>
                  </a:cubicBezTo>
                  <a:cubicBezTo>
                    <a:pt x="546735" y="313373"/>
                    <a:pt x="554355" y="296228"/>
                    <a:pt x="554355" y="2771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Rectangle: Rounded Corners 59">
            <a:extLst>
              <a:ext uri="{FF2B5EF4-FFF2-40B4-BE49-F238E27FC236}">
                <a16:creationId xmlns:a16="http://schemas.microsoft.com/office/drawing/2014/main" id="{2E2CCCAF-6797-CDA8-C323-E31D037A026F}"/>
              </a:ext>
            </a:extLst>
          </p:cNvPr>
          <p:cNvSpPr/>
          <p:nvPr/>
        </p:nvSpPr>
        <p:spPr>
          <a:xfrm>
            <a:off x="8034585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accent6">
              <a:lumMod val="20000"/>
              <a:lumOff val="80000"/>
              <a:alpha val="94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C82ECF-A30E-A679-8E65-DEB48F235958}"/>
              </a:ext>
            </a:extLst>
          </p:cNvPr>
          <p:cNvSpPr/>
          <p:nvPr/>
        </p:nvSpPr>
        <p:spPr>
          <a:xfrm>
            <a:off x="8651163" y="2473595"/>
            <a:ext cx="476086" cy="47608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371312-ECF5-78C7-ADF3-38C5C3C4973C}"/>
              </a:ext>
            </a:extLst>
          </p:cNvPr>
          <p:cNvGrpSpPr/>
          <p:nvPr/>
        </p:nvGrpSpPr>
        <p:grpSpPr>
          <a:xfrm>
            <a:off x="8346640" y="1425819"/>
            <a:ext cx="1014221" cy="847336"/>
            <a:chOff x="8346640" y="1299040"/>
            <a:chExt cx="1014221" cy="847336"/>
          </a:xfrm>
          <a:solidFill>
            <a:schemeClr val="accent6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02583D1-3D98-D920-396A-E7D3F06469BA}"/>
                </a:ext>
              </a:extLst>
            </p:cNvPr>
            <p:cNvSpPr/>
            <p:nvPr/>
          </p:nvSpPr>
          <p:spPr>
            <a:xfrm>
              <a:off x="8703922" y="1299040"/>
              <a:ext cx="656939" cy="847336"/>
            </a:xfrm>
            <a:custGeom>
              <a:avLst/>
              <a:gdLst>
                <a:gd name="connsiteX0" fmla="*/ 494894 w 656939"/>
                <a:gd name="connsiteY0" fmla="*/ 727589 h 847336"/>
                <a:gd name="connsiteX1" fmla="*/ 494894 w 656939"/>
                <a:gd name="connsiteY1" fmla="*/ 635387 h 847336"/>
                <a:gd name="connsiteX2" fmla="*/ 630316 w 656939"/>
                <a:gd name="connsiteY2" fmla="*/ 646912 h 847336"/>
                <a:gd name="connsiteX3" fmla="*/ 539958 w 656939"/>
                <a:gd name="connsiteY3" fmla="*/ 507918 h 847336"/>
                <a:gd name="connsiteX4" fmla="*/ 595279 w 656939"/>
                <a:gd name="connsiteY4" fmla="*/ 522785 h 847336"/>
                <a:gd name="connsiteX5" fmla="*/ 530162 w 656939"/>
                <a:gd name="connsiteY5" fmla="*/ 423438 h 847336"/>
                <a:gd name="connsiteX6" fmla="*/ 570385 w 656939"/>
                <a:gd name="connsiteY6" fmla="*/ 428509 h 847336"/>
                <a:gd name="connsiteX7" fmla="*/ 474725 w 656939"/>
                <a:gd name="connsiteY7" fmla="*/ 289399 h 847336"/>
                <a:gd name="connsiteX8" fmla="*/ 425628 w 656939"/>
                <a:gd name="connsiteY8" fmla="*/ 361086 h 847336"/>
                <a:gd name="connsiteX9" fmla="*/ 327893 w 656939"/>
                <a:gd name="connsiteY9" fmla="*/ 211258 h 847336"/>
                <a:gd name="connsiteX10" fmla="*/ 390360 w 656939"/>
                <a:gd name="connsiteY10" fmla="*/ 219095 h 847336"/>
                <a:gd name="connsiteX11" fmla="*/ 242030 w 656939"/>
                <a:gd name="connsiteY11" fmla="*/ 0 h 847336"/>
                <a:gd name="connsiteX12" fmla="*/ 93700 w 656939"/>
                <a:gd name="connsiteY12" fmla="*/ 218980 h 847336"/>
                <a:gd name="connsiteX13" fmla="*/ 156167 w 656939"/>
                <a:gd name="connsiteY13" fmla="*/ 211143 h 847336"/>
                <a:gd name="connsiteX14" fmla="*/ 54630 w 656939"/>
                <a:gd name="connsiteY14" fmla="*/ 366964 h 847336"/>
                <a:gd name="connsiteX15" fmla="*/ 140493 w 656939"/>
                <a:gd name="connsiteY15" fmla="*/ 343913 h 847336"/>
                <a:gd name="connsiteX16" fmla="*/ 0 w 656939"/>
                <a:gd name="connsiteY16" fmla="*/ 562202 h 847336"/>
                <a:gd name="connsiteX17" fmla="*/ 207455 w 656939"/>
                <a:gd name="connsiteY17" fmla="*/ 523131 h 847336"/>
                <a:gd name="connsiteX18" fmla="*/ 207455 w 656939"/>
                <a:gd name="connsiteY18" fmla="*/ 665007 h 847336"/>
                <a:gd name="connsiteX19" fmla="*/ 25932 w 656939"/>
                <a:gd name="connsiteY19" fmla="*/ 713183 h 847336"/>
                <a:gd name="connsiteX20" fmla="*/ 165272 w 656939"/>
                <a:gd name="connsiteY20" fmla="*/ 847336 h 847336"/>
                <a:gd name="connsiteX21" fmla="*/ 656939 w 656939"/>
                <a:gd name="connsiteY21" fmla="*/ 847336 h 847336"/>
                <a:gd name="connsiteX22" fmla="*/ 494894 w 656939"/>
                <a:gd name="connsiteY22" fmla="*/ 727589 h 847336"/>
                <a:gd name="connsiteX23" fmla="*/ 422746 w 656939"/>
                <a:gd name="connsiteY23" fmla="*/ 365235 h 847336"/>
                <a:gd name="connsiteX24" fmla="*/ 389092 w 656939"/>
                <a:gd name="connsiteY24" fmla="*/ 414448 h 847336"/>
                <a:gd name="connsiteX25" fmla="*/ 342991 w 656939"/>
                <a:gd name="connsiteY25" fmla="*/ 343568 h 847336"/>
                <a:gd name="connsiteX26" fmla="*/ 385635 w 656939"/>
                <a:gd name="connsiteY26" fmla="*/ 544683 h 847336"/>
                <a:gd name="connsiteX27" fmla="*/ 319134 w 656939"/>
                <a:gd name="connsiteY27" fmla="*/ 646912 h 847336"/>
                <a:gd name="connsiteX28" fmla="*/ 449485 w 656939"/>
                <a:gd name="connsiteY28" fmla="*/ 635387 h 847336"/>
                <a:gd name="connsiteX29" fmla="*/ 449485 w 656939"/>
                <a:gd name="connsiteY29" fmla="*/ 709033 h 847336"/>
                <a:gd name="connsiteX30" fmla="*/ 265081 w 656939"/>
                <a:gd name="connsiteY30" fmla="*/ 667197 h 847336"/>
                <a:gd name="connsiteX31" fmla="*/ 265081 w 656939"/>
                <a:gd name="connsiteY31" fmla="*/ 523131 h 84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6939" h="847336">
                  <a:moveTo>
                    <a:pt x="494894" y="727589"/>
                  </a:moveTo>
                  <a:lnTo>
                    <a:pt x="494894" y="635387"/>
                  </a:lnTo>
                  <a:lnTo>
                    <a:pt x="630316" y="646912"/>
                  </a:lnTo>
                  <a:lnTo>
                    <a:pt x="539958" y="507918"/>
                  </a:lnTo>
                  <a:lnTo>
                    <a:pt x="595279" y="522785"/>
                  </a:lnTo>
                  <a:lnTo>
                    <a:pt x="530162" y="423438"/>
                  </a:lnTo>
                  <a:lnTo>
                    <a:pt x="570385" y="428509"/>
                  </a:lnTo>
                  <a:lnTo>
                    <a:pt x="474725" y="289399"/>
                  </a:lnTo>
                  <a:lnTo>
                    <a:pt x="425628" y="361086"/>
                  </a:lnTo>
                  <a:lnTo>
                    <a:pt x="327893" y="211258"/>
                  </a:lnTo>
                  <a:lnTo>
                    <a:pt x="390360" y="219095"/>
                  </a:lnTo>
                  <a:lnTo>
                    <a:pt x="242030" y="0"/>
                  </a:lnTo>
                  <a:lnTo>
                    <a:pt x="93700" y="218980"/>
                  </a:lnTo>
                  <a:lnTo>
                    <a:pt x="156167" y="211143"/>
                  </a:lnTo>
                  <a:lnTo>
                    <a:pt x="54630" y="366964"/>
                  </a:lnTo>
                  <a:lnTo>
                    <a:pt x="140493" y="343913"/>
                  </a:lnTo>
                  <a:lnTo>
                    <a:pt x="0" y="562202"/>
                  </a:lnTo>
                  <a:lnTo>
                    <a:pt x="207455" y="523131"/>
                  </a:lnTo>
                  <a:lnTo>
                    <a:pt x="207455" y="665007"/>
                  </a:lnTo>
                  <a:cubicBezTo>
                    <a:pt x="139225" y="666505"/>
                    <a:pt x="75606" y="681373"/>
                    <a:pt x="25932" y="713183"/>
                  </a:cubicBezTo>
                  <a:cubicBezTo>
                    <a:pt x="72033" y="737155"/>
                    <a:pt x="120785" y="778300"/>
                    <a:pt x="165272" y="847336"/>
                  </a:cubicBezTo>
                  <a:lnTo>
                    <a:pt x="656939" y="847336"/>
                  </a:lnTo>
                  <a:cubicBezTo>
                    <a:pt x="619828" y="800198"/>
                    <a:pt x="562086" y="758938"/>
                    <a:pt x="494894" y="727589"/>
                  </a:cubicBezTo>
                  <a:close/>
                  <a:moveTo>
                    <a:pt x="422746" y="365235"/>
                  </a:moveTo>
                  <a:lnTo>
                    <a:pt x="389092" y="414448"/>
                  </a:lnTo>
                  <a:lnTo>
                    <a:pt x="342991" y="343568"/>
                  </a:lnTo>
                  <a:close/>
                  <a:moveTo>
                    <a:pt x="385635" y="544683"/>
                  </a:moveTo>
                  <a:lnTo>
                    <a:pt x="319134" y="646912"/>
                  </a:lnTo>
                  <a:lnTo>
                    <a:pt x="449485" y="635387"/>
                  </a:lnTo>
                  <a:lnTo>
                    <a:pt x="449485" y="709033"/>
                  </a:lnTo>
                  <a:cubicBezTo>
                    <a:pt x="390243" y="686641"/>
                    <a:pt x="328185" y="672562"/>
                    <a:pt x="265081" y="667197"/>
                  </a:cubicBezTo>
                  <a:lnTo>
                    <a:pt x="265081" y="523131"/>
                  </a:ln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602F1AA-195D-7061-85DF-249417042BE0}"/>
                </a:ext>
              </a:extLst>
            </p:cNvPr>
            <p:cNvSpPr/>
            <p:nvPr/>
          </p:nvSpPr>
          <p:spPr>
            <a:xfrm>
              <a:off x="8346640" y="1644567"/>
              <a:ext cx="480833" cy="501809"/>
            </a:xfrm>
            <a:custGeom>
              <a:avLst/>
              <a:gdLst>
                <a:gd name="connsiteX0" fmla="*/ 324897 w 480833"/>
                <a:gd name="connsiteY0" fmla="*/ 380333 h 501809"/>
                <a:gd name="connsiteX1" fmla="*/ 322707 w 480833"/>
                <a:gd name="connsiteY1" fmla="*/ 380333 h 501809"/>
                <a:gd name="connsiteX2" fmla="*/ 322707 w 480833"/>
                <a:gd name="connsiteY2" fmla="*/ 340456 h 501809"/>
                <a:gd name="connsiteX3" fmla="*/ 380333 w 480833"/>
                <a:gd name="connsiteY3" fmla="*/ 351981 h 501809"/>
                <a:gd name="connsiteX4" fmla="*/ 338151 w 480833"/>
                <a:gd name="connsiteY4" fmla="*/ 274301 h 501809"/>
                <a:gd name="connsiteX5" fmla="*/ 368808 w 480833"/>
                <a:gd name="connsiteY5" fmla="*/ 282830 h 501809"/>
                <a:gd name="connsiteX6" fmla="*/ 332503 w 480833"/>
                <a:gd name="connsiteY6" fmla="*/ 227624 h 501809"/>
                <a:gd name="connsiteX7" fmla="*/ 354862 w 480833"/>
                <a:gd name="connsiteY7" fmla="*/ 230390 h 501809"/>
                <a:gd name="connsiteX8" fmla="*/ 299657 w 480833"/>
                <a:gd name="connsiteY8" fmla="*/ 156052 h 501809"/>
                <a:gd name="connsiteX9" fmla="*/ 248945 w 480833"/>
                <a:gd name="connsiteY9" fmla="*/ 230159 h 501809"/>
                <a:gd name="connsiteX10" fmla="*/ 271189 w 480833"/>
                <a:gd name="connsiteY10" fmla="*/ 227393 h 501809"/>
                <a:gd name="connsiteX11" fmla="*/ 251596 w 480833"/>
                <a:gd name="connsiteY11" fmla="*/ 257244 h 501809"/>
                <a:gd name="connsiteX12" fmla="*/ 208377 w 480833"/>
                <a:gd name="connsiteY12" fmla="*/ 188092 h 501809"/>
                <a:gd name="connsiteX13" fmla="*/ 255861 w 480833"/>
                <a:gd name="connsiteY13" fmla="*/ 200885 h 501809"/>
                <a:gd name="connsiteX14" fmla="*/ 199733 w 480833"/>
                <a:gd name="connsiteY14" fmla="*/ 115483 h 501809"/>
                <a:gd name="connsiteX15" fmla="*/ 234308 w 480833"/>
                <a:gd name="connsiteY15" fmla="*/ 119747 h 501809"/>
                <a:gd name="connsiteX16" fmla="*/ 152249 w 480833"/>
                <a:gd name="connsiteY16" fmla="*/ 0 h 501809"/>
                <a:gd name="connsiteX17" fmla="*/ 70189 w 480833"/>
                <a:gd name="connsiteY17" fmla="*/ 119517 h 501809"/>
                <a:gd name="connsiteX18" fmla="*/ 104765 w 480833"/>
                <a:gd name="connsiteY18" fmla="*/ 115253 h 501809"/>
                <a:gd name="connsiteX19" fmla="*/ 48637 w 480833"/>
                <a:gd name="connsiteY19" fmla="*/ 200655 h 501809"/>
                <a:gd name="connsiteX20" fmla="*/ 96121 w 480833"/>
                <a:gd name="connsiteY20" fmla="*/ 187862 h 501809"/>
                <a:gd name="connsiteX21" fmla="*/ 18440 w 480833"/>
                <a:gd name="connsiteY21" fmla="*/ 307494 h 501809"/>
                <a:gd name="connsiteX22" fmla="*/ 126778 w 480833"/>
                <a:gd name="connsiteY22" fmla="*/ 294355 h 501809"/>
                <a:gd name="connsiteX23" fmla="*/ 126778 w 480833"/>
                <a:gd name="connsiteY23" fmla="*/ 409607 h 501809"/>
                <a:gd name="connsiteX24" fmla="*/ 0 w 480833"/>
                <a:gd name="connsiteY24" fmla="*/ 501809 h 501809"/>
                <a:gd name="connsiteX25" fmla="*/ 480833 w 480833"/>
                <a:gd name="connsiteY25" fmla="*/ 501809 h 501809"/>
                <a:gd name="connsiteX26" fmla="*/ 324897 w 480833"/>
                <a:gd name="connsiteY26" fmla="*/ 380333 h 501809"/>
                <a:gd name="connsiteX27" fmla="*/ 161354 w 480833"/>
                <a:gd name="connsiteY27" fmla="*/ 396123 h 501809"/>
                <a:gd name="connsiteX28" fmla="*/ 161354 w 480833"/>
                <a:gd name="connsiteY28" fmla="*/ 294355 h 501809"/>
                <a:gd name="connsiteX29" fmla="*/ 251827 w 480833"/>
                <a:gd name="connsiteY29" fmla="*/ 304728 h 501809"/>
                <a:gd name="connsiteX30" fmla="*/ 230505 w 480833"/>
                <a:gd name="connsiteY30" fmla="*/ 351981 h 501809"/>
                <a:gd name="connsiteX31" fmla="*/ 288131 w 480833"/>
                <a:gd name="connsiteY31" fmla="*/ 340456 h 501809"/>
                <a:gd name="connsiteX32" fmla="*/ 288131 w 480833"/>
                <a:gd name="connsiteY32" fmla="*/ 377452 h 501809"/>
                <a:gd name="connsiteX33" fmla="*/ 161354 w 480833"/>
                <a:gd name="connsiteY33" fmla="*/ 396123 h 5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80833" h="501809">
                  <a:moveTo>
                    <a:pt x="324897" y="380333"/>
                  </a:moveTo>
                  <a:lnTo>
                    <a:pt x="322707" y="380333"/>
                  </a:lnTo>
                  <a:lnTo>
                    <a:pt x="322707" y="340456"/>
                  </a:lnTo>
                  <a:lnTo>
                    <a:pt x="380333" y="351981"/>
                  </a:lnTo>
                  <a:lnTo>
                    <a:pt x="338151" y="274301"/>
                  </a:lnTo>
                  <a:lnTo>
                    <a:pt x="368808" y="282830"/>
                  </a:lnTo>
                  <a:lnTo>
                    <a:pt x="332503" y="227624"/>
                  </a:lnTo>
                  <a:lnTo>
                    <a:pt x="354862" y="230390"/>
                  </a:lnTo>
                  <a:lnTo>
                    <a:pt x="299657" y="156052"/>
                  </a:lnTo>
                  <a:lnTo>
                    <a:pt x="248945" y="230159"/>
                  </a:lnTo>
                  <a:lnTo>
                    <a:pt x="271189" y="227393"/>
                  </a:lnTo>
                  <a:lnTo>
                    <a:pt x="251596" y="257244"/>
                  </a:lnTo>
                  <a:lnTo>
                    <a:pt x="208377" y="188092"/>
                  </a:lnTo>
                  <a:lnTo>
                    <a:pt x="255861" y="200885"/>
                  </a:lnTo>
                  <a:lnTo>
                    <a:pt x="199733" y="115483"/>
                  </a:lnTo>
                  <a:lnTo>
                    <a:pt x="234308" y="119747"/>
                  </a:lnTo>
                  <a:lnTo>
                    <a:pt x="152249" y="0"/>
                  </a:lnTo>
                  <a:lnTo>
                    <a:pt x="70189" y="119517"/>
                  </a:lnTo>
                  <a:lnTo>
                    <a:pt x="104765" y="115253"/>
                  </a:lnTo>
                  <a:lnTo>
                    <a:pt x="48637" y="200655"/>
                  </a:lnTo>
                  <a:lnTo>
                    <a:pt x="96121" y="187862"/>
                  </a:lnTo>
                  <a:lnTo>
                    <a:pt x="18440" y="307494"/>
                  </a:lnTo>
                  <a:lnTo>
                    <a:pt x="126778" y="294355"/>
                  </a:lnTo>
                  <a:lnTo>
                    <a:pt x="126778" y="409607"/>
                  </a:lnTo>
                  <a:cubicBezTo>
                    <a:pt x="78767" y="431535"/>
                    <a:pt x="35654" y="462890"/>
                    <a:pt x="0" y="501809"/>
                  </a:cubicBezTo>
                  <a:lnTo>
                    <a:pt x="480833" y="501809"/>
                  </a:lnTo>
                  <a:cubicBezTo>
                    <a:pt x="428624" y="428624"/>
                    <a:pt x="372150" y="394970"/>
                    <a:pt x="324897" y="380333"/>
                  </a:cubicBezTo>
                  <a:close/>
                  <a:moveTo>
                    <a:pt x="161354" y="396123"/>
                  </a:moveTo>
                  <a:lnTo>
                    <a:pt x="161354" y="294355"/>
                  </a:lnTo>
                  <a:lnTo>
                    <a:pt x="251827" y="304728"/>
                  </a:lnTo>
                  <a:lnTo>
                    <a:pt x="230505" y="351981"/>
                  </a:lnTo>
                  <a:lnTo>
                    <a:pt x="288131" y="340456"/>
                  </a:lnTo>
                  <a:lnTo>
                    <a:pt x="288131" y="377452"/>
                  </a:lnTo>
                  <a:cubicBezTo>
                    <a:pt x="245109" y="376260"/>
                    <a:pt x="202207" y="382580"/>
                    <a:pt x="161354" y="396123"/>
                  </a:cubicBez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0" name="TextBox 83">
            <a:extLst>
              <a:ext uri="{FF2B5EF4-FFF2-40B4-BE49-F238E27FC236}">
                <a16:creationId xmlns:a16="http://schemas.microsoft.com/office/drawing/2014/main" id="{0E897103-DDA9-4E7A-817E-7A34F8F6AFBE}"/>
              </a:ext>
            </a:extLst>
          </p:cNvPr>
          <p:cNvSpPr txBox="1"/>
          <p:nvPr/>
        </p:nvSpPr>
        <p:spPr>
          <a:xfrm>
            <a:off x="728172" y="3146703"/>
            <a:ext cx="1447392" cy="30410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2"/>
                </a:solidFill>
              </a:rPr>
              <a:t>ETL 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2"/>
                </a:solidFill>
              </a:rPr>
              <a:t>Process</a:t>
            </a:r>
          </a:p>
        </p:txBody>
      </p:sp>
      <p:sp>
        <p:nvSpPr>
          <p:cNvPr id="81" name="TextBox 84">
            <a:extLst>
              <a:ext uri="{FF2B5EF4-FFF2-40B4-BE49-F238E27FC236}">
                <a16:creationId xmlns:a16="http://schemas.microsoft.com/office/drawing/2014/main" id="{07629D22-2DA6-45F3-BF5A-1F019FD4CF6C}"/>
              </a:ext>
            </a:extLst>
          </p:cNvPr>
          <p:cNvSpPr txBox="1"/>
          <p:nvPr/>
        </p:nvSpPr>
        <p:spPr>
          <a:xfrm>
            <a:off x="2683457" y="3090804"/>
            <a:ext cx="1224527" cy="44418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3"/>
                </a:solidFill>
              </a:rPr>
              <a:t>Exploratory 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3"/>
                </a:solidFill>
              </a:rPr>
              <a:t>Data Analysis</a:t>
            </a:r>
          </a:p>
        </p:txBody>
      </p:sp>
      <p:sp>
        <p:nvSpPr>
          <p:cNvPr id="83" name="TextBox 85">
            <a:extLst>
              <a:ext uri="{FF2B5EF4-FFF2-40B4-BE49-F238E27FC236}">
                <a16:creationId xmlns:a16="http://schemas.microsoft.com/office/drawing/2014/main" id="{CDA34897-C17D-4A7E-A0E1-817C78E6970E}"/>
              </a:ext>
            </a:extLst>
          </p:cNvPr>
          <p:cNvSpPr txBox="1"/>
          <p:nvPr/>
        </p:nvSpPr>
        <p:spPr>
          <a:xfrm>
            <a:off x="4388437" y="3117859"/>
            <a:ext cx="1479260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1">
                    <a:lumMod val="50000"/>
                  </a:schemeClr>
                </a:solidFill>
              </a:rPr>
              <a:t>Feature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1">
                    <a:lumMod val="50000"/>
                  </a:schemeClr>
                </a:solidFill>
              </a:rPr>
              <a:t>Selection</a:t>
            </a:r>
          </a:p>
        </p:txBody>
      </p:sp>
      <p:sp>
        <p:nvSpPr>
          <p:cNvPr id="88" name="TextBox 86">
            <a:extLst>
              <a:ext uri="{FF2B5EF4-FFF2-40B4-BE49-F238E27FC236}">
                <a16:creationId xmlns:a16="http://schemas.microsoft.com/office/drawing/2014/main" id="{D3E683EA-FE80-4B8C-A86C-43F2B19196BA}"/>
              </a:ext>
            </a:extLst>
          </p:cNvPr>
          <p:cNvSpPr txBox="1"/>
          <p:nvPr/>
        </p:nvSpPr>
        <p:spPr>
          <a:xfrm>
            <a:off x="6299203" y="3117859"/>
            <a:ext cx="146038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5"/>
                </a:solidFill>
              </a:rPr>
              <a:t>Model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5"/>
                </a:solidFill>
              </a:rPr>
              <a:t>Comparison</a:t>
            </a:r>
          </a:p>
        </p:txBody>
      </p:sp>
      <p:sp>
        <p:nvSpPr>
          <p:cNvPr id="90" name="TextBox 87">
            <a:extLst>
              <a:ext uri="{FF2B5EF4-FFF2-40B4-BE49-F238E27FC236}">
                <a16:creationId xmlns:a16="http://schemas.microsoft.com/office/drawing/2014/main" id="{2E545372-6CA5-4706-B705-D386055164AC}"/>
              </a:ext>
            </a:extLst>
          </p:cNvPr>
          <p:cNvSpPr txBox="1"/>
          <p:nvPr/>
        </p:nvSpPr>
        <p:spPr>
          <a:xfrm>
            <a:off x="8262777" y="3107139"/>
            <a:ext cx="126811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6"/>
                </a:solidFill>
              </a:rPr>
              <a:t>Model 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6"/>
                </a:solidFill>
              </a:rPr>
              <a:t>Optimization</a:t>
            </a:r>
          </a:p>
        </p:txBody>
      </p:sp>
      <p:sp>
        <p:nvSpPr>
          <p:cNvPr id="91" name="TextBox 88">
            <a:extLst>
              <a:ext uri="{FF2B5EF4-FFF2-40B4-BE49-F238E27FC236}">
                <a16:creationId xmlns:a16="http://schemas.microsoft.com/office/drawing/2014/main" id="{D8B94722-4631-4BB0-BD3C-10E37AF5302C}"/>
              </a:ext>
            </a:extLst>
          </p:cNvPr>
          <p:cNvSpPr txBox="1"/>
          <p:nvPr/>
        </p:nvSpPr>
        <p:spPr>
          <a:xfrm>
            <a:off x="10050396" y="3104540"/>
            <a:ext cx="1453081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4"/>
                </a:solidFill>
              </a:rPr>
              <a:t>Final Models 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4"/>
                </a:solidFill>
              </a:rPr>
              <a:t>Evaluation</a:t>
            </a:r>
          </a:p>
        </p:txBody>
      </p:sp>
      <p:sp>
        <p:nvSpPr>
          <p:cNvPr id="92" name="TextBox 70">
            <a:extLst>
              <a:ext uri="{FF2B5EF4-FFF2-40B4-BE49-F238E27FC236}">
                <a16:creationId xmlns:a16="http://schemas.microsoft.com/office/drawing/2014/main" id="{05E3AE19-96E4-44A2-B87C-FA4C1CF4040E}"/>
              </a:ext>
            </a:extLst>
          </p:cNvPr>
          <p:cNvSpPr txBox="1"/>
          <p:nvPr/>
        </p:nvSpPr>
        <p:spPr>
          <a:xfrm flipH="1">
            <a:off x="869650" y="3823229"/>
            <a:ext cx="1048297" cy="233966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Extract</a:t>
            </a:r>
          </a:p>
          <a:p>
            <a:r>
              <a:rPr lang="en-US" sz="1600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-</a:t>
            </a:r>
            <a:r>
              <a:rPr lang="en-US" sz="1400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INE</a:t>
            </a:r>
          </a:p>
          <a:p>
            <a:r>
              <a:rPr lang="en-US" sz="1400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-</a:t>
            </a:r>
            <a:r>
              <a:rPr lang="en-US" sz="1400" dirty="0" err="1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Datos.gob</a:t>
            </a:r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endParaRPr lang="en-US" sz="16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Transform</a:t>
            </a:r>
          </a:p>
          <a:p>
            <a:r>
              <a:rPr lang="en-US" sz="1400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-Cleaning</a:t>
            </a:r>
          </a:p>
          <a:p>
            <a:r>
              <a:rPr lang="en-US" sz="1400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-Encoding</a:t>
            </a:r>
          </a:p>
          <a:p>
            <a:r>
              <a:rPr lang="en-US" sz="1400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-Merging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Load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93" name="TextBox 70">
            <a:extLst>
              <a:ext uri="{FF2B5EF4-FFF2-40B4-BE49-F238E27FC236}">
                <a16:creationId xmlns:a16="http://schemas.microsoft.com/office/drawing/2014/main" id="{7646B69F-0C1F-4DC1-B68C-AE1FCD865777}"/>
              </a:ext>
            </a:extLst>
          </p:cNvPr>
          <p:cNvSpPr txBox="1"/>
          <p:nvPr/>
        </p:nvSpPr>
        <p:spPr>
          <a:xfrm flipH="1">
            <a:off x="2640461" y="3805265"/>
            <a:ext cx="1363890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Distribution</a:t>
            </a:r>
          </a:p>
          <a:p>
            <a:endParaRPr lang="en-US" sz="1400" b="1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Variation Across Different Categorical Groups</a:t>
            </a:r>
          </a:p>
          <a:p>
            <a:endParaRPr lang="en-US" sz="1400" b="1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collinearity Problem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98" name="TextBox 70">
            <a:extLst>
              <a:ext uri="{FF2B5EF4-FFF2-40B4-BE49-F238E27FC236}">
                <a16:creationId xmlns:a16="http://schemas.microsoft.com/office/drawing/2014/main" id="{99DCAD02-1B65-4B9D-8142-7851C4645DDC}"/>
              </a:ext>
            </a:extLst>
          </p:cNvPr>
          <p:cNvSpPr txBox="1"/>
          <p:nvPr/>
        </p:nvSpPr>
        <p:spPr>
          <a:xfrm flipH="1">
            <a:off x="4538774" y="3823229"/>
            <a:ext cx="1363890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Manual Feature</a:t>
            </a: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Selection</a:t>
            </a:r>
          </a:p>
          <a:p>
            <a:endParaRPr lang="en-US" sz="1400" b="1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Selection Through Models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99" name="TextBox 70">
            <a:extLst>
              <a:ext uri="{FF2B5EF4-FFF2-40B4-BE49-F238E27FC236}">
                <a16:creationId xmlns:a16="http://schemas.microsoft.com/office/drawing/2014/main" id="{73C14F79-F16A-4693-B931-842F87A57BBE}"/>
              </a:ext>
            </a:extLst>
          </p:cNvPr>
          <p:cNvSpPr txBox="1"/>
          <p:nvPr/>
        </p:nvSpPr>
        <p:spPr>
          <a:xfrm flipH="1">
            <a:off x="6395695" y="3874859"/>
            <a:ext cx="1363890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X_train Transformation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Models and Feature Selections Dictionaries</a:t>
            </a:r>
          </a:p>
          <a:p>
            <a:endParaRPr lang="en-US" sz="1400" b="1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Cross Validation</a:t>
            </a: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Test Evaluation</a:t>
            </a:r>
          </a:p>
        </p:txBody>
      </p:sp>
      <p:sp>
        <p:nvSpPr>
          <p:cNvPr id="100" name="TextBox 70">
            <a:extLst>
              <a:ext uri="{FF2B5EF4-FFF2-40B4-BE49-F238E27FC236}">
                <a16:creationId xmlns:a16="http://schemas.microsoft.com/office/drawing/2014/main" id="{7290B30E-1D72-4937-A513-DEE03E960E48}"/>
              </a:ext>
            </a:extLst>
          </p:cNvPr>
          <p:cNvSpPr txBox="1"/>
          <p:nvPr/>
        </p:nvSpPr>
        <p:spPr>
          <a:xfrm flipH="1">
            <a:off x="8153400" y="3864139"/>
            <a:ext cx="1507679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And Feature Selection</a:t>
            </a: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Grid Search Hyperparameters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Optimization 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01" name="TextBox 70">
            <a:extLst>
              <a:ext uri="{FF2B5EF4-FFF2-40B4-BE49-F238E27FC236}">
                <a16:creationId xmlns:a16="http://schemas.microsoft.com/office/drawing/2014/main" id="{B350B867-CB74-43DD-9ACB-AB3CDF584419}"/>
              </a:ext>
            </a:extLst>
          </p:cNvPr>
          <p:cNvSpPr txBox="1"/>
          <p:nvPr/>
        </p:nvSpPr>
        <p:spPr>
          <a:xfrm flipH="1">
            <a:off x="10052047" y="3823229"/>
            <a:ext cx="1423110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Prediction Metrics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Feature Importance and SHAP Analysis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02" name="Title 1">
            <a:extLst>
              <a:ext uri="{FF2B5EF4-FFF2-40B4-BE49-F238E27FC236}">
                <a16:creationId xmlns:a16="http://schemas.microsoft.com/office/drawing/2014/main" id="{4CBF0B44-B3A9-49A3-B4D9-4CDB1D32D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Modeling and Evaluation Process</a:t>
            </a:r>
          </a:p>
        </p:txBody>
      </p:sp>
    </p:spTree>
    <p:extLst>
      <p:ext uri="{BB962C8B-B14F-4D97-AF65-F5344CB8AC3E}">
        <p14:creationId xmlns:p14="http://schemas.microsoft.com/office/powerpoint/2010/main" val="3297257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Model Optimization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71599C-7CEB-4692-98FB-1396A5342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92" r="2540"/>
          <a:stretch/>
        </p:blipFill>
        <p:spPr>
          <a:xfrm>
            <a:off x="510778" y="1124744"/>
            <a:ext cx="7416825" cy="524758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370D478-23DD-4BDF-87C8-1D5EE2E51701}"/>
              </a:ext>
            </a:extLst>
          </p:cNvPr>
          <p:cNvSpPr txBox="1"/>
          <p:nvPr/>
        </p:nvSpPr>
        <p:spPr>
          <a:xfrm>
            <a:off x="8279641" y="1441467"/>
            <a:ext cx="31807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200" dirty="0">
                <a:solidFill>
                  <a:schemeClr val="bg1"/>
                </a:solidFill>
              </a:rPr>
              <a:t>Feature subsets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C795A08-EAE6-4DB7-8AA5-6AC4BC84577C}"/>
              </a:ext>
            </a:extLst>
          </p:cNvPr>
          <p:cNvSpPr txBox="1"/>
          <p:nvPr/>
        </p:nvSpPr>
        <p:spPr>
          <a:xfrm>
            <a:off x="8355524" y="4734257"/>
            <a:ext cx="3180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200" dirty="0">
                <a:solidFill>
                  <a:schemeClr val="bg1"/>
                </a:solidFill>
              </a:rPr>
              <a:t>Cross_validation</a:t>
            </a:r>
          </a:p>
          <a:p>
            <a:pPr marL="342900" indent="-342900">
              <a:buFontTx/>
              <a:buChar char="-"/>
            </a:pPr>
            <a:r>
              <a:rPr lang="es-ES" sz="2200" dirty="0">
                <a:solidFill>
                  <a:schemeClr val="bg1"/>
                </a:solidFill>
              </a:rPr>
              <a:t>Test Evaluation</a:t>
            </a:r>
          </a:p>
          <a:p>
            <a:pPr marL="342900" indent="-342900">
              <a:buFontTx/>
              <a:buChar char="-"/>
            </a:pPr>
            <a:r>
              <a:rPr lang="es-ES" sz="2200" dirty="0">
                <a:solidFill>
                  <a:schemeClr val="bg1"/>
                </a:solidFill>
              </a:rPr>
              <a:t>RMSE</a:t>
            </a:r>
          </a:p>
          <a:p>
            <a:pPr marL="342900" indent="-342900">
              <a:buFontTx/>
              <a:buChar char="-"/>
            </a:pP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A11B04C-7A5D-4F25-A1F7-2111A4B1B379}"/>
              </a:ext>
            </a:extLst>
          </p:cNvPr>
          <p:cNvSpPr txBox="1"/>
          <p:nvPr/>
        </p:nvSpPr>
        <p:spPr>
          <a:xfrm>
            <a:off x="8830716" y="2860733"/>
            <a:ext cx="3096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Linear models:</a:t>
            </a:r>
          </a:p>
          <a:p>
            <a:r>
              <a:rPr lang="es-ES" sz="2000" dirty="0">
                <a:solidFill>
                  <a:schemeClr val="bg1"/>
                </a:solidFill>
              </a:rPr>
              <a:t>-LinearRegression</a:t>
            </a:r>
          </a:p>
          <a:p>
            <a:r>
              <a:rPr lang="es-ES" sz="2000" dirty="0">
                <a:solidFill>
                  <a:schemeClr val="bg1"/>
                </a:solidFill>
              </a:rPr>
              <a:t>-Ridge</a:t>
            </a:r>
          </a:p>
          <a:p>
            <a:r>
              <a:rPr lang="es-ES" sz="2000" dirty="0">
                <a:solidFill>
                  <a:schemeClr val="bg1"/>
                </a:solidFill>
              </a:rPr>
              <a:t>Tree-based models:</a:t>
            </a:r>
          </a:p>
          <a:p>
            <a:r>
              <a:rPr lang="es-ES" sz="2000" dirty="0">
                <a:solidFill>
                  <a:schemeClr val="bg1"/>
                </a:solidFill>
              </a:rPr>
              <a:t>-LightGBM </a:t>
            </a:r>
          </a:p>
          <a:p>
            <a:r>
              <a:rPr lang="es-ES" sz="2000" dirty="0">
                <a:solidFill>
                  <a:schemeClr val="bg1"/>
                </a:solidFill>
              </a:rPr>
              <a:t>-CatBoost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183252C-2568-4436-AEF5-014DBB6FC87E}"/>
              </a:ext>
            </a:extLst>
          </p:cNvPr>
          <p:cNvSpPr txBox="1"/>
          <p:nvPr/>
        </p:nvSpPr>
        <p:spPr>
          <a:xfrm>
            <a:off x="8326660" y="2492896"/>
            <a:ext cx="3180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200" dirty="0">
                <a:solidFill>
                  <a:schemeClr val="bg1"/>
                </a:solidFill>
              </a:rPr>
              <a:t>Models</a:t>
            </a:r>
          </a:p>
          <a:p>
            <a:pPr marL="342900" indent="-342900">
              <a:buFontTx/>
              <a:buChar char="-"/>
            </a:pP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4313A18-C7C8-472D-BDFB-036188D716CD}"/>
              </a:ext>
            </a:extLst>
          </p:cNvPr>
          <p:cNvSpPr txBox="1"/>
          <p:nvPr/>
        </p:nvSpPr>
        <p:spPr>
          <a:xfrm>
            <a:off x="8798041" y="1797157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-RFE 80 feats</a:t>
            </a:r>
          </a:p>
          <a:p>
            <a:r>
              <a:rPr lang="es-ES" sz="2000" dirty="0">
                <a:solidFill>
                  <a:schemeClr val="bg1"/>
                </a:solidFill>
              </a:rPr>
              <a:t>-RFECV 12 feats</a:t>
            </a:r>
          </a:p>
        </p:txBody>
      </p:sp>
      <p:pic>
        <p:nvPicPr>
          <p:cNvPr id="11" name="Gráfico 10" descr="Marca de verificación con relleno sólido">
            <a:extLst>
              <a:ext uri="{FF2B5EF4-FFF2-40B4-BE49-F238E27FC236}">
                <a16:creationId xmlns:a16="http://schemas.microsoft.com/office/drawing/2014/main" id="{19586A50-6658-4198-A240-97F0222415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61496" y="3519185"/>
            <a:ext cx="311044" cy="311044"/>
          </a:xfrm>
          <a:prstGeom prst="rect">
            <a:avLst/>
          </a:prstGeom>
        </p:spPr>
      </p:pic>
      <p:pic>
        <p:nvPicPr>
          <p:cNvPr id="12" name="Gráfico 11" descr="Marca de verificación con relleno sólido">
            <a:extLst>
              <a:ext uri="{FF2B5EF4-FFF2-40B4-BE49-F238E27FC236}">
                <a16:creationId xmlns:a16="http://schemas.microsoft.com/office/drawing/2014/main" id="{22604E3B-D998-4C06-AD36-72281FA85D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3511" y="4423213"/>
            <a:ext cx="311044" cy="3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93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9">
            <a:extLst>
              <a:ext uri="{FF2B5EF4-FFF2-40B4-BE49-F238E27FC236}">
                <a16:creationId xmlns:a16="http://schemas.microsoft.com/office/drawing/2014/main" id="{2057C09A-203E-2448-A1E6-052E7B64C618}"/>
              </a:ext>
            </a:extLst>
          </p:cNvPr>
          <p:cNvSpPr/>
          <p:nvPr/>
        </p:nvSpPr>
        <p:spPr>
          <a:xfrm>
            <a:off x="2460590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: Rounded Corners 59">
            <a:extLst>
              <a:ext uri="{FF2B5EF4-FFF2-40B4-BE49-F238E27FC236}">
                <a16:creationId xmlns:a16="http://schemas.microsoft.com/office/drawing/2014/main" id="{4C826D35-3563-5B43-A2BC-3FE949BAC3A0}"/>
              </a:ext>
            </a:extLst>
          </p:cNvPr>
          <p:cNvSpPr/>
          <p:nvPr/>
        </p:nvSpPr>
        <p:spPr>
          <a:xfrm>
            <a:off x="4316139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: Rounded Corners 59">
            <a:extLst>
              <a:ext uri="{FF2B5EF4-FFF2-40B4-BE49-F238E27FC236}">
                <a16:creationId xmlns:a16="http://schemas.microsoft.com/office/drawing/2014/main" id="{4F5A1695-2C6E-334C-81BD-71D87F4A1478}"/>
              </a:ext>
            </a:extLst>
          </p:cNvPr>
          <p:cNvSpPr/>
          <p:nvPr/>
        </p:nvSpPr>
        <p:spPr>
          <a:xfrm>
            <a:off x="6174773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: Rounded Corners 59">
            <a:extLst>
              <a:ext uri="{FF2B5EF4-FFF2-40B4-BE49-F238E27FC236}">
                <a16:creationId xmlns:a16="http://schemas.microsoft.com/office/drawing/2014/main" id="{8452E2A0-2FB9-B046-BFB6-CC40932CD987}"/>
              </a:ext>
            </a:extLst>
          </p:cNvPr>
          <p:cNvSpPr/>
          <p:nvPr/>
        </p:nvSpPr>
        <p:spPr>
          <a:xfrm>
            <a:off x="8034585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Rounded Corners 59">
            <a:extLst>
              <a:ext uri="{FF2B5EF4-FFF2-40B4-BE49-F238E27FC236}">
                <a16:creationId xmlns:a16="http://schemas.microsoft.com/office/drawing/2014/main" id="{1BD2179F-18FC-C449-B1E9-95D1230E4ED2}"/>
              </a:ext>
            </a:extLst>
          </p:cNvPr>
          <p:cNvSpPr/>
          <p:nvPr/>
        </p:nvSpPr>
        <p:spPr>
          <a:xfrm>
            <a:off x="600779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6AF93EB-0139-4580-346F-BC718AA4A030}"/>
              </a:ext>
            </a:extLst>
          </p:cNvPr>
          <p:cNvSpPr/>
          <p:nvPr/>
        </p:nvSpPr>
        <p:spPr>
          <a:xfrm>
            <a:off x="1217356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8463B3-4F33-56BE-6232-DC3D8B5DAD11}"/>
              </a:ext>
            </a:extLst>
          </p:cNvPr>
          <p:cNvSpPr/>
          <p:nvPr/>
        </p:nvSpPr>
        <p:spPr>
          <a:xfrm>
            <a:off x="3077168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6D213A-09A2-8944-6E3B-154C9B23CCB1}"/>
              </a:ext>
            </a:extLst>
          </p:cNvPr>
          <p:cNvSpPr/>
          <p:nvPr/>
        </p:nvSpPr>
        <p:spPr>
          <a:xfrm>
            <a:off x="4895193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060DB7-4A8B-CC26-7AE9-13CA90D8B89F}"/>
              </a:ext>
            </a:extLst>
          </p:cNvPr>
          <p:cNvSpPr/>
          <p:nvPr/>
        </p:nvSpPr>
        <p:spPr>
          <a:xfrm>
            <a:off x="6766524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D51344-4040-B32F-54BF-5AEBE7B5487D}"/>
              </a:ext>
            </a:extLst>
          </p:cNvPr>
          <p:cNvSpPr/>
          <p:nvPr/>
        </p:nvSpPr>
        <p:spPr>
          <a:xfrm>
            <a:off x="8651163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20D511-1F03-5182-89D2-2BEEF2E60A2F}"/>
              </a:ext>
            </a:extLst>
          </p:cNvPr>
          <p:cNvGrpSpPr/>
          <p:nvPr/>
        </p:nvGrpSpPr>
        <p:grpSpPr>
          <a:xfrm>
            <a:off x="4794475" y="1473055"/>
            <a:ext cx="638608" cy="800100"/>
            <a:chOff x="4779235" y="1551205"/>
            <a:chExt cx="638608" cy="800100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4F330F0-CB02-B219-8ABD-4FE251C258D2}"/>
                </a:ext>
              </a:extLst>
            </p:cNvPr>
            <p:cNvSpPr/>
            <p:nvPr/>
          </p:nvSpPr>
          <p:spPr>
            <a:xfrm>
              <a:off x="4931852" y="2084605"/>
              <a:ext cx="361950" cy="266700"/>
            </a:xfrm>
            <a:custGeom>
              <a:avLst/>
              <a:gdLst>
                <a:gd name="connsiteX0" fmla="*/ 0 w 361950"/>
                <a:gd name="connsiteY0" fmla="*/ 0 h 266700"/>
                <a:gd name="connsiteX1" fmla="*/ 41910 w 361950"/>
                <a:gd name="connsiteY1" fmla="*/ 235267 h 266700"/>
                <a:gd name="connsiteX2" fmla="*/ 79057 w 361950"/>
                <a:gd name="connsiteY2" fmla="*/ 266700 h 266700"/>
                <a:gd name="connsiteX3" fmla="*/ 281940 w 361950"/>
                <a:gd name="connsiteY3" fmla="*/ 266700 h 266700"/>
                <a:gd name="connsiteX4" fmla="*/ 319088 w 361950"/>
                <a:gd name="connsiteY4" fmla="*/ 235267 h 266700"/>
                <a:gd name="connsiteX5" fmla="*/ 361950 w 361950"/>
                <a:gd name="connsiteY5" fmla="*/ 0 h 266700"/>
                <a:gd name="connsiteX6" fmla="*/ 0 w 361950"/>
                <a:gd name="connsiteY6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266700">
                  <a:moveTo>
                    <a:pt x="0" y="0"/>
                  </a:moveTo>
                  <a:lnTo>
                    <a:pt x="41910" y="235267"/>
                  </a:lnTo>
                  <a:cubicBezTo>
                    <a:pt x="44768" y="253365"/>
                    <a:pt x="60960" y="266700"/>
                    <a:pt x="79057" y="266700"/>
                  </a:cubicBezTo>
                  <a:lnTo>
                    <a:pt x="281940" y="266700"/>
                  </a:lnTo>
                  <a:cubicBezTo>
                    <a:pt x="300038" y="266700"/>
                    <a:pt x="316230" y="253365"/>
                    <a:pt x="319088" y="235267"/>
                  </a:cubicBezTo>
                  <a:lnTo>
                    <a:pt x="3619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4AD2A83-84A4-6413-2083-15ACAFCE131D}"/>
                </a:ext>
              </a:extLst>
            </p:cNvPr>
            <p:cNvSpPr/>
            <p:nvPr/>
          </p:nvSpPr>
          <p:spPr>
            <a:xfrm>
              <a:off x="4879465" y="17417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508658E-72E2-4922-3789-3DF64B98236C}"/>
                </a:ext>
              </a:extLst>
            </p:cNvPr>
            <p:cNvSpPr/>
            <p:nvPr/>
          </p:nvSpPr>
          <p:spPr>
            <a:xfrm>
              <a:off x="4894705" y="1790157"/>
              <a:ext cx="438149" cy="256347"/>
            </a:xfrm>
            <a:custGeom>
              <a:avLst/>
              <a:gdLst>
                <a:gd name="connsiteX0" fmla="*/ 399098 w 438149"/>
                <a:gd name="connsiteY0" fmla="*/ 180148 h 256347"/>
                <a:gd name="connsiteX1" fmla="*/ 258128 w 438149"/>
                <a:gd name="connsiteY1" fmla="*/ 180148 h 256347"/>
                <a:gd name="connsiteX2" fmla="*/ 336233 w 438149"/>
                <a:gd name="connsiteY2" fmla="*/ 31558 h 256347"/>
                <a:gd name="connsiteX3" fmla="*/ 335280 w 438149"/>
                <a:gd name="connsiteY3" fmla="*/ 4888 h 256347"/>
                <a:gd name="connsiteX4" fmla="*/ 308610 w 438149"/>
                <a:gd name="connsiteY4" fmla="*/ 5840 h 256347"/>
                <a:gd name="connsiteX5" fmla="*/ 220028 w 438149"/>
                <a:gd name="connsiteY5" fmla="*/ 181100 h 256347"/>
                <a:gd name="connsiteX6" fmla="*/ 156210 w 438149"/>
                <a:gd name="connsiteY6" fmla="*/ 181100 h 256347"/>
                <a:gd name="connsiteX7" fmla="*/ 99060 w 438149"/>
                <a:gd name="connsiteY7" fmla="*/ 91565 h 256347"/>
                <a:gd name="connsiteX8" fmla="*/ 72390 w 438149"/>
                <a:gd name="connsiteY8" fmla="*/ 90613 h 256347"/>
                <a:gd name="connsiteX9" fmla="*/ 71437 w 438149"/>
                <a:gd name="connsiteY9" fmla="*/ 117283 h 256347"/>
                <a:gd name="connsiteX10" fmla="*/ 117158 w 438149"/>
                <a:gd name="connsiteY10" fmla="*/ 180148 h 256347"/>
                <a:gd name="connsiteX11" fmla="*/ 38100 w 438149"/>
                <a:gd name="connsiteY11" fmla="*/ 180148 h 256347"/>
                <a:gd name="connsiteX12" fmla="*/ 0 w 438149"/>
                <a:gd name="connsiteY12" fmla="*/ 218248 h 256347"/>
                <a:gd name="connsiteX13" fmla="*/ 0 w 438149"/>
                <a:gd name="connsiteY13" fmla="*/ 256348 h 256347"/>
                <a:gd name="connsiteX14" fmla="*/ 438150 w 438149"/>
                <a:gd name="connsiteY14" fmla="*/ 256348 h 256347"/>
                <a:gd name="connsiteX15" fmla="*/ 438150 w 438149"/>
                <a:gd name="connsiteY15" fmla="*/ 218248 h 256347"/>
                <a:gd name="connsiteX16" fmla="*/ 399098 w 438149"/>
                <a:gd name="connsiteY16" fmla="*/ 180148 h 25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8149" h="256347">
                  <a:moveTo>
                    <a:pt x="399098" y="180148"/>
                  </a:moveTo>
                  <a:lnTo>
                    <a:pt x="258128" y="180148"/>
                  </a:lnTo>
                  <a:cubicBezTo>
                    <a:pt x="265748" y="130618"/>
                    <a:pt x="294323" y="77278"/>
                    <a:pt x="336233" y="31558"/>
                  </a:cubicBezTo>
                  <a:cubicBezTo>
                    <a:pt x="342900" y="23938"/>
                    <a:pt x="342900" y="11555"/>
                    <a:pt x="335280" y="4888"/>
                  </a:cubicBezTo>
                  <a:cubicBezTo>
                    <a:pt x="327660" y="-1780"/>
                    <a:pt x="315278" y="-1780"/>
                    <a:pt x="308610" y="5840"/>
                  </a:cubicBezTo>
                  <a:cubicBezTo>
                    <a:pt x="283845" y="32510"/>
                    <a:pt x="230505" y="99185"/>
                    <a:pt x="220028" y="181100"/>
                  </a:cubicBezTo>
                  <a:lnTo>
                    <a:pt x="156210" y="181100"/>
                  </a:lnTo>
                  <a:cubicBezTo>
                    <a:pt x="148590" y="150620"/>
                    <a:pt x="136208" y="132523"/>
                    <a:pt x="99060" y="91565"/>
                  </a:cubicBezTo>
                  <a:cubicBezTo>
                    <a:pt x="92392" y="83945"/>
                    <a:pt x="80010" y="82993"/>
                    <a:pt x="72390" y="90613"/>
                  </a:cubicBezTo>
                  <a:cubicBezTo>
                    <a:pt x="64770" y="97280"/>
                    <a:pt x="63817" y="109663"/>
                    <a:pt x="71437" y="117283"/>
                  </a:cubicBezTo>
                  <a:cubicBezTo>
                    <a:pt x="100012" y="148715"/>
                    <a:pt x="111442" y="163003"/>
                    <a:pt x="117158" y="180148"/>
                  </a:cubicBezTo>
                  <a:lnTo>
                    <a:pt x="38100" y="180148"/>
                  </a:lnTo>
                  <a:cubicBezTo>
                    <a:pt x="17145" y="180148"/>
                    <a:pt x="0" y="197293"/>
                    <a:pt x="0" y="218248"/>
                  </a:cubicBezTo>
                  <a:lnTo>
                    <a:pt x="0" y="256348"/>
                  </a:lnTo>
                  <a:lnTo>
                    <a:pt x="438150" y="256348"/>
                  </a:lnTo>
                  <a:lnTo>
                    <a:pt x="438150" y="218248"/>
                  </a:lnTo>
                  <a:cubicBezTo>
                    <a:pt x="437198" y="197293"/>
                    <a:pt x="420052" y="180148"/>
                    <a:pt x="399098" y="1801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7310232-521B-B214-8F55-69377D9F4AC8}"/>
                </a:ext>
              </a:extLst>
            </p:cNvPr>
            <p:cNvSpPr/>
            <p:nvPr/>
          </p:nvSpPr>
          <p:spPr>
            <a:xfrm>
              <a:off x="4869940" y="1627405"/>
              <a:ext cx="76200" cy="95250"/>
            </a:xfrm>
            <a:custGeom>
              <a:avLst/>
              <a:gdLst>
                <a:gd name="connsiteX0" fmla="*/ 76200 w 76200"/>
                <a:gd name="connsiteY0" fmla="*/ 38100 h 95250"/>
                <a:gd name="connsiteX1" fmla="*/ 38100 w 76200"/>
                <a:gd name="connsiteY1" fmla="*/ 95250 h 95250"/>
                <a:gd name="connsiteX2" fmla="*/ 0 w 76200"/>
                <a:gd name="connsiteY2" fmla="*/ 38100 h 95250"/>
                <a:gd name="connsiteX3" fmla="*/ 38100 w 76200"/>
                <a:gd name="connsiteY3" fmla="*/ 0 h 95250"/>
                <a:gd name="connsiteX4" fmla="*/ 76200 w 76200"/>
                <a:gd name="connsiteY4" fmla="*/ 381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6200" y="38100"/>
                  </a:moveTo>
                  <a:cubicBezTo>
                    <a:pt x="76200" y="59055"/>
                    <a:pt x="59055" y="95250"/>
                    <a:pt x="38100" y="95250"/>
                  </a:cubicBezTo>
                  <a:cubicBezTo>
                    <a:pt x="17145" y="95250"/>
                    <a:pt x="0" y="59055"/>
                    <a:pt x="0" y="38100"/>
                  </a:cubicBezTo>
                  <a:cubicBezTo>
                    <a:pt x="0" y="17145"/>
                    <a:pt x="17145" y="0"/>
                    <a:pt x="38100" y="0"/>
                  </a:cubicBezTo>
                  <a:cubicBezTo>
                    <a:pt x="59055" y="0"/>
                    <a:pt x="76200" y="17145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33A0112-4F7D-7DE0-BF18-93BBD9C363FE}"/>
                </a:ext>
              </a:extLst>
            </p:cNvPr>
            <p:cNvSpPr/>
            <p:nvPr/>
          </p:nvSpPr>
          <p:spPr>
            <a:xfrm>
              <a:off x="4869940" y="1817905"/>
              <a:ext cx="76200" cy="95250"/>
            </a:xfrm>
            <a:custGeom>
              <a:avLst/>
              <a:gdLst>
                <a:gd name="connsiteX0" fmla="*/ 0 w 76200"/>
                <a:gd name="connsiteY0" fmla="*/ 57150 h 95250"/>
                <a:gd name="connsiteX1" fmla="*/ 38100 w 76200"/>
                <a:gd name="connsiteY1" fmla="*/ 0 h 95250"/>
                <a:gd name="connsiteX2" fmla="*/ 76200 w 76200"/>
                <a:gd name="connsiteY2" fmla="*/ 57150 h 95250"/>
                <a:gd name="connsiteX3" fmla="*/ 38100 w 76200"/>
                <a:gd name="connsiteY3" fmla="*/ 95250 h 95250"/>
                <a:gd name="connsiteX4" fmla="*/ 0 w 76200"/>
                <a:gd name="connsiteY4" fmla="*/ 571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0" y="57150"/>
                  </a:moveTo>
                  <a:cubicBezTo>
                    <a:pt x="0" y="36195"/>
                    <a:pt x="17145" y="0"/>
                    <a:pt x="38100" y="0"/>
                  </a:cubicBezTo>
                  <a:cubicBezTo>
                    <a:pt x="59055" y="0"/>
                    <a:pt x="76200" y="36195"/>
                    <a:pt x="76200" y="57150"/>
                  </a:cubicBezTo>
                  <a:cubicBezTo>
                    <a:pt x="76200" y="78105"/>
                    <a:pt x="59055" y="95250"/>
                    <a:pt x="38100" y="95250"/>
                  </a:cubicBezTo>
                  <a:cubicBezTo>
                    <a:pt x="17145" y="95250"/>
                    <a:pt x="0" y="78105"/>
                    <a:pt x="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E30E7A6-CFBD-5361-642C-8C3A0156BAE1}"/>
                </a:ext>
              </a:extLst>
            </p:cNvPr>
            <p:cNvSpPr/>
            <p:nvPr/>
          </p:nvSpPr>
          <p:spPr>
            <a:xfrm>
              <a:off x="4779235" y="1679575"/>
              <a:ext cx="90488" cy="80000"/>
            </a:xfrm>
            <a:custGeom>
              <a:avLst/>
              <a:gdLst>
                <a:gd name="connsiteX0" fmla="*/ 57367 w 90488"/>
                <a:gd name="connsiteY0" fmla="*/ 4979 h 80000"/>
                <a:gd name="connsiteX1" fmla="*/ 87847 w 90488"/>
                <a:gd name="connsiteY1" fmla="*/ 66892 h 80000"/>
                <a:gd name="connsiteX2" fmla="*/ 19267 w 90488"/>
                <a:gd name="connsiteY2" fmla="*/ 71654 h 80000"/>
                <a:gd name="connsiteX3" fmla="*/ 4979 w 90488"/>
                <a:gd name="connsiteY3" fmla="*/ 19267 h 80000"/>
                <a:gd name="connsiteX4" fmla="*/ 57367 w 90488"/>
                <a:gd name="connsiteY4" fmla="*/ 4979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57367" y="4979"/>
                  </a:moveTo>
                  <a:cubicBezTo>
                    <a:pt x="75464" y="15457"/>
                    <a:pt x="98324" y="48794"/>
                    <a:pt x="87847" y="66892"/>
                  </a:cubicBezTo>
                  <a:cubicBezTo>
                    <a:pt x="77369" y="84989"/>
                    <a:pt x="37364" y="82132"/>
                    <a:pt x="19267" y="71654"/>
                  </a:cubicBezTo>
                  <a:cubicBezTo>
                    <a:pt x="1169" y="61177"/>
                    <a:pt x="-5498" y="37364"/>
                    <a:pt x="4979" y="19267"/>
                  </a:cubicBezTo>
                  <a:cubicBezTo>
                    <a:pt x="15457" y="1169"/>
                    <a:pt x="39269" y="-5498"/>
                    <a:pt x="57367" y="4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2F49398-34A0-A45E-CC54-FC4A30FFAFED}"/>
                </a:ext>
              </a:extLst>
            </p:cNvPr>
            <p:cNvSpPr/>
            <p:nvPr/>
          </p:nvSpPr>
          <p:spPr>
            <a:xfrm>
              <a:off x="4946355" y="1780983"/>
              <a:ext cx="90488" cy="80000"/>
            </a:xfrm>
            <a:custGeom>
              <a:avLst/>
              <a:gdLst>
                <a:gd name="connsiteX0" fmla="*/ 33122 w 90488"/>
                <a:gd name="connsiteY0" fmla="*/ 75021 h 80000"/>
                <a:gd name="connsiteX1" fmla="*/ 2642 w 90488"/>
                <a:gd name="connsiteY1" fmla="*/ 13109 h 80000"/>
                <a:gd name="connsiteX2" fmla="*/ 71222 w 90488"/>
                <a:gd name="connsiteY2" fmla="*/ 8346 h 80000"/>
                <a:gd name="connsiteX3" fmla="*/ 85510 w 90488"/>
                <a:gd name="connsiteY3" fmla="*/ 60734 h 80000"/>
                <a:gd name="connsiteX4" fmla="*/ 33122 w 90488"/>
                <a:gd name="connsiteY4" fmla="*/ 75021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33122" y="75021"/>
                  </a:moveTo>
                  <a:cubicBezTo>
                    <a:pt x="15025" y="64544"/>
                    <a:pt x="-7835" y="31206"/>
                    <a:pt x="2642" y="13109"/>
                  </a:cubicBezTo>
                  <a:cubicBezTo>
                    <a:pt x="13120" y="-4989"/>
                    <a:pt x="53125" y="-2131"/>
                    <a:pt x="71222" y="8346"/>
                  </a:cubicBezTo>
                  <a:cubicBezTo>
                    <a:pt x="89320" y="18824"/>
                    <a:pt x="95987" y="42636"/>
                    <a:pt x="85510" y="60734"/>
                  </a:cubicBezTo>
                  <a:cubicBezTo>
                    <a:pt x="75032" y="78831"/>
                    <a:pt x="51220" y="85499"/>
                    <a:pt x="33122" y="75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5883519-B796-F90E-7F93-77E529860300}"/>
                </a:ext>
              </a:extLst>
            </p:cNvPr>
            <p:cNvSpPr/>
            <p:nvPr/>
          </p:nvSpPr>
          <p:spPr>
            <a:xfrm>
              <a:off x="4779235" y="1780983"/>
              <a:ext cx="90488" cy="80000"/>
            </a:xfrm>
            <a:custGeom>
              <a:avLst/>
              <a:gdLst>
                <a:gd name="connsiteX0" fmla="*/ 19267 w 90488"/>
                <a:gd name="connsiteY0" fmla="*/ 8346 h 80000"/>
                <a:gd name="connsiteX1" fmla="*/ 87847 w 90488"/>
                <a:gd name="connsiteY1" fmla="*/ 13109 h 80000"/>
                <a:gd name="connsiteX2" fmla="*/ 57367 w 90488"/>
                <a:gd name="connsiteY2" fmla="*/ 75021 h 80000"/>
                <a:gd name="connsiteX3" fmla="*/ 4979 w 90488"/>
                <a:gd name="connsiteY3" fmla="*/ 60734 h 80000"/>
                <a:gd name="connsiteX4" fmla="*/ 19267 w 90488"/>
                <a:gd name="connsiteY4" fmla="*/ 8346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19267" y="8346"/>
                  </a:moveTo>
                  <a:cubicBezTo>
                    <a:pt x="37364" y="-2131"/>
                    <a:pt x="77369" y="-4989"/>
                    <a:pt x="87847" y="13109"/>
                  </a:cubicBezTo>
                  <a:cubicBezTo>
                    <a:pt x="98324" y="31206"/>
                    <a:pt x="75464" y="64544"/>
                    <a:pt x="57367" y="75021"/>
                  </a:cubicBezTo>
                  <a:cubicBezTo>
                    <a:pt x="39269" y="85499"/>
                    <a:pt x="15457" y="78831"/>
                    <a:pt x="4979" y="60734"/>
                  </a:cubicBezTo>
                  <a:cubicBezTo>
                    <a:pt x="-5498" y="42636"/>
                    <a:pt x="1169" y="18824"/>
                    <a:pt x="19267" y="8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AA9A2B4-380F-7ED1-4E24-1E077F3B25F8}"/>
                </a:ext>
              </a:extLst>
            </p:cNvPr>
            <p:cNvSpPr/>
            <p:nvPr/>
          </p:nvSpPr>
          <p:spPr>
            <a:xfrm>
              <a:off x="4946355" y="1679575"/>
              <a:ext cx="90488" cy="80000"/>
            </a:xfrm>
            <a:custGeom>
              <a:avLst/>
              <a:gdLst>
                <a:gd name="connsiteX0" fmla="*/ 71222 w 90488"/>
                <a:gd name="connsiteY0" fmla="*/ 71654 h 80000"/>
                <a:gd name="connsiteX1" fmla="*/ 2642 w 90488"/>
                <a:gd name="connsiteY1" fmla="*/ 66892 h 80000"/>
                <a:gd name="connsiteX2" fmla="*/ 33122 w 90488"/>
                <a:gd name="connsiteY2" fmla="*/ 4979 h 80000"/>
                <a:gd name="connsiteX3" fmla="*/ 85510 w 90488"/>
                <a:gd name="connsiteY3" fmla="*/ 19267 h 80000"/>
                <a:gd name="connsiteX4" fmla="*/ 71222 w 90488"/>
                <a:gd name="connsiteY4" fmla="*/ 71654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71222" y="71654"/>
                  </a:moveTo>
                  <a:cubicBezTo>
                    <a:pt x="53125" y="82132"/>
                    <a:pt x="13120" y="84989"/>
                    <a:pt x="2642" y="66892"/>
                  </a:cubicBezTo>
                  <a:cubicBezTo>
                    <a:pt x="-7835" y="48794"/>
                    <a:pt x="15025" y="15457"/>
                    <a:pt x="33122" y="4979"/>
                  </a:cubicBezTo>
                  <a:cubicBezTo>
                    <a:pt x="51220" y="-5498"/>
                    <a:pt x="75032" y="1169"/>
                    <a:pt x="85510" y="19267"/>
                  </a:cubicBezTo>
                  <a:cubicBezTo>
                    <a:pt x="95987" y="37364"/>
                    <a:pt x="89320" y="61177"/>
                    <a:pt x="71222" y="7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621275F-6DA9-5F70-5DE4-D983B6CFC137}"/>
                </a:ext>
              </a:extLst>
            </p:cNvPr>
            <p:cNvSpPr/>
            <p:nvPr/>
          </p:nvSpPr>
          <p:spPr>
            <a:xfrm>
              <a:off x="5260465" y="16655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F87CA24-7042-588E-97CA-91118C12AFDF}"/>
                </a:ext>
              </a:extLst>
            </p:cNvPr>
            <p:cNvSpPr/>
            <p:nvPr/>
          </p:nvSpPr>
          <p:spPr>
            <a:xfrm>
              <a:off x="5250940" y="1551205"/>
              <a:ext cx="76200" cy="95250"/>
            </a:xfrm>
            <a:custGeom>
              <a:avLst/>
              <a:gdLst>
                <a:gd name="connsiteX0" fmla="*/ 76200 w 76200"/>
                <a:gd name="connsiteY0" fmla="*/ 38100 h 95250"/>
                <a:gd name="connsiteX1" fmla="*/ 38100 w 76200"/>
                <a:gd name="connsiteY1" fmla="*/ 95250 h 95250"/>
                <a:gd name="connsiteX2" fmla="*/ 0 w 76200"/>
                <a:gd name="connsiteY2" fmla="*/ 38100 h 95250"/>
                <a:gd name="connsiteX3" fmla="*/ 38100 w 76200"/>
                <a:gd name="connsiteY3" fmla="*/ 0 h 95250"/>
                <a:gd name="connsiteX4" fmla="*/ 76200 w 76200"/>
                <a:gd name="connsiteY4" fmla="*/ 381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6200" y="38100"/>
                  </a:moveTo>
                  <a:cubicBezTo>
                    <a:pt x="76200" y="59055"/>
                    <a:pt x="59055" y="95250"/>
                    <a:pt x="38100" y="95250"/>
                  </a:cubicBezTo>
                  <a:cubicBezTo>
                    <a:pt x="17145" y="95250"/>
                    <a:pt x="0" y="59055"/>
                    <a:pt x="0" y="38100"/>
                  </a:cubicBezTo>
                  <a:cubicBezTo>
                    <a:pt x="0" y="17145"/>
                    <a:pt x="17145" y="0"/>
                    <a:pt x="38100" y="0"/>
                  </a:cubicBezTo>
                  <a:cubicBezTo>
                    <a:pt x="59055" y="0"/>
                    <a:pt x="76200" y="17145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66ACA7B-1271-6D41-CAE6-F5D91222E5B1}"/>
                </a:ext>
              </a:extLst>
            </p:cNvPr>
            <p:cNvSpPr/>
            <p:nvPr/>
          </p:nvSpPr>
          <p:spPr>
            <a:xfrm>
              <a:off x="5250940" y="1741705"/>
              <a:ext cx="76200" cy="95250"/>
            </a:xfrm>
            <a:custGeom>
              <a:avLst/>
              <a:gdLst>
                <a:gd name="connsiteX0" fmla="*/ 0 w 76200"/>
                <a:gd name="connsiteY0" fmla="*/ 57150 h 95250"/>
                <a:gd name="connsiteX1" fmla="*/ 38100 w 76200"/>
                <a:gd name="connsiteY1" fmla="*/ 0 h 95250"/>
                <a:gd name="connsiteX2" fmla="*/ 76200 w 76200"/>
                <a:gd name="connsiteY2" fmla="*/ 57150 h 95250"/>
                <a:gd name="connsiteX3" fmla="*/ 38100 w 76200"/>
                <a:gd name="connsiteY3" fmla="*/ 95250 h 95250"/>
                <a:gd name="connsiteX4" fmla="*/ 0 w 76200"/>
                <a:gd name="connsiteY4" fmla="*/ 571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0" y="57150"/>
                  </a:moveTo>
                  <a:cubicBezTo>
                    <a:pt x="0" y="36195"/>
                    <a:pt x="17145" y="0"/>
                    <a:pt x="38100" y="0"/>
                  </a:cubicBezTo>
                  <a:cubicBezTo>
                    <a:pt x="59055" y="0"/>
                    <a:pt x="76200" y="36195"/>
                    <a:pt x="76200" y="57150"/>
                  </a:cubicBezTo>
                  <a:cubicBezTo>
                    <a:pt x="76200" y="78105"/>
                    <a:pt x="59055" y="95250"/>
                    <a:pt x="38100" y="95250"/>
                  </a:cubicBezTo>
                  <a:cubicBezTo>
                    <a:pt x="17145" y="95250"/>
                    <a:pt x="0" y="78105"/>
                    <a:pt x="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C03F143-EE84-8C88-41EE-BCCA564C3F89}"/>
                </a:ext>
              </a:extLst>
            </p:cNvPr>
            <p:cNvSpPr/>
            <p:nvPr/>
          </p:nvSpPr>
          <p:spPr>
            <a:xfrm>
              <a:off x="5160235" y="1603375"/>
              <a:ext cx="90488" cy="80000"/>
            </a:xfrm>
            <a:custGeom>
              <a:avLst/>
              <a:gdLst>
                <a:gd name="connsiteX0" fmla="*/ 57367 w 90488"/>
                <a:gd name="connsiteY0" fmla="*/ 4979 h 80000"/>
                <a:gd name="connsiteX1" fmla="*/ 87847 w 90488"/>
                <a:gd name="connsiteY1" fmla="*/ 66892 h 80000"/>
                <a:gd name="connsiteX2" fmla="*/ 19267 w 90488"/>
                <a:gd name="connsiteY2" fmla="*/ 71654 h 80000"/>
                <a:gd name="connsiteX3" fmla="*/ 4979 w 90488"/>
                <a:gd name="connsiteY3" fmla="*/ 19267 h 80000"/>
                <a:gd name="connsiteX4" fmla="*/ 57367 w 90488"/>
                <a:gd name="connsiteY4" fmla="*/ 4979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57367" y="4979"/>
                  </a:moveTo>
                  <a:cubicBezTo>
                    <a:pt x="75464" y="15457"/>
                    <a:pt x="98324" y="48794"/>
                    <a:pt x="87847" y="66892"/>
                  </a:cubicBezTo>
                  <a:cubicBezTo>
                    <a:pt x="77369" y="84989"/>
                    <a:pt x="37364" y="82132"/>
                    <a:pt x="19267" y="71654"/>
                  </a:cubicBezTo>
                  <a:cubicBezTo>
                    <a:pt x="1169" y="61177"/>
                    <a:pt x="-5498" y="37364"/>
                    <a:pt x="4979" y="19267"/>
                  </a:cubicBezTo>
                  <a:cubicBezTo>
                    <a:pt x="15457" y="1169"/>
                    <a:pt x="39269" y="-5498"/>
                    <a:pt x="57367" y="4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72C0011-E840-DD24-31FA-94D1DF13A936}"/>
                </a:ext>
              </a:extLst>
            </p:cNvPr>
            <p:cNvSpPr/>
            <p:nvPr/>
          </p:nvSpPr>
          <p:spPr>
            <a:xfrm>
              <a:off x="5327355" y="1704783"/>
              <a:ext cx="90488" cy="80000"/>
            </a:xfrm>
            <a:custGeom>
              <a:avLst/>
              <a:gdLst>
                <a:gd name="connsiteX0" fmla="*/ 33122 w 90488"/>
                <a:gd name="connsiteY0" fmla="*/ 75021 h 80000"/>
                <a:gd name="connsiteX1" fmla="*/ 2642 w 90488"/>
                <a:gd name="connsiteY1" fmla="*/ 13109 h 80000"/>
                <a:gd name="connsiteX2" fmla="*/ 71222 w 90488"/>
                <a:gd name="connsiteY2" fmla="*/ 8346 h 80000"/>
                <a:gd name="connsiteX3" fmla="*/ 85510 w 90488"/>
                <a:gd name="connsiteY3" fmla="*/ 60734 h 80000"/>
                <a:gd name="connsiteX4" fmla="*/ 33122 w 90488"/>
                <a:gd name="connsiteY4" fmla="*/ 75021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33122" y="75021"/>
                  </a:moveTo>
                  <a:cubicBezTo>
                    <a:pt x="15024" y="64544"/>
                    <a:pt x="-7836" y="31206"/>
                    <a:pt x="2642" y="13109"/>
                  </a:cubicBezTo>
                  <a:cubicBezTo>
                    <a:pt x="13120" y="-4989"/>
                    <a:pt x="53124" y="-2131"/>
                    <a:pt x="71222" y="8346"/>
                  </a:cubicBezTo>
                  <a:cubicBezTo>
                    <a:pt x="89320" y="18824"/>
                    <a:pt x="95987" y="42636"/>
                    <a:pt x="85510" y="60734"/>
                  </a:cubicBezTo>
                  <a:cubicBezTo>
                    <a:pt x="75032" y="78831"/>
                    <a:pt x="51220" y="85499"/>
                    <a:pt x="33122" y="75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88A5B78-1D80-3038-E0D6-DC4F6DE58FB8}"/>
                </a:ext>
              </a:extLst>
            </p:cNvPr>
            <p:cNvSpPr/>
            <p:nvPr/>
          </p:nvSpPr>
          <p:spPr>
            <a:xfrm>
              <a:off x="5160235" y="1704783"/>
              <a:ext cx="90488" cy="80000"/>
            </a:xfrm>
            <a:custGeom>
              <a:avLst/>
              <a:gdLst>
                <a:gd name="connsiteX0" fmla="*/ 19267 w 90488"/>
                <a:gd name="connsiteY0" fmla="*/ 8346 h 80000"/>
                <a:gd name="connsiteX1" fmla="*/ 87847 w 90488"/>
                <a:gd name="connsiteY1" fmla="*/ 13109 h 80000"/>
                <a:gd name="connsiteX2" fmla="*/ 57367 w 90488"/>
                <a:gd name="connsiteY2" fmla="*/ 75021 h 80000"/>
                <a:gd name="connsiteX3" fmla="*/ 4979 w 90488"/>
                <a:gd name="connsiteY3" fmla="*/ 60734 h 80000"/>
                <a:gd name="connsiteX4" fmla="*/ 19267 w 90488"/>
                <a:gd name="connsiteY4" fmla="*/ 8346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19267" y="8346"/>
                  </a:moveTo>
                  <a:cubicBezTo>
                    <a:pt x="37364" y="-2131"/>
                    <a:pt x="77369" y="-4989"/>
                    <a:pt x="87847" y="13109"/>
                  </a:cubicBezTo>
                  <a:cubicBezTo>
                    <a:pt x="98324" y="31206"/>
                    <a:pt x="75464" y="64544"/>
                    <a:pt x="57367" y="75021"/>
                  </a:cubicBezTo>
                  <a:cubicBezTo>
                    <a:pt x="39269" y="85499"/>
                    <a:pt x="15457" y="78831"/>
                    <a:pt x="4979" y="60734"/>
                  </a:cubicBezTo>
                  <a:cubicBezTo>
                    <a:pt x="-5498" y="42636"/>
                    <a:pt x="1169" y="18824"/>
                    <a:pt x="19267" y="8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7B5D2B2-5D6D-70BA-7B4F-F5A1EC4A244E}"/>
                </a:ext>
              </a:extLst>
            </p:cNvPr>
            <p:cNvSpPr/>
            <p:nvPr/>
          </p:nvSpPr>
          <p:spPr>
            <a:xfrm>
              <a:off x="5327355" y="1603375"/>
              <a:ext cx="90488" cy="80000"/>
            </a:xfrm>
            <a:custGeom>
              <a:avLst/>
              <a:gdLst>
                <a:gd name="connsiteX0" fmla="*/ 71222 w 90488"/>
                <a:gd name="connsiteY0" fmla="*/ 71654 h 80000"/>
                <a:gd name="connsiteX1" fmla="*/ 2642 w 90488"/>
                <a:gd name="connsiteY1" fmla="*/ 66892 h 80000"/>
                <a:gd name="connsiteX2" fmla="*/ 33122 w 90488"/>
                <a:gd name="connsiteY2" fmla="*/ 4979 h 80000"/>
                <a:gd name="connsiteX3" fmla="*/ 85510 w 90488"/>
                <a:gd name="connsiteY3" fmla="*/ 19267 h 80000"/>
                <a:gd name="connsiteX4" fmla="*/ 71222 w 90488"/>
                <a:gd name="connsiteY4" fmla="*/ 71654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71222" y="71654"/>
                  </a:moveTo>
                  <a:cubicBezTo>
                    <a:pt x="53124" y="82132"/>
                    <a:pt x="13120" y="84989"/>
                    <a:pt x="2642" y="66892"/>
                  </a:cubicBezTo>
                  <a:cubicBezTo>
                    <a:pt x="-7836" y="48794"/>
                    <a:pt x="15024" y="15457"/>
                    <a:pt x="33122" y="4979"/>
                  </a:cubicBezTo>
                  <a:cubicBezTo>
                    <a:pt x="51220" y="-5498"/>
                    <a:pt x="75032" y="1169"/>
                    <a:pt x="85510" y="19267"/>
                  </a:cubicBezTo>
                  <a:cubicBezTo>
                    <a:pt x="95987" y="37364"/>
                    <a:pt x="89320" y="61177"/>
                    <a:pt x="71222" y="7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C65949-E617-E229-1F6B-F0C8526BE705}"/>
              </a:ext>
            </a:extLst>
          </p:cNvPr>
          <p:cNvGrpSpPr/>
          <p:nvPr/>
        </p:nvGrpSpPr>
        <p:grpSpPr>
          <a:xfrm>
            <a:off x="1233747" y="1892156"/>
            <a:ext cx="438150" cy="380999"/>
            <a:chOff x="4112305" y="1611302"/>
            <a:chExt cx="438150" cy="380999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295605-F911-FAC3-8533-54C4E6636EBE}"/>
                </a:ext>
              </a:extLst>
            </p:cNvPr>
            <p:cNvSpPr/>
            <p:nvPr/>
          </p:nvSpPr>
          <p:spPr>
            <a:xfrm>
              <a:off x="4149451" y="1725601"/>
              <a:ext cx="361950" cy="266700"/>
            </a:xfrm>
            <a:custGeom>
              <a:avLst/>
              <a:gdLst>
                <a:gd name="connsiteX0" fmla="*/ 0 w 361950"/>
                <a:gd name="connsiteY0" fmla="*/ 0 h 266700"/>
                <a:gd name="connsiteX1" fmla="*/ 41910 w 361950"/>
                <a:gd name="connsiteY1" fmla="*/ 235267 h 266700"/>
                <a:gd name="connsiteX2" fmla="*/ 79057 w 361950"/>
                <a:gd name="connsiteY2" fmla="*/ 266700 h 266700"/>
                <a:gd name="connsiteX3" fmla="*/ 281940 w 361950"/>
                <a:gd name="connsiteY3" fmla="*/ 266700 h 266700"/>
                <a:gd name="connsiteX4" fmla="*/ 319088 w 361950"/>
                <a:gd name="connsiteY4" fmla="*/ 235267 h 266700"/>
                <a:gd name="connsiteX5" fmla="*/ 361950 w 361950"/>
                <a:gd name="connsiteY5" fmla="*/ 0 h 266700"/>
                <a:gd name="connsiteX6" fmla="*/ 0 w 361950"/>
                <a:gd name="connsiteY6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266700">
                  <a:moveTo>
                    <a:pt x="0" y="0"/>
                  </a:moveTo>
                  <a:lnTo>
                    <a:pt x="41910" y="235267"/>
                  </a:lnTo>
                  <a:cubicBezTo>
                    <a:pt x="44768" y="253365"/>
                    <a:pt x="60960" y="266700"/>
                    <a:pt x="79057" y="266700"/>
                  </a:cubicBezTo>
                  <a:lnTo>
                    <a:pt x="281940" y="266700"/>
                  </a:lnTo>
                  <a:cubicBezTo>
                    <a:pt x="300038" y="266700"/>
                    <a:pt x="316230" y="253365"/>
                    <a:pt x="319088" y="235267"/>
                  </a:cubicBezTo>
                  <a:lnTo>
                    <a:pt x="3619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2A7870C-582D-7C72-76C1-B758047F6479}"/>
                </a:ext>
              </a:extLst>
            </p:cNvPr>
            <p:cNvSpPr/>
            <p:nvPr/>
          </p:nvSpPr>
          <p:spPr>
            <a:xfrm>
              <a:off x="4112305" y="1611302"/>
              <a:ext cx="438150" cy="76200"/>
            </a:xfrm>
            <a:custGeom>
              <a:avLst/>
              <a:gdLst>
                <a:gd name="connsiteX0" fmla="*/ 399098 w 438149"/>
                <a:gd name="connsiteY0" fmla="*/ 180148 h 256347"/>
                <a:gd name="connsiteX1" fmla="*/ 258128 w 438149"/>
                <a:gd name="connsiteY1" fmla="*/ 180148 h 256347"/>
                <a:gd name="connsiteX2" fmla="*/ 336233 w 438149"/>
                <a:gd name="connsiteY2" fmla="*/ 31558 h 256347"/>
                <a:gd name="connsiteX3" fmla="*/ 335280 w 438149"/>
                <a:gd name="connsiteY3" fmla="*/ 4888 h 256347"/>
                <a:gd name="connsiteX4" fmla="*/ 308610 w 438149"/>
                <a:gd name="connsiteY4" fmla="*/ 5840 h 256347"/>
                <a:gd name="connsiteX5" fmla="*/ 220028 w 438149"/>
                <a:gd name="connsiteY5" fmla="*/ 181100 h 256347"/>
                <a:gd name="connsiteX6" fmla="*/ 156210 w 438149"/>
                <a:gd name="connsiteY6" fmla="*/ 181100 h 256347"/>
                <a:gd name="connsiteX7" fmla="*/ 99060 w 438149"/>
                <a:gd name="connsiteY7" fmla="*/ 91565 h 256347"/>
                <a:gd name="connsiteX8" fmla="*/ 72390 w 438149"/>
                <a:gd name="connsiteY8" fmla="*/ 90613 h 256347"/>
                <a:gd name="connsiteX9" fmla="*/ 71437 w 438149"/>
                <a:gd name="connsiteY9" fmla="*/ 117283 h 256347"/>
                <a:gd name="connsiteX10" fmla="*/ 117158 w 438149"/>
                <a:gd name="connsiteY10" fmla="*/ 180148 h 256347"/>
                <a:gd name="connsiteX11" fmla="*/ 38100 w 438149"/>
                <a:gd name="connsiteY11" fmla="*/ 180148 h 256347"/>
                <a:gd name="connsiteX12" fmla="*/ 0 w 438149"/>
                <a:gd name="connsiteY12" fmla="*/ 218248 h 256347"/>
                <a:gd name="connsiteX13" fmla="*/ 0 w 438149"/>
                <a:gd name="connsiteY13" fmla="*/ 256348 h 256347"/>
                <a:gd name="connsiteX14" fmla="*/ 438150 w 438149"/>
                <a:gd name="connsiteY14" fmla="*/ 256348 h 256347"/>
                <a:gd name="connsiteX15" fmla="*/ 438150 w 438149"/>
                <a:gd name="connsiteY15" fmla="*/ 218248 h 256347"/>
                <a:gd name="connsiteX16" fmla="*/ 399098 w 438149"/>
                <a:gd name="connsiteY16" fmla="*/ 180148 h 256347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71437 w 438150"/>
                <a:gd name="connsiteY8" fmla="*/ 117283 h 256348"/>
                <a:gd name="connsiteX9" fmla="*/ 117158 w 438150"/>
                <a:gd name="connsiteY9" fmla="*/ 180148 h 256348"/>
                <a:gd name="connsiteX10" fmla="*/ 38100 w 438150"/>
                <a:gd name="connsiteY10" fmla="*/ 180148 h 256348"/>
                <a:gd name="connsiteX11" fmla="*/ 0 w 438150"/>
                <a:gd name="connsiteY11" fmla="*/ 218248 h 256348"/>
                <a:gd name="connsiteX12" fmla="*/ 0 w 438150"/>
                <a:gd name="connsiteY12" fmla="*/ 256348 h 256348"/>
                <a:gd name="connsiteX13" fmla="*/ 438150 w 438150"/>
                <a:gd name="connsiteY13" fmla="*/ 256348 h 256348"/>
                <a:gd name="connsiteX14" fmla="*/ 438150 w 438150"/>
                <a:gd name="connsiteY14" fmla="*/ 218248 h 256348"/>
                <a:gd name="connsiteX15" fmla="*/ 399098 w 438150"/>
                <a:gd name="connsiteY15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71437 w 438150"/>
                <a:gd name="connsiteY8" fmla="*/ 117283 h 256348"/>
                <a:gd name="connsiteX9" fmla="*/ 117158 w 438150"/>
                <a:gd name="connsiteY9" fmla="*/ 180148 h 256348"/>
                <a:gd name="connsiteX10" fmla="*/ 38100 w 438150"/>
                <a:gd name="connsiteY10" fmla="*/ 180148 h 256348"/>
                <a:gd name="connsiteX11" fmla="*/ 0 w 438150"/>
                <a:gd name="connsiteY11" fmla="*/ 218248 h 256348"/>
                <a:gd name="connsiteX12" fmla="*/ 0 w 438150"/>
                <a:gd name="connsiteY12" fmla="*/ 256348 h 256348"/>
                <a:gd name="connsiteX13" fmla="*/ 438150 w 438150"/>
                <a:gd name="connsiteY13" fmla="*/ 256348 h 256348"/>
                <a:gd name="connsiteX14" fmla="*/ 438150 w 438150"/>
                <a:gd name="connsiteY14" fmla="*/ 218248 h 256348"/>
                <a:gd name="connsiteX15" fmla="*/ 399098 w 438150"/>
                <a:gd name="connsiteY15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117158 w 438150"/>
                <a:gd name="connsiteY8" fmla="*/ 180148 h 256348"/>
                <a:gd name="connsiteX9" fmla="*/ 38100 w 438150"/>
                <a:gd name="connsiteY9" fmla="*/ 180148 h 256348"/>
                <a:gd name="connsiteX10" fmla="*/ 0 w 438150"/>
                <a:gd name="connsiteY10" fmla="*/ 218248 h 256348"/>
                <a:gd name="connsiteX11" fmla="*/ 0 w 438150"/>
                <a:gd name="connsiteY11" fmla="*/ 256348 h 256348"/>
                <a:gd name="connsiteX12" fmla="*/ 438150 w 438150"/>
                <a:gd name="connsiteY12" fmla="*/ 256348 h 256348"/>
                <a:gd name="connsiteX13" fmla="*/ 438150 w 438150"/>
                <a:gd name="connsiteY13" fmla="*/ 218248 h 256348"/>
                <a:gd name="connsiteX14" fmla="*/ 399098 w 438150"/>
                <a:gd name="connsiteY14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117158 w 438150"/>
                <a:gd name="connsiteY7" fmla="*/ 180148 h 256348"/>
                <a:gd name="connsiteX8" fmla="*/ 38100 w 438150"/>
                <a:gd name="connsiteY8" fmla="*/ 180148 h 256348"/>
                <a:gd name="connsiteX9" fmla="*/ 0 w 438150"/>
                <a:gd name="connsiteY9" fmla="*/ 218248 h 256348"/>
                <a:gd name="connsiteX10" fmla="*/ 0 w 438150"/>
                <a:gd name="connsiteY10" fmla="*/ 256348 h 256348"/>
                <a:gd name="connsiteX11" fmla="*/ 438150 w 438150"/>
                <a:gd name="connsiteY11" fmla="*/ 256348 h 256348"/>
                <a:gd name="connsiteX12" fmla="*/ 438150 w 438150"/>
                <a:gd name="connsiteY12" fmla="*/ 218248 h 256348"/>
                <a:gd name="connsiteX13" fmla="*/ 399098 w 438150"/>
                <a:gd name="connsiteY13" fmla="*/ 180148 h 256348"/>
                <a:gd name="connsiteX0" fmla="*/ 399098 w 438150"/>
                <a:gd name="connsiteY0" fmla="*/ 182828 h 259028"/>
                <a:gd name="connsiteX1" fmla="*/ 258128 w 438150"/>
                <a:gd name="connsiteY1" fmla="*/ 182828 h 259028"/>
                <a:gd name="connsiteX2" fmla="*/ 336233 w 438150"/>
                <a:gd name="connsiteY2" fmla="*/ 34238 h 259028"/>
                <a:gd name="connsiteX3" fmla="*/ 335280 w 438150"/>
                <a:gd name="connsiteY3" fmla="*/ 7568 h 259028"/>
                <a:gd name="connsiteX4" fmla="*/ 220028 w 438150"/>
                <a:gd name="connsiteY4" fmla="*/ 183780 h 259028"/>
                <a:gd name="connsiteX5" fmla="*/ 156210 w 438150"/>
                <a:gd name="connsiteY5" fmla="*/ 183780 h 259028"/>
                <a:gd name="connsiteX6" fmla="*/ 117158 w 438150"/>
                <a:gd name="connsiteY6" fmla="*/ 182828 h 259028"/>
                <a:gd name="connsiteX7" fmla="*/ 38100 w 438150"/>
                <a:gd name="connsiteY7" fmla="*/ 182828 h 259028"/>
                <a:gd name="connsiteX8" fmla="*/ 0 w 438150"/>
                <a:gd name="connsiteY8" fmla="*/ 220928 h 259028"/>
                <a:gd name="connsiteX9" fmla="*/ 0 w 438150"/>
                <a:gd name="connsiteY9" fmla="*/ 259028 h 259028"/>
                <a:gd name="connsiteX10" fmla="*/ 438150 w 438150"/>
                <a:gd name="connsiteY10" fmla="*/ 259028 h 259028"/>
                <a:gd name="connsiteX11" fmla="*/ 438150 w 438150"/>
                <a:gd name="connsiteY11" fmla="*/ 220928 h 259028"/>
                <a:gd name="connsiteX12" fmla="*/ 399098 w 438150"/>
                <a:gd name="connsiteY12" fmla="*/ 182828 h 259028"/>
                <a:gd name="connsiteX0" fmla="*/ 399098 w 438150"/>
                <a:gd name="connsiteY0" fmla="*/ 148590 h 224790"/>
                <a:gd name="connsiteX1" fmla="*/ 258128 w 438150"/>
                <a:gd name="connsiteY1" fmla="*/ 148590 h 224790"/>
                <a:gd name="connsiteX2" fmla="*/ 336233 w 438150"/>
                <a:gd name="connsiteY2" fmla="*/ 0 h 224790"/>
                <a:gd name="connsiteX3" fmla="*/ 220028 w 438150"/>
                <a:gd name="connsiteY3" fmla="*/ 149542 h 224790"/>
                <a:gd name="connsiteX4" fmla="*/ 156210 w 438150"/>
                <a:gd name="connsiteY4" fmla="*/ 149542 h 224790"/>
                <a:gd name="connsiteX5" fmla="*/ 117158 w 438150"/>
                <a:gd name="connsiteY5" fmla="*/ 148590 h 224790"/>
                <a:gd name="connsiteX6" fmla="*/ 38100 w 438150"/>
                <a:gd name="connsiteY6" fmla="*/ 148590 h 224790"/>
                <a:gd name="connsiteX7" fmla="*/ 0 w 438150"/>
                <a:gd name="connsiteY7" fmla="*/ 186690 h 224790"/>
                <a:gd name="connsiteX8" fmla="*/ 0 w 438150"/>
                <a:gd name="connsiteY8" fmla="*/ 224790 h 224790"/>
                <a:gd name="connsiteX9" fmla="*/ 438150 w 438150"/>
                <a:gd name="connsiteY9" fmla="*/ 224790 h 224790"/>
                <a:gd name="connsiteX10" fmla="*/ 438150 w 438150"/>
                <a:gd name="connsiteY10" fmla="*/ 186690 h 224790"/>
                <a:gd name="connsiteX11" fmla="*/ 399098 w 438150"/>
                <a:gd name="connsiteY11" fmla="*/ 148590 h 224790"/>
                <a:gd name="connsiteX0" fmla="*/ 399098 w 438150"/>
                <a:gd name="connsiteY0" fmla="*/ 0 h 76200"/>
                <a:gd name="connsiteX1" fmla="*/ 258128 w 438150"/>
                <a:gd name="connsiteY1" fmla="*/ 0 h 76200"/>
                <a:gd name="connsiteX2" fmla="*/ 220028 w 438150"/>
                <a:gd name="connsiteY2" fmla="*/ 952 h 76200"/>
                <a:gd name="connsiteX3" fmla="*/ 156210 w 438150"/>
                <a:gd name="connsiteY3" fmla="*/ 952 h 76200"/>
                <a:gd name="connsiteX4" fmla="*/ 117158 w 438150"/>
                <a:gd name="connsiteY4" fmla="*/ 0 h 76200"/>
                <a:gd name="connsiteX5" fmla="*/ 38100 w 438150"/>
                <a:gd name="connsiteY5" fmla="*/ 0 h 76200"/>
                <a:gd name="connsiteX6" fmla="*/ 0 w 438150"/>
                <a:gd name="connsiteY6" fmla="*/ 38100 h 76200"/>
                <a:gd name="connsiteX7" fmla="*/ 0 w 438150"/>
                <a:gd name="connsiteY7" fmla="*/ 76200 h 76200"/>
                <a:gd name="connsiteX8" fmla="*/ 438150 w 438150"/>
                <a:gd name="connsiteY8" fmla="*/ 76200 h 76200"/>
                <a:gd name="connsiteX9" fmla="*/ 438150 w 438150"/>
                <a:gd name="connsiteY9" fmla="*/ 38100 h 76200"/>
                <a:gd name="connsiteX10" fmla="*/ 399098 w 438150"/>
                <a:gd name="connsiteY10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50" h="76200">
                  <a:moveTo>
                    <a:pt x="399098" y="0"/>
                  </a:moveTo>
                  <a:lnTo>
                    <a:pt x="258128" y="0"/>
                  </a:lnTo>
                  <a:cubicBezTo>
                    <a:pt x="228283" y="159"/>
                    <a:pt x="237014" y="793"/>
                    <a:pt x="220028" y="952"/>
                  </a:cubicBezTo>
                  <a:lnTo>
                    <a:pt x="156210" y="952"/>
                  </a:lnTo>
                  <a:cubicBezTo>
                    <a:pt x="139065" y="793"/>
                    <a:pt x="136843" y="159"/>
                    <a:pt x="117158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76200"/>
                  </a:lnTo>
                  <a:lnTo>
                    <a:pt x="438150" y="76200"/>
                  </a:lnTo>
                  <a:lnTo>
                    <a:pt x="438150" y="38100"/>
                  </a:lnTo>
                  <a:cubicBezTo>
                    <a:pt x="437198" y="17145"/>
                    <a:pt x="420052" y="0"/>
                    <a:pt x="39909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02AE8C-AC6C-78ED-333A-40EC0F682405}"/>
              </a:ext>
            </a:extLst>
          </p:cNvPr>
          <p:cNvGrpSpPr/>
          <p:nvPr/>
        </p:nvGrpSpPr>
        <p:grpSpPr>
          <a:xfrm>
            <a:off x="3097882" y="1340768"/>
            <a:ext cx="438150" cy="932387"/>
            <a:chOff x="3077168" y="1348295"/>
            <a:chExt cx="438150" cy="932387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8C5D47F-DBE6-1BF0-2AAB-9B98DDB44FC6}"/>
                </a:ext>
              </a:extLst>
            </p:cNvPr>
            <p:cNvGrpSpPr/>
            <p:nvPr/>
          </p:nvGrpSpPr>
          <p:grpSpPr>
            <a:xfrm>
              <a:off x="3077168" y="1899683"/>
              <a:ext cx="438150" cy="380999"/>
              <a:chOff x="4112305" y="1611302"/>
              <a:chExt cx="438150" cy="380999"/>
            </a:xfrm>
            <a:grpFill/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515536E-0692-2227-6922-A0D3EFF0DBA5}"/>
                  </a:ext>
                </a:extLst>
              </p:cNvPr>
              <p:cNvSpPr/>
              <p:nvPr/>
            </p:nvSpPr>
            <p:spPr>
              <a:xfrm>
                <a:off x="4149451" y="1725601"/>
                <a:ext cx="361950" cy="266700"/>
              </a:xfrm>
              <a:custGeom>
                <a:avLst/>
                <a:gdLst>
                  <a:gd name="connsiteX0" fmla="*/ 0 w 361950"/>
                  <a:gd name="connsiteY0" fmla="*/ 0 h 266700"/>
                  <a:gd name="connsiteX1" fmla="*/ 41910 w 361950"/>
                  <a:gd name="connsiteY1" fmla="*/ 235267 h 266700"/>
                  <a:gd name="connsiteX2" fmla="*/ 79057 w 361950"/>
                  <a:gd name="connsiteY2" fmla="*/ 266700 h 266700"/>
                  <a:gd name="connsiteX3" fmla="*/ 281940 w 361950"/>
                  <a:gd name="connsiteY3" fmla="*/ 266700 h 266700"/>
                  <a:gd name="connsiteX4" fmla="*/ 319088 w 361950"/>
                  <a:gd name="connsiteY4" fmla="*/ 235267 h 266700"/>
                  <a:gd name="connsiteX5" fmla="*/ 361950 w 361950"/>
                  <a:gd name="connsiteY5" fmla="*/ 0 h 266700"/>
                  <a:gd name="connsiteX6" fmla="*/ 0 w 361950"/>
                  <a:gd name="connsiteY6" fmla="*/ 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1950" h="266700">
                    <a:moveTo>
                      <a:pt x="0" y="0"/>
                    </a:moveTo>
                    <a:lnTo>
                      <a:pt x="41910" y="235267"/>
                    </a:lnTo>
                    <a:cubicBezTo>
                      <a:pt x="44768" y="253365"/>
                      <a:pt x="60960" y="266700"/>
                      <a:pt x="79057" y="266700"/>
                    </a:cubicBezTo>
                    <a:lnTo>
                      <a:pt x="281940" y="266700"/>
                    </a:lnTo>
                    <a:cubicBezTo>
                      <a:pt x="300038" y="266700"/>
                      <a:pt x="316230" y="253365"/>
                      <a:pt x="319088" y="235267"/>
                    </a:cubicBezTo>
                    <a:lnTo>
                      <a:pt x="36195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8C43544-F179-3B79-BE90-B038816C4ABD}"/>
                  </a:ext>
                </a:extLst>
              </p:cNvPr>
              <p:cNvSpPr/>
              <p:nvPr/>
            </p:nvSpPr>
            <p:spPr>
              <a:xfrm>
                <a:off x="4112305" y="1611302"/>
                <a:ext cx="438150" cy="76200"/>
              </a:xfrm>
              <a:custGeom>
                <a:avLst/>
                <a:gdLst>
                  <a:gd name="connsiteX0" fmla="*/ 399098 w 438149"/>
                  <a:gd name="connsiteY0" fmla="*/ 180148 h 256347"/>
                  <a:gd name="connsiteX1" fmla="*/ 258128 w 438149"/>
                  <a:gd name="connsiteY1" fmla="*/ 180148 h 256347"/>
                  <a:gd name="connsiteX2" fmla="*/ 336233 w 438149"/>
                  <a:gd name="connsiteY2" fmla="*/ 31558 h 256347"/>
                  <a:gd name="connsiteX3" fmla="*/ 335280 w 438149"/>
                  <a:gd name="connsiteY3" fmla="*/ 4888 h 256347"/>
                  <a:gd name="connsiteX4" fmla="*/ 308610 w 438149"/>
                  <a:gd name="connsiteY4" fmla="*/ 5840 h 256347"/>
                  <a:gd name="connsiteX5" fmla="*/ 220028 w 438149"/>
                  <a:gd name="connsiteY5" fmla="*/ 181100 h 256347"/>
                  <a:gd name="connsiteX6" fmla="*/ 156210 w 438149"/>
                  <a:gd name="connsiteY6" fmla="*/ 181100 h 256347"/>
                  <a:gd name="connsiteX7" fmla="*/ 99060 w 438149"/>
                  <a:gd name="connsiteY7" fmla="*/ 91565 h 256347"/>
                  <a:gd name="connsiteX8" fmla="*/ 72390 w 438149"/>
                  <a:gd name="connsiteY8" fmla="*/ 90613 h 256347"/>
                  <a:gd name="connsiteX9" fmla="*/ 71437 w 438149"/>
                  <a:gd name="connsiteY9" fmla="*/ 117283 h 256347"/>
                  <a:gd name="connsiteX10" fmla="*/ 117158 w 438149"/>
                  <a:gd name="connsiteY10" fmla="*/ 180148 h 256347"/>
                  <a:gd name="connsiteX11" fmla="*/ 38100 w 438149"/>
                  <a:gd name="connsiteY11" fmla="*/ 180148 h 256347"/>
                  <a:gd name="connsiteX12" fmla="*/ 0 w 438149"/>
                  <a:gd name="connsiteY12" fmla="*/ 218248 h 256347"/>
                  <a:gd name="connsiteX13" fmla="*/ 0 w 438149"/>
                  <a:gd name="connsiteY13" fmla="*/ 256348 h 256347"/>
                  <a:gd name="connsiteX14" fmla="*/ 438150 w 438149"/>
                  <a:gd name="connsiteY14" fmla="*/ 256348 h 256347"/>
                  <a:gd name="connsiteX15" fmla="*/ 438150 w 438149"/>
                  <a:gd name="connsiteY15" fmla="*/ 218248 h 256347"/>
                  <a:gd name="connsiteX16" fmla="*/ 399098 w 438149"/>
                  <a:gd name="connsiteY16" fmla="*/ 180148 h 256347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71437 w 438150"/>
                  <a:gd name="connsiteY8" fmla="*/ 117283 h 256348"/>
                  <a:gd name="connsiteX9" fmla="*/ 117158 w 438150"/>
                  <a:gd name="connsiteY9" fmla="*/ 180148 h 256348"/>
                  <a:gd name="connsiteX10" fmla="*/ 38100 w 438150"/>
                  <a:gd name="connsiteY10" fmla="*/ 180148 h 256348"/>
                  <a:gd name="connsiteX11" fmla="*/ 0 w 438150"/>
                  <a:gd name="connsiteY11" fmla="*/ 218248 h 256348"/>
                  <a:gd name="connsiteX12" fmla="*/ 0 w 438150"/>
                  <a:gd name="connsiteY12" fmla="*/ 256348 h 256348"/>
                  <a:gd name="connsiteX13" fmla="*/ 438150 w 438150"/>
                  <a:gd name="connsiteY13" fmla="*/ 256348 h 256348"/>
                  <a:gd name="connsiteX14" fmla="*/ 438150 w 438150"/>
                  <a:gd name="connsiteY14" fmla="*/ 218248 h 256348"/>
                  <a:gd name="connsiteX15" fmla="*/ 399098 w 438150"/>
                  <a:gd name="connsiteY15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71437 w 438150"/>
                  <a:gd name="connsiteY8" fmla="*/ 117283 h 256348"/>
                  <a:gd name="connsiteX9" fmla="*/ 117158 w 438150"/>
                  <a:gd name="connsiteY9" fmla="*/ 180148 h 256348"/>
                  <a:gd name="connsiteX10" fmla="*/ 38100 w 438150"/>
                  <a:gd name="connsiteY10" fmla="*/ 180148 h 256348"/>
                  <a:gd name="connsiteX11" fmla="*/ 0 w 438150"/>
                  <a:gd name="connsiteY11" fmla="*/ 218248 h 256348"/>
                  <a:gd name="connsiteX12" fmla="*/ 0 w 438150"/>
                  <a:gd name="connsiteY12" fmla="*/ 256348 h 256348"/>
                  <a:gd name="connsiteX13" fmla="*/ 438150 w 438150"/>
                  <a:gd name="connsiteY13" fmla="*/ 256348 h 256348"/>
                  <a:gd name="connsiteX14" fmla="*/ 438150 w 438150"/>
                  <a:gd name="connsiteY14" fmla="*/ 218248 h 256348"/>
                  <a:gd name="connsiteX15" fmla="*/ 399098 w 438150"/>
                  <a:gd name="connsiteY15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117158 w 438150"/>
                  <a:gd name="connsiteY8" fmla="*/ 180148 h 256348"/>
                  <a:gd name="connsiteX9" fmla="*/ 38100 w 438150"/>
                  <a:gd name="connsiteY9" fmla="*/ 180148 h 256348"/>
                  <a:gd name="connsiteX10" fmla="*/ 0 w 438150"/>
                  <a:gd name="connsiteY10" fmla="*/ 218248 h 256348"/>
                  <a:gd name="connsiteX11" fmla="*/ 0 w 438150"/>
                  <a:gd name="connsiteY11" fmla="*/ 256348 h 256348"/>
                  <a:gd name="connsiteX12" fmla="*/ 438150 w 438150"/>
                  <a:gd name="connsiteY12" fmla="*/ 256348 h 256348"/>
                  <a:gd name="connsiteX13" fmla="*/ 438150 w 438150"/>
                  <a:gd name="connsiteY13" fmla="*/ 218248 h 256348"/>
                  <a:gd name="connsiteX14" fmla="*/ 399098 w 438150"/>
                  <a:gd name="connsiteY14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117158 w 438150"/>
                  <a:gd name="connsiteY7" fmla="*/ 180148 h 256348"/>
                  <a:gd name="connsiteX8" fmla="*/ 38100 w 438150"/>
                  <a:gd name="connsiteY8" fmla="*/ 180148 h 256348"/>
                  <a:gd name="connsiteX9" fmla="*/ 0 w 438150"/>
                  <a:gd name="connsiteY9" fmla="*/ 218248 h 256348"/>
                  <a:gd name="connsiteX10" fmla="*/ 0 w 438150"/>
                  <a:gd name="connsiteY10" fmla="*/ 256348 h 256348"/>
                  <a:gd name="connsiteX11" fmla="*/ 438150 w 438150"/>
                  <a:gd name="connsiteY11" fmla="*/ 256348 h 256348"/>
                  <a:gd name="connsiteX12" fmla="*/ 438150 w 438150"/>
                  <a:gd name="connsiteY12" fmla="*/ 218248 h 256348"/>
                  <a:gd name="connsiteX13" fmla="*/ 399098 w 438150"/>
                  <a:gd name="connsiteY13" fmla="*/ 180148 h 256348"/>
                  <a:gd name="connsiteX0" fmla="*/ 399098 w 438150"/>
                  <a:gd name="connsiteY0" fmla="*/ 182828 h 259028"/>
                  <a:gd name="connsiteX1" fmla="*/ 258128 w 438150"/>
                  <a:gd name="connsiteY1" fmla="*/ 182828 h 259028"/>
                  <a:gd name="connsiteX2" fmla="*/ 336233 w 438150"/>
                  <a:gd name="connsiteY2" fmla="*/ 34238 h 259028"/>
                  <a:gd name="connsiteX3" fmla="*/ 335280 w 438150"/>
                  <a:gd name="connsiteY3" fmla="*/ 7568 h 259028"/>
                  <a:gd name="connsiteX4" fmla="*/ 220028 w 438150"/>
                  <a:gd name="connsiteY4" fmla="*/ 183780 h 259028"/>
                  <a:gd name="connsiteX5" fmla="*/ 156210 w 438150"/>
                  <a:gd name="connsiteY5" fmla="*/ 183780 h 259028"/>
                  <a:gd name="connsiteX6" fmla="*/ 117158 w 438150"/>
                  <a:gd name="connsiteY6" fmla="*/ 182828 h 259028"/>
                  <a:gd name="connsiteX7" fmla="*/ 38100 w 438150"/>
                  <a:gd name="connsiteY7" fmla="*/ 182828 h 259028"/>
                  <a:gd name="connsiteX8" fmla="*/ 0 w 438150"/>
                  <a:gd name="connsiteY8" fmla="*/ 220928 h 259028"/>
                  <a:gd name="connsiteX9" fmla="*/ 0 w 438150"/>
                  <a:gd name="connsiteY9" fmla="*/ 259028 h 259028"/>
                  <a:gd name="connsiteX10" fmla="*/ 438150 w 438150"/>
                  <a:gd name="connsiteY10" fmla="*/ 259028 h 259028"/>
                  <a:gd name="connsiteX11" fmla="*/ 438150 w 438150"/>
                  <a:gd name="connsiteY11" fmla="*/ 220928 h 259028"/>
                  <a:gd name="connsiteX12" fmla="*/ 399098 w 438150"/>
                  <a:gd name="connsiteY12" fmla="*/ 182828 h 259028"/>
                  <a:gd name="connsiteX0" fmla="*/ 399098 w 438150"/>
                  <a:gd name="connsiteY0" fmla="*/ 148590 h 224790"/>
                  <a:gd name="connsiteX1" fmla="*/ 258128 w 438150"/>
                  <a:gd name="connsiteY1" fmla="*/ 148590 h 224790"/>
                  <a:gd name="connsiteX2" fmla="*/ 336233 w 438150"/>
                  <a:gd name="connsiteY2" fmla="*/ 0 h 224790"/>
                  <a:gd name="connsiteX3" fmla="*/ 220028 w 438150"/>
                  <a:gd name="connsiteY3" fmla="*/ 149542 h 224790"/>
                  <a:gd name="connsiteX4" fmla="*/ 156210 w 438150"/>
                  <a:gd name="connsiteY4" fmla="*/ 149542 h 224790"/>
                  <a:gd name="connsiteX5" fmla="*/ 117158 w 438150"/>
                  <a:gd name="connsiteY5" fmla="*/ 148590 h 224790"/>
                  <a:gd name="connsiteX6" fmla="*/ 38100 w 438150"/>
                  <a:gd name="connsiteY6" fmla="*/ 148590 h 224790"/>
                  <a:gd name="connsiteX7" fmla="*/ 0 w 438150"/>
                  <a:gd name="connsiteY7" fmla="*/ 186690 h 224790"/>
                  <a:gd name="connsiteX8" fmla="*/ 0 w 438150"/>
                  <a:gd name="connsiteY8" fmla="*/ 224790 h 224790"/>
                  <a:gd name="connsiteX9" fmla="*/ 438150 w 438150"/>
                  <a:gd name="connsiteY9" fmla="*/ 224790 h 224790"/>
                  <a:gd name="connsiteX10" fmla="*/ 438150 w 438150"/>
                  <a:gd name="connsiteY10" fmla="*/ 186690 h 224790"/>
                  <a:gd name="connsiteX11" fmla="*/ 399098 w 438150"/>
                  <a:gd name="connsiteY11" fmla="*/ 148590 h 224790"/>
                  <a:gd name="connsiteX0" fmla="*/ 399098 w 438150"/>
                  <a:gd name="connsiteY0" fmla="*/ 0 h 76200"/>
                  <a:gd name="connsiteX1" fmla="*/ 258128 w 438150"/>
                  <a:gd name="connsiteY1" fmla="*/ 0 h 76200"/>
                  <a:gd name="connsiteX2" fmla="*/ 220028 w 438150"/>
                  <a:gd name="connsiteY2" fmla="*/ 952 h 76200"/>
                  <a:gd name="connsiteX3" fmla="*/ 156210 w 438150"/>
                  <a:gd name="connsiteY3" fmla="*/ 952 h 76200"/>
                  <a:gd name="connsiteX4" fmla="*/ 117158 w 438150"/>
                  <a:gd name="connsiteY4" fmla="*/ 0 h 76200"/>
                  <a:gd name="connsiteX5" fmla="*/ 38100 w 438150"/>
                  <a:gd name="connsiteY5" fmla="*/ 0 h 76200"/>
                  <a:gd name="connsiteX6" fmla="*/ 0 w 438150"/>
                  <a:gd name="connsiteY6" fmla="*/ 38100 h 76200"/>
                  <a:gd name="connsiteX7" fmla="*/ 0 w 438150"/>
                  <a:gd name="connsiteY7" fmla="*/ 76200 h 76200"/>
                  <a:gd name="connsiteX8" fmla="*/ 438150 w 438150"/>
                  <a:gd name="connsiteY8" fmla="*/ 76200 h 76200"/>
                  <a:gd name="connsiteX9" fmla="*/ 438150 w 438150"/>
                  <a:gd name="connsiteY9" fmla="*/ 38100 h 76200"/>
                  <a:gd name="connsiteX10" fmla="*/ 399098 w 438150"/>
                  <a:gd name="connsiteY10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8150" h="76200">
                    <a:moveTo>
                      <a:pt x="399098" y="0"/>
                    </a:moveTo>
                    <a:lnTo>
                      <a:pt x="258128" y="0"/>
                    </a:lnTo>
                    <a:cubicBezTo>
                      <a:pt x="228283" y="159"/>
                      <a:pt x="237014" y="793"/>
                      <a:pt x="220028" y="952"/>
                    </a:cubicBezTo>
                    <a:lnTo>
                      <a:pt x="156210" y="952"/>
                    </a:lnTo>
                    <a:cubicBezTo>
                      <a:pt x="139065" y="793"/>
                      <a:pt x="136843" y="159"/>
                      <a:pt x="117158" y="0"/>
                    </a:cubicBez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lnTo>
                      <a:pt x="0" y="76200"/>
                    </a:lnTo>
                    <a:lnTo>
                      <a:pt x="438150" y="76200"/>
                    </a:lnTo>
                    <a:lnTo>
                      <a:pt x="438150" y="38100"/>
                    </a:lnTo>
                    <a:cubicBezTo>
                      <a:pt x="437198" y="17145"/>
                      <a:pt x="420052" y="0"/>
                      <a:pt x="399098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2C60568-8A00-E3CB-AD99-80863961B1E1}"/>
                </a:ext>
              </a:extLst>
            </p:cNvPr>
            <p:cNvGrpSpPr/>
            <p:nvPr/>
          </p:nvGrpSpPr>
          <p:grpSpPr>
            <a:xfrm flipH="1">
              <a:off x="3155683" y="1348295"/>
              <a:ext cx="359635" cy="509789"/>
              <a:chOff x="5394300" y="1160493"/>
              <a:chExt cx="478675" cy="67852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0B6BA93-03F5-2A9A-A7EE-87A3FE227C5D}"/>
                  </a:ext>
                </a:extLst>
              </p:cNvPr>
              <p:cNvSpPr/>
              <p:nvPr/>
            </p:nvSpPr>
            <p:spPr>
              <a:xfrm>
                <a:off x="5748053" y="1279931"/>
                <a:ext cx="124922" cy="323223"/>
              </a:xfrm>
              <a:custGeom>
                <a:avLst/>
                <a:gdLst>
                  <a:gd name="connsiteX0" fmla="*/ 114300 w 124922"/>
                  <a:gd name="connsiteY0" fmla="*/ 14288 h 323223"/>
                  <a:gd name="connsiteX1" fmla="*/ 77152 w 124922"/>
                  <a:gd name="connsiteY1" fmla="*/ 0 h 323223"/>
                  <a:gd name="connsiteX2" fmla="*/ 17145 w 124922"/>
                  <a:gd name="connsiteY2" fmla="*/ 152400 h 323223"/>
                  <a:gd name="connsiteX3" fmla="*/ 0 w 124922"/>
                  <a:gd name="connsiteY3" fmla="*/ 317183 h 323223"/>
                  <a:gd name="connsiteX4" fmla="*/ 37147 w 124922"/>
                  <a:gd name="connsiteY4" fmla="*/ 322898 h 323223"/>
                  <a:gd name="connsiteX5" fmla="*/ 57150 w 124922"/>
                  <a:gd name="connsiteY5" fmla="*/ 308610 h 323223"/>
                  <a:gd name="connsiteX6" fmla="*/ 57150 w 124922"/>
                  <a:gd name="connsiteY6" fmla="*/ 306705 h 323223"/>
                  <a:gd name="connsiteX7" fmla="*/ 122872 w 124922"/>
                  <a:gd name="connsiteY7" fmla="*/ 36195 h 323223"/>
                  <a:gd name="connsiteX8" fmla="*/ 114300 w 124922"/>
                  <a:gd name="connsiteY8" fmla="*/ 14288 h 323223"/>
                  <a:gd name="connsiteX9" fmla="*/ 114300 w 124922"/>
                  <a:gd name="connsiteY9" fmla="*/ 14288 h 32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922" h="323223">
                    <a:moveTo>
                      <a:pt x="114300" y="14288"/>
                    </a:moveTo>
                    <a:lnTo>
                      <a:pt x="77152" y="0"/>
                    </a:lnTo>
                    <a:lnTo>
                      <a:pt x="17145" y="152400"/>
                    </a:lnTo>
                    <a:lnTo>
                      <a:pt x="0" y="317183"/>
                    </a:lnTo>
                    <a:lnTo>
                      <a:pt x="37147" y="322898"/>
                    </a:lnTo>
                    <a:cubicBezTo>
                      <a:pt x="46672" y="324803"/>
                      <a:pt x="55245" y="318135"/>
                      <a:pt x="57150" y="308610"/>
                    </a:cubicBezTo>
                    <a:cubicBezTo>
                      <a:pt x="57150" y="307658"/>
                      <a:pt x="57150" y="307658"/>
                      <a:pt x="57150" y="306705"/>
                    </a:cubicBezTo>
                    <a:cubicBezTo>
                      <a:pt x="63818" y="190500"/>
                      <a:pt x="104775" y="80010"/>
                      <a:pt x="122872" y="36195"/>
                    </a:cubicBezTo>
                    <a:cubicBezTo>
                      <a:pt x="127635" y="28575"/>
                      <a:pt x="123825" y="18097"/>
                      <a:pt x="114300" y="14288"/>
                    </a:cubicBezTo>
                    <a:cubicBezTo>
                      <a:pt x="114300" y="14288"/>
                      <a:pt x="114300" y="14288"/>
                      <a:pt x="11430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2BDABFE-B775-D00A-E5D5-57FD9BF03481}"/>
                  </a:ext>
                </a:extLst>
              </p:cNvPr>
              <p:cNvSpPr/>
              <p:nvPr/>
            </p:nvSpPr>
            <p:spPr>
              <a:xfrm>
                <a:off x="5574095" y="1343146"/>
                <a:ext cx="47438" cy="47041"/>
              </a:xfrm>
              <a:custGeom>
                <a:avLst/>
                <a:gdLst>
                  <a:gd name="connsiteX0" fmla="*/ 32035 w 47438"/>
                  <a:gd name="connsiteY0" fmla="*/ 1555 h 47041"/>
                  <a:gd name="connsiteX1" fmla="*/ 1555 w 47438"/>
                  <a:gd name="connsiteY1" fmla="*/ 14890 h 47041"/>
                  <a:gd name="connsiteX2" fmla="*/ 14890 w 47438"/>
                  <a:gd name="connsiteY2" fmla="*/ 45370 h 47041"/>
                  <a:gd name="connsiteX3" fmla="*/ 45370 w 47438"/>
                  <a:gd name="connsiteY3" fmla="*/ 32035 h 47041"/>
                  <a:gd name="connsiteX4" fmla="*/ 32035 w 47438"/>
                  <a:gd name="connsiteY4" fmla="*/ 1555 h 47041"/>
                  <a:gd name="connsiteX5" fmla="*/ 32035 w 47438"/>
                  <a:gd name="connsiteY5" fmla="*/ 1555 h 47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38" h="47041">
                    <a:moveTo>
                      <a:pt x="32035" y="1555"/>
                    </a:moveTo>
                    <a:cubicBezTo>
                      <a:pt x="19652" y="-3208"/>
                      <a:pt x="6317" y="3460"/>
                      <a:pt x="1555" y="14890"/>
                    </a:cubicBezTo>
                    <a:cubicBezTo>
                      <a:pt x="-3208" y="27272"/>
                      <a:pt x="3460" y="40607"/>
                      <a:pt x="14890" y="45370"/>
                    </a:cubicBezTo>
                    <a:cubicBezTo>
                      <a:pt x="27272" y="50132"/>
                      <a:pt x="40607" y="44417"/>
                      <a:pt x="45370" y="32035"/>
                    </a:cubicBezTo>
                    <a:cubicBezTo>
                      <a:pt x="51085" y="20605"/>
                      <a:pt x="44417" y="6317"/>
                      <a:pt x="32035" y="1555"/>
                    </a:cubicBezTo>
                    <a:cubicBezTo>
                      <a:pt x="32035" y="1555"/>
                      <a:pt x="32035" y="1555"/>
                      <a:pt x="32035" y="15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FA7467D-44E7-DF82-7051-F72498902B39}"/>
                  </a:ext>
                </a:extLst>
              </p:cNvPr>
              <p:cNvSpPr/>
              <p:nvPr/>
            </p:nvSpPr>
            <p:spPr>
              <a:xfrm>
                <a:off x="5394300" y="1160493"/>
                <a:ext cx="408997" cy="416617"/>
              </a:xfrm>
              <a:custGeom>
                <a:avLst/>
                <a:gdLst>
                  <a:gd name="connsiteX0" fmla="*/ 130868 w 408997"/>
                  <a:gd name="connsiteY0" fmla="*/ 1328 h 416617"/>
                  <a:gd name="connsiteX1" fmla="*/ 108008 w 408997"/>
                  <a:gd name="connsiteY1" fmla="*/ 10853 h 416617"/>
                  <a:gd name="connsiteX2" fmla="*/ 108008 w 408997"/>
                  <a:gd name="connsiteY2" fmla="*/ 10853 h 416617"/>
                  <a:gd name="connsiteX3" fmla="*/ 1328 w 408997"/>
                  <a:gd name="connsiteY3" fmla="*/ 285173 h 416617"/>
                  <a:gd name="connsiteX4" fmla="*/ 10853 w 408997"/>
                  <a:gd name="connsiteY4" fmla="*/ 307080 h 416617"/>
                  <a:gd name="connsiteX5" fmla="*/ 10853 w 408997"/>
                  <a:gd name="connsiteY5" fmla="*/ 307080 h 416617"/>
                  <a:gd name="connsiteX6" fmla="*/ 288983 w 408997"/>
                  <a:gd name="connsiteY6" fmla="*/ 416618 h 416617"/>
                  <a:gd name="connsiteX7" fmla="*/ 408998 w 408997"/>
                  <a:gd name="connsiteY7" fmla="*/ 110865 h 416617"/>
                  <a:gd name="connsiteX8" fmla="*/ 130868 w 408997"/>
                  <a:gd name="connsiteY8" fmla="*/ 1328 h 416617"/>
                  <a:gd name="connsiteX9" fmla="*/ 249930 w 408997"/>
                  <a:gd name="connsiteY9" fmla="*/ 249930 h 416617"/>
                  <a:gd name="connsiteX10" fmla="*/ 227070 w 408997"/>
                  <a:gd name="connsiteY10" fmla="*/ 235643 h 416617"/>
                  <a:gd name="connsiteX11" fmla="*/ 236595 w 408997"/>
                  <a:gd name="connsiteY11" fmla="*/ 260408 h 416617"/>
                  <a:gd name="connsiteX12" fmla="*/ 231833 w 408997"/>
                  <a:gd name="connsiteY12" fmla="*/ 277553 h 416617"/>
                  <a:gd name="connsiteX13" fmla="*/ 216593 w 408997"/>
                  <a:gd name="connsiteY13" fmla="*/ 287078 h 416617"/>
                  <a:gd name="connsiteX14" fmla="*/ 188970 w 408997"/>
                  <a:gd name="connsiteY14" fmla="*/ 267075 h 416617"/>
                  <a:gd name="connsiteX15" fmla="*/ 188970 w 408997"/>
                  <a:gd name="connsiteY15" fmla="*/ 244215 h 416617"/>
                  <a:gd name="connsiteX16" fmla="*/ 172778 w 408997"/>
                  <a:gd name="connsiteY16" fmla="*/ 261360 h 416617"/>
                  <a:gd name="connsiteX17" fmla="*/ 138488 w 408997"/>
                  <a:gd name="connsiteY17" fmla="*/ 257550 h 416617"/>
                  <a:gd name="connsiteX18" fmla="*/ 133725 w 408997"/>
                  <a:gd name="connsiteY18" fmla="*/ 240405 h 416617"/>
                  <a:gd name="connsiteX19" fmla="*/ 135630 w 408997"/>
                  <a:gd name="connsiteY19" fmla="*/ 233738 h 416617"/>
                  <a:gd name="connsiteX20" fmla="*/ 143250 w 408997"/>
                  <a:gd name="connsiteY20" fmla="*/ 224213 h 416617"/>
                  <a:gd name="connsiteX21" fmla="*/ 167063 w 408997"/>
                  <a:gd name="connsiteY21" fmla="*/ 211830 h 416617"/>
                  <a:gd name="connsiteX22" fmla="*/ 140393 w 408997"/>
                  <a:gd name="connsiteY22" fmla="*/ 207068 h 416617"/>
                  <a:gd name="connsiteX23" fmla="*/ 128010 w 408997"/>
                  <a:gd name="connsiteY23" fmla="*/ 176588 h 416617"/>
                  <a:gd name="connsiteX24" fmla="*/ 157538 w 408997"/>
                  <a:gd name="connsiteY24" fmla="*/ 163253 h 416617"/>
                  <a:gd name="connsiteX25" fmla="*/ 180398 w 408997"/>
                  <a:gd name="connsiteY25" fmla="*/ 177540 h 416617"/>
                  <a:gd name="connsiteX26" fmla="*/ 170873 w 408997"/>
                  <a:gd name="connsiteY26" fmla="*/ 152775 h 416617"/>
                  <a:gd name="connsiteX27" fmla="*/ 171825 w 408997"/>
                  <a:gd name="connsiteY27" fmla="*/ 140393 h 416617"/>
                  <a:gd name="connsiteX28" fmla="*/ 174683 w 408997"/>
                  <a:gd name="connsiteY28" fmla="*/ 134678 h 416617"/>
                  <a:gd name="connsiteX29" fmla="*/ 190875 w 408997"/>
                  <a:gd name="connsiteY29" fmla="*/ 125153 h 416617"/>
                  <a:gd name="connsiteX30" fmla="*/ 218498 w 408997"/>
                  <a:gd name="connsiteY30" fmla="*/ 145155 h 416617"/>
                  <a:gd name="connsiteX31" fmla="*/ 218498 w 408997"/>
                  <a:gd name="connsiteY31" fmla="*/ 168015 h 416617"/>
                  <a:gd name="connsiteX32" fmla="*/ 234690 w 408997"/>
                  <a:gd name="connsiteY32" fmla="*/ 150870 h 416617"/>
                  <a:gd name="connsiteX33" fmla="*/ 268028 w 408997"/>
                  <a:gd name="connsiteY33" fmla="*/ 154680 h 416617"/>
                  <a:gd name="connsiteX34" fmla="*/ 272790 w 408997"/>
                  <a:gd name="connsiteY34" fmla="*/ 171825 h 416617"/>
                  <a:gd name="connsiteX35" fmla="*/ 264218 w 408997"/>
                  <a:gd name="connsiteY35" fmla="*/ 188018 h 416617"/>
                  <a:gd name="connsiteX36" fmla="*/ 240405 w 408997"/>
                  <a:gd name="connsiteY36" fmla="*/ 200400 h 416617"/>
                  <a:gd name="connsiteX37" fmla="*/ 267075 w 408997"/>
                  <a:gd name="connsiteY37" fmla="*/ 205163 h 416617"/>
                  <a:gd name="connsiteX38" fmla="*/ 280410 w 408997"/>
                  <a:gd name="connsiteY38" fmla="*/ 234690 h 416617"/>
                  <a:gd name="connsiteX39" fmla="*/ 249930 w 408997"/>
                  <a:gd name="connsiteY39" fmla="*/ 249930 h 4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08997" h="416617">
                    <a:moveTo>
                      <a:pt x="130868" y="1328"/>
                    </a:moveTo>
                    <a:cubicBezTo>
                      <a:pt x="122295" y="-2482"/>
                      <a:pt x="111818" y="2280"/>
                      <a:pt x="108008" y="10853"/>
                    </a:cubicBezTo>
                    <a:cubicBezTo>
                      <a:pt x="108008" y="10853"/>
                      <a:pt x="108008" y="10853"/>
                      <a:pt x="108008" y="10853"/>
                    </a:cubicBezTo>
                    <a:lnTo>
                      <a:pt x="1328" y="285173"/>
                    </a:lnTo>
                    <a:cubicBezTo>
                      <a:pt x="-2482" y="293745"/>
                      <a:pt x="2280" y="304223"/>
                      <a:pt x="10853" y="307080"/>
                    </a:cubicBezTo>
                    <a:cubicBezTo>
                      <a:pt x="10853" y="307080"/>
                      <a:pt x="10853" y="307080"/>
                      <a:pt x="10853" y="307080"/>
                    </a:cubicBezTo>
                    <a:lnTo>
                      <a:pt x="288983" y="416618"/>
                    </a:lnTo>
                    <a:lnTo>
                      <a:pt x="408998" y="110865"/>
                    </a:lnTo>
                    <a:lnTo>
                      <a:pt x="130868" y="1328"/>
                    </a:lnTo>
                    <a:close/>
                    <a:moveTo>
                      <a:pt x="249930" y="249930"/>
                    </a:moveTo>
                    <a:cubicBezTo>
                      <a:pt x="242310" y="246120"/>
                      <a:pt x="233738" y="241358"/>
                      <a:pt x="227070" y="235643"/>
                    </a:cubicBezTo>
                    <a:cubicBezTo>
                      <a:pt x="230880" y="243263"/>
                      <a:pt x="234690" y="251835"/>
                      <a:pt x="236595" y="260408"/>
                    </a:cubicBezTo>
                    <a:cubicBezTo>
                      <a:pt x="237548" y="267075"/>
                      <a:pt x="235643" y="272790"/>
                      <a:pt x="231833" y="277553"/>
                    </a:cubicBezTo>
                    <a:cubicBezTo>
                      <a:pt x="228023" y="282315"/>
                      <a:pt x="222308" y="286125"/>
                      <a:pt x="216593" y="287078"/>
                    </a:cubicBezTo>
                    <a:cubicBezTo>
                      <a:pt x="203258" y="288983"/>
                      <a:pt x="191828" y="279458"/>
                      <a:pt x="188970" y="267075"/>
                    </a:cubicBezTo>
                    <a:cubicBezTo>
                      <a:pt x="188018" y="259455"/>
                      <a:pt x="188018" y="251835"/>
                      <a:pt x="188970" y="244215"/>
                    </a:cubicBezTo>
                    <a:cubicBezTo>
                      <a:pt x="184208" y="249930"/>
                      <a:pt x="178493" y="255645"/>
                      <a:pt x="172778" y="261360"/>
                    </a:cubicBezTo>
                    <a:cubicBezTo>
                      <a:pt x="162300" y="268980"/>
                      <a:pt x="147060" y="268028"/>
                      <a:pt x="138488" y="257550"/>
                    </a:cubicBezTo>
                    <a:cubicBezTo>
                      <a:pt x="134678" y="252788"/>
                      <a:pt x="132773" y="246120"/>
                      <a:pt x="133725" y="240405"/>
                    </a:cubicBezTo>
                    <a:cubicBezTo>
                      <a:pt x="133725" y="238500"/>
                      <a:pt x="134678" y="236595"/>
                      <a:pt x="135630" y="233738"/>
                    </a:cubicBezTo>
                    <a:cubicBezTo>
                      <a:pt x="137535" y="229928"/>
                      <a:pt x="139440" y="227070"/>
                      <a:pt x="143250" y="224213"/>
                    </a:cubicBezTo>
                    <a:cubicBezTo>
                      <a:pt x="150870" y="219450"/>
                      <a:pt x="158490" y="215640"/>
                      <a:pt x="167063" y="211830"/>
                    </a:cubicBezTo>
                    <a:cubicBezTo>
                      <a:pt x="158490" y="210878"/>
                      <a:pt x="148965" y="209925"/>
                      <a:pt x="140393" y="207068"/>
                    </a:cubicBezTo>
                    <a:cubicBezTo>
                      <a:pt x="128010" y="202305"/>
                      <a:pt x="122295" y="188018"/>
                      <a:pt x="128010" y="176588"/>
                    </a:cubicBezTo>
                    <a:cubicBezTo>
                      <a:pt x="132773" y="165158"/>
                      <a:pt x="146108" y="159443"/>
                      <a:pt x="157538" y="163253"/>
                    </a:cubicBezTo>
                    <a:cubicBezTo>
                      <a:pt x="166110" y="167063"/>
                      <a:pt x="172778" y="171825"/>
                      <a:pt x="180398" y="177540"/>
                    </a:cubicBezTo>
                    <a:cubicBezTo>
                      <a:pt x="176588" y="169920"/>
                      <a:pt x="172778" y="161348"/>
                      <a:pt x="170873" y="152775"/>
                    </a:cubicBezTo>
                    <a:cubicBezTo>
                      <a:pt x="169920" y="148965"/>
                      <a:pt x="170873" y="144203"/>
                      <a:pt x="171825" y="140393"/>
                    </a:cubicBezTo>
                    <a:cubicBezTo>
                      <a:pt x="172778" y="138488"/>
                      <a:pt x="173730" y="136583"/>
                      <a:pt x="174683" y="134678"/>
                    </a:cubicBezTo>
                    <a:cubicBezTo>
                      <a:pt x="178493" y="129915"/>
                      <a:pt x="184208" y="126105"/>
                      <a:pt x="190875" y="125153"/>
                    </a:cubicBezTo>
                    <a:cubicBezTo>
                      <a:pt x="204210" y="123248"/>
                      <a:pt x="215640" y="132773"/>
                      <a:pt x="218498" y="145155"/>
                    </a:cubicBezTo>
                    <a:cubicBezTo>
                      <a:pt x="219450" y="152775"/>
                      <a:pt x="219450" y="160395"/>
                      <a:pt x="218498" y="168015"/>
                    </a:cubicBezTo>
                    <a:cubicBezTo>
                      <a:pt x="223260" y="162300"/>
                      <a:pt x="228975" y="156585"/>
                      <a:pt x="234690" y="150870"/>
                    </a:cubicBezTo>
                    <a:cubicBezTo>
                      <a:pt x="245168" y="143250"/>
                      <a:pt x="260408" y="144203"/>
                      <a:pt x="268028" y="154680"/>
                    </a:cubicBezTo>
                    <a:cubicBezTo>
                      <a:pt x="271838" y="159443"/>
                      <a:pt x="273743" y="166110"/>
                      <a:pt x="272790" y="171825"/>
                    </a:cubicBezTo>
                    <a:cubicBezTo>
                      <a:pt x="271838" y="178493"/>
                      <a:pt x="268980" y="184208"/>
                      <a:pt x="264218" y="188018"/>
                    </a:cubicBezTo>
                    <a:cubicBezTo>
                      <a:pt x="256598" y="192780"/>
                      <a:pt x="248978" y="196590"/>
                      <a:pt x="240405" y="200400"/>
                    </a:cubicBezTo>
                    <a:cubicBezTo>
                      <a:pt x="248978" y="201353"/>
                      <a:pt x="258503" y="202305"/>
                      <a:pt x="267075" y="205163"/>
                    </a:cubicBezTo>
                    <a:cubicBezTo>
                      <a:pt x="278505" y="209925"/>
                      <a:pt x="284220" y="223260"/>
                      <a:pt x="280410" y="234690"/>
                    </a:cubicBezTo>
                    <a:cubicBezTo>
                      <a:pt x="275648" y="248025"/>
                      <a:pt x="262313" y="254693"/>
                      <a:pt x="249930" y="2499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0A04B56-1271-739A-D687-9C8B77CF67D6}"/>
                  </a:ext>
                </a:extLst>
              </p:cNvPr>
              <p:cNvSpPr/>
              <p:nvPr/>
            </p:nvSpPr>
            <p:spPr>
              <a:xfrm rot="19590609">
                <a:off x="5617626" y="1709440"/>
                <a:ext cx="38100" cy="76201"/>
              </a:xfrm>
              <a:custGeom>
                <a:avLst/>
                <a:gdLst>
                  <a:gd name="connsiteX0" fmla="*/ 38101 w 38100"/>
                  <a:gd name="connsiteY0" fmla="*/ 38101 h 76201"/>
                  <a:gd name="connsiteX1" fmla="*/ 19050 w 38100"/>
                  <a:gd name="connsiteY1" fmla="*/ 76201 h 76201"/>
                  <a:gd name="connsiteX2" fmla="*/ 0 w 38100"/>
                  <a:gd name="connsiteY2" fmla="*/ 38101 h 76201"/>
                  <a:gd name="connsiteX3" fmla="*/ 19050 w 38100"/>
                  <a:gd name="connsiteY3" fmla="*/ 0 h 76201"/>
                  <a:gd name="connsiteX4" fmla="*/ 38101 w 38100"/>
                  <a:gd name="connsiteY4" fmla="*/ 38101 h 7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76201">
                    <a:moveTo>
                      <a:pt x="38101" y="38101"/>
                    </a:moveTo>
                    <a:cubicBezTo>
                      <a:pt x="38101" y="59143"/>
                      <a:pt x="29572" y="76201"/>
                      <a:pt x="19050" y="76201"/>
                    </a:cubicBezTo>
                    <a:cubicBezTo>
                      <a:pt x="8529" y="76201"/>
                      <a:pt x="0" y="59143"/>
                      <a:pt x="0" y="38101"/>
                    </a:cubicBezTo>
                    <a:cubicBezTo>
                      <a:pt x="0" y="17058"/>
                      <a:pt x="8529" y="0"/>
                      <a:pt x="19050" y="0"/>
                    </a:cubicBezTo>
                    <a:cubicBezTo>
                      <a:pt x="29572" y="0"/>
                      <a:pt x="38101" y="17058"/>
                      <a:pt x="38101" y="381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0ED9746-55E4-6F83-7DAE-FF7395A38803}"/>
                  </a:ext>
                </a:extLst>
              </p:cNvPr>
              <p:cNvSpPr/>
              <p:nvPr/>
            </p:nvSpPr>
            <p:spPr>
              <a:xfrm rot="19485524">
                <a:off x="5703133" y="1800924"/>
                <a:ext cx="76197" cy="38098"/>
              </a:xfrm>
              <a:custGeom>
                <a:avLst/>
                <a:gdLst>
                  <a:gd name="connsiteX0" fmla="*/ 76197 w 76197"/>
                  <a:gd name="connsiteY0" fmla="*/ 19049 h 38098"/>
                  <a:gd name="connsiteX1" fmla="*/ 38099 w 76197"/>
                  <a:gd name="connsiteY1" fmla="*/ 38099 h 38098"/>
                  <a:gd name="connsiteX2" fmla="*/ 0 w 76197"/>
                  <a:gd name="connsiteY2" fmla="*/ 19049 h 38098"/>
                  <a:gd name="connsiteX3" fmla="*/ 38099 w 76197"/>
                  <a:gd name="connsiteY3" fmla="*/ 0 h 38098"/>
                  <a:gd name="connsiteX4" fmla="*/ 76197 w 76197"/>
                  <a:gd name="connsiteY4" fmla="*/ 19049 h 3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7" h="38098">
                    <a:moveTo>
                      <a:pt x="76197" y="19049"/>
                    </a:moveTo>
                    <a:cubicBezTo>
                      <a:pt x="76197" y="29570"/>
                      <a:pt x="59140" y="38099"/>
                      <a:pt x="38099" y="38099"/>
                    </a:cubicBezTo>
                    <a:cubicBezTo>
                      <a:pt x="17057" y="38099"/>
                      <a:pt x="0" y="29570"/>
                      <a:pt x="0" y="19049"/>
                    </a:cubicBezTo>
                    <a:cubicBezTo>
                      <a:pt x="0" y="8529"/>
                      <a:pt x="17057" y="0"/>
                      <a:pt x="38099" y="0"/>
                    </a:cubicBezTo>
                    <a:cubicBezTo>
                      <a:pt x="59140" y="0"/>
                      <a:pt x="76197" y="8529"/>
                      <a:pt x="76197" y="1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ED74129-262A-AE1A-A0B7-103206240BEE}"/>
                  </a:ext>
                </a:extLst>
              </p:cNvPr>
              <p:cNvSpPr/>
              <p:nvPr/>
            </p:nvSpPr>
            <p:spPr>
              <a:xfrm rot="17995737">
                <a:off x="5676056" y="1641724"/>
                <a:ext cx="76196" cy="38098"/>
              </a:xfrm>
              <a:custGeom>
                <a:avLst/>
                <a:gdLst>
                  <a:gd name="connsiteX0" fmla="*/ 76196 w 76196"/>
                  <a:gd name="connsiteY0" fmla="*/ 19049 h 38098"/>
                  <a:gd name="connsiteX1" fmla="*/ 38098 w 76196"/>
                  <a:gd name="connsiteY1" fmla="*/ 38098 h 38098"/>
                  <a:gd name="connsiteX2" fmla="*/ 0 w 76196"/>
                  <a:gd name="connsiteY2" fmla="*/ 19049 h 38098"/>
                  <a:gd name="connsiteX3" fmla="*/ 38098 w 76196"/>
                  <a:gd name="connsiteY3" fmla="*/ 0 h 38098"/>
                  <a:gd name="connsiteX4" fmla="*/ 76196 w 76196"/>
                  <a:gd name="connsiteY4" fmla="*/ 19049 h 3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6" h="38098">
                    <a:moveTo>
                      <a:pt x="76196" y="19049"/>
                    </a:moveTo>
                    <a:cubicBezTo>
                      <a:pt x="76196" y="29569"/>
                      <a:pt x="59139" y="38098"/>
                      <a:pt x="38098" y="38098"/>
                    </a:cubicBezTo>
                    <a:cubicBezTo>
                      <a:pt x="17057" y="38098"/>
                      <a:pt x="0" y="29569"/>
                      <a:pt x="0" y="19049"/>
                    </a:cubicBezTo>
                    <a:cubicBezTo>
                      <a:pt x="0" y="8529"/>
                      <a:pt x="17057" y="0"/>
                      <a:pt x="38098" y="0"/>
                    </a:cubicBezTo>
                    <a:cubicBezTo>
                      <a:pt x="59139" y="0"/>
                      <a:pt x="76196" y="8529"/>
                      <a:pt x="76196" y="1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8" name="Graphic 67" descr="Fir tree with solid fill">
            <a:extLst>
              <a:ext uri="{FF2B5EF4-FFF2-40B4-BE49-F238E27FC236}">
                <a16:creationId xmlns:a16="http://schemas.microsoft.com/office/drawing/2014/main" id="{78DAA720-41CF-BE50-268C-912E94B7BEBB}"/>
              </a:ext>
            </a:extLst>
          </p:cNvPr>
          <p:cNvSpPr/>
          <p:nvPr/>
        </p:nvSpPr>
        <p:spPr>
          <a:xfrm>
            <a:off x="6706988" y="1434955"/>
            <a:ext cx="590550" cy="838200"/>
          </a:xfrm>
          <a:custGeom>
            <a:avLst/>
            <a:gdLst>
              <a:gd name="connsiteX0" fmla="*/ 590550 w 590550"/>
              <a:gd name="connsiteY0" fmla="*/ 685800 h 838200"/>
              <a:gd name="connsiteX1" fmla="*/ 419100 w 590550"/>
              <a:gd name="connsiteY1" fmla="*/ 419100 h 838200"/>
              <a:gd name="connsiteX2" fmla="*/ 523875 w 590550"/>
              <a:gd name="connsiteY2" fmla="*/ 447675 h 838200"/>
              <a:gd name="connsiteX3" fmla="*/ 400050 w 590550"/>
              <a:gd name="connsiteY3" fmla="*/ 257175 h 838200"/>
              <a:gd name="connsiteX4" fmla="*/ 476250 w 590550"/>
              <a:gd name="connsiteY4" fmla="*/ 266700 h 838200"/>
              <a:gd name="connsiteX5" fmla="*/ 295275 w 590550"/>
              <a:gd name="connsiteY5" fmla="*/ 0 h 838200"/>
              <a:gd name="connsiteX6" fmla="*/ 114300 w 590550"/>
              <a:gd name="connsiteY6" fmla="*/ 266700 h 838200"/>
              <a:gd name="connsiteX7" fmla="*/ 190500 w 590550"/>
              <a:gd name="connsiteY7" fmla="*/ 257175 h 838200"/>
              <a:gd name="connsiteX8" fmla="*/ 66675 w 590550"/>
              <a:gd name="connsiteY8" fmla="*/ 447675 h 838200"/>
              <a:gd name="connsiteX9" fmla="*/ 171450 w 590550"/>
              <a:gd name="connsiteY9" fmla="*/ 419100 h 838200"/>
              <a:gd name="connsiteX10" fmla="*/ 0 w 590550"/>
              <a:gd name="connsiteY10" fmla="*/ 685800 h 838200"/>
              <a:gd name="connsiteX11" fmla="*/ 257175 w 590550"/>
              <a:gd name="connsiteY11" fmla="*/ 638175 h 838200"/>
              <a:gd name="connsiteX12" fmla="*/ 257175 w 590550"/>
              <a:gd name="connsiteY12" fmla="*/ 838200 h 838200"/>
              <a:gd name="connsiteX13" fmla="*/ 333375 w 590550"/>
              <a:gd name="connsiteY13" fmla="*/ 838200 h 838200"/>
              <a:gd name="connsiteX14" fmla="*/ 333375 w 590550"/>
              <a:gd name="connsiteY14" fmla="*/ 638175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0550" h="838200">
                <a:moveTo>
                  <a:pt x="590550" y="685800"/>
                </a:moveTo>
                <a:lnTo>
                  <a:pt x="419100" y="419100"/>
                </a:lnTo>
                <a:lnTo>
                  <a:pt x="523875" y="447675"/>
                </a:lnTo>
                <a:lnTo>
                  <a:pt x="400050" y="257175"/>
                </a:lnTo>
                <a:lnTo>
                  <a:pt x="476250" y="266700"/>
                </a:lnTo>
                <a:lnTo>
                  <a:pt x="295275" y="0"/>
                </a:lnTo>
                <a:lnTo>
                  <a:pt x="114300" y="266700"/>
                </a:lnTo>
                <a:lnTo>
                  <a:pt x="190500" y="257175"/>
                </a:lnTo>
                <a:lnTo>
                  <a:pt x="66675" y="447675"/>
                </a:lnTo>
                <a:lnTo>
                  <a:pt x="171450" y="419100"/>
                </a:lnTo>
                <a:lnTo>
                  <a:pt x="0" y="685800"/>
                </a:lnTo>
                <a:lnTo>
                  <a:pt x="257175" y="638175"/>
                </a:lnTo>
                <a:lnTo>
                  <a:pt x="257175" y="838200"/>
                </a:lnTo>
                <a:lnTo>
                  <a:pt x="333375" y="838200"/>
                </a:lnTo>
                <a:lnTo>
                  <a:pt x="333375" y="638175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5936DB5-2651-37D6-BC97-5E7C6EF862A9}"/>
              </a:ext>
            </a:extLst>
          </p:cNvPr>
          <p:cNvGrpSpPr/>
          <p:nvPr/>
        </p:nvGrpSpPr>
        <p:grpSpPr>
          <a:xfrm>
            <a:off x="8346640" y="1425819"/>
            <a:ext cx="1014221" cy="847336"/>
            <a:chOff x="8346640" y="1299040"/>
            <a:chExt cx="1014221" cy="847336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D6A8391-A785-7520-2D9A-72CF04A93FFE}"/>
                </a:ext>
              </a:extLst>
            </p:cNvPr>
            <p:cNvSpPr/>
            <p:nvPr/>
          </p:nvSpPr>
          <p:spPr>
            <a:xfrm>
              <a:off x="8703922" y="1299040"/>
              <a:ext cx="656939" cy="847336"/>
            </a:xfrm>
            <a:custGeom>
              <a:avLst/>
              <a:gdLst>
                <a:gd name="connsiteX0" fmla="*/ 494894 w 656939"/>
                <a:gd name="connsiteY0" fmla="*/ 727589 h 847336"/>
                <a:gd name="connsiteX1" fmla="*/ 494894 w 656939"/>
                <a:gd name="connsiteY1" fmla="*/ 635387 h 847336"/>
                <a:gd name="connsiteX2" fmla="*/ 630316 w 656939"/>
                <a:gd name="connsiteY2" fmla="*/ 646912 h 847336"/>
                <a:gd name="connsiteX3" fmla="*/ 539958 w 656939"/>
                <a:gd name="connsiteY3" fmla="*/ 507918 h 847336"/>
                <a:gd name="connsiteX4" fmla="*/ 595279 w 656939"/>
                <a:gd name="connsiteY4" fmla="*/ 522785 h 847336"/>
                <a:gd name="connsiteX5" fmla="*/ 530162 w 656939"/>
                <a:gd name="connsiteY5" fmla="*/ 423438 h 847336"/>
                <a:gd name="connsiteX6" fmla="*/ 570385 w 656939"/>
                <a:gd name="connsiteY6" fmla="*/ 428509 h 847336"/>
                <a:gd name="connsiteX7" fmla="*/ 474725 w 656939"/>
                <a:gd name="connsiteY7" fmla="*/ 289399 h 847336"/>
                <a:gd name="connsiteX8" fmla="*/ 425628 w 656939"/>
                <a:gd name="connsiteY8" fmla="*/ 361086 h 847336"/>
                <a:gd name="connsiteX9" fmla="*/ 327893 w 656939"/>
                <a:gd name="connsiteY9" fmla="*/ 211258 h 847336"/>
                <a:gd name="connsiteX10" fmla="*/ 390360 w 656939"/>
                <a:gd name="connsiteY10" fmla="*/ 219095 h 847336"/>
                <a:gd name="connsiteX11" fmla="*/ 242030 w 656939"/>
                <a:gd name="connsiteY11" fmla="*/ 0 h 847336"/>
                <a:gd name="connsiteX12" fmla="*/ 93700 w 656939"/>
                <a:gd name="connsiteY12" fmla="*/ 218980 h 847336"/>
                <a:gd name="connsiteX13" fmla="*/ 156167 w 656939"/>
                <a:gd name="connsiteY13" fmla="*/ 211143 h 847336"/>
                <a:gd name="connsiteX14" fmla="*/ 54630 w 656939"/>
                <a:gd name="connsiteY14" fmla="*/ 366964 h 847336"/>
                <a:gd name="connsiteX15" fmla="*/ 140493 w 656939"/>
                <a:gd name="connsiteY15" fmla="*/ 343913 h 847336"/>
                <a:gd name="connsiteX16" fmla="*/ 0 w 656939"/>
                <a:gd name="connsiteY16" fmla="*/ 562202 h 847336"/>
                <a:gd name="connsiteX17" fmla="*/ 207455 w 656939"/>
                <a:gd name="connsiteY17" fmla="*/ 523131 h 847336"/>
                <a:gd name="connsiteX18" fmla="*/ 207455 w 656939"/>
                <a:gd name="connsiteY18" fmla="*/ 665007 h 847336"/>
                <a:gd name="connsiteX19" fmla="*/ 25932 w 656939"/>
                <a:gd name="connsiteY19" fmla="*/ 713183 h 847336"/>
                <a:gd name="connsiteX20" fmla="*/ 165272 w 656939"/>
                <a:gd name="connsiteY20" fmla="*/ 847336 h 847336"/>
                <a:gd name="connsiteX21" fmla="*/ 656939 w 656939"/>
                <a:gd name="connsiteY21" fmla="*/ 847336 h 847336"/>
                <a:gd name="connsiteX22" fmla="*/ 494894 w 656939"/>
                <a:gd name="connsiteY22" fmla="*/ 727589 h 847336"/>
                <a:gd name="connsiteX23" fmla="*/ 422746 w 656939"/>
                <a:gd name="connsiteY23" fmla="*/ 365235 h 847336"/>
                <a:gd name="connsiteX24" fmla="*/ 389092 w 656939"/>
                <a:gd name="connsiteY24" fmla="*/ 414448 h 847336"/>
                <a:gd name="connsiteX25" fmla="*/ 342991 w 656939"/>
                <a:gd name="connsiteY25" fmla="*/ 343568 h 847336"/>
                <a:gd name="connsiteX26" fmla="*/ 385635 w 656939"/>
                <a:gd name="connsiteY26" fmla="*/ 544683 h 847336"/>
                <a:gd name="connsiteX27" fmla="*/ 319134 w 656939"/>
                <a:gd name="connsiteY27" fmla="*/ 646912 h 847336"/>
                <a:gd name="connsiteX28" fmla="*/ 449485 w 656939"/>
                <a:gd name="connsiteY28" fmla="*/ 635387 h 847336"/>
                <a:gd name="connsiteX29" fmla="*/ 449485 w 656939"/>
                <a:gd name="connsiteY29" fmla="*/ 709033 h 847336"/>
                <a:gd name="connsiteX30" fmla="*/ 265081 w 656939"/>
                <a:gd name="connsiteY30" fmla="*/ 667197 h 847336"/>
                <a:gd name="connsiteX31" fmla="*/ 265081 w 656939"/>
                <a:gd name="connsiteY31" fmla="*/ 523131 h 84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6939" h="847336">
                  <a:moveTo>
                    <a:pt x="494894" y="727589"/>
                  </a:moveTo>
                  <a:lnTo>
                    <a:pt x="494894" y="635387"/>
                  </a:lnTo>
                  <a:lnTo>
                    <a:pt x="630316" y="646912"/>
                  </a:lnTo>
                  <a:lnTo>
                    <a:pt x="539958" y="507918"/>
                  </a:lnTo>
                  <a:lnTo>
                    <a:pt x="595279" y="522785"/>
                  </a:lnTo>
                  <a:lnTo>
                    <a:pt x="530162" y="423438"/>
                  </a:lnTo>
                  <a:lnTo>
                    <a:pt x="570385" y="428509"/>
                  </a:lnTo>
                  <a:lnTo>
                    <a:pt x="474725" y="289399"/>
                  </a:lnTo>
                  <a:lnTo>
                    <a:pt x="425628" y="361086"/>
                  </a:lnTo>
                  <a:lnTo>
                    <a:pt x="327893" y="211258"/>
                  </a:lnTo>
                  <a:lnTo>
                    <a:pt x="390360" y="219095"/>
                  </a:lnTo>
                  <a:lnTo>
                    <a:pt x="242030" y="0"/>
                  </a:lnTo>
                  <a:lnTo>
                    <a:pt x="93700" y="218980"/>
                  </a:lnTo>
                  <a:lnTo>
                    <a:pt x="156167" y="211143"/>
                  </a:lnTo>
                  <a:lnTo>
                    <a:pt x="54630" y="366964"/>
                  </a:lnTo>
                  <a:lnTo>
                    <a:pt x="140493" y="343913"/>
                  </a:lnTo>
                  <a:lnTo>
                    <a:pt x="0" y="562202"/>
                  </a:lnTo>
                  <a:lnTo>
                    <a:pt x="207455" y="523131"/>
                  </a:lnTo>
                  <a:lnTo>
                    <a:pt x="207455" y="665007"/>
                  </a:lnTo>
                  <a:cubicBezTo>
                    <a:pt x="139225" y="666505"/>
                    <a:pt x="75606" y="681373"/>
                    <a:pt x="25932" y="713183"/>
                  </a:cubicBezTo>
                  <a:cubicBezTo>
                    <a:pt x="72033" y="737155"/>
                    <a:pt x="120785" y="778300"/>
                    <a:pt x="165272" y="847336"/>
                  </a:cubicBezTo>
                  <a:lnTo>
                    <a:pt x="656939" y="847336"/>
                  </a:lnTo>
                  <a:cubicBezTo>
                    <a:pt x="619828" y="800198"/>
                    <a:pt x="562086" y="758938"/>
                    <a:pt x="494894" y="727589"/>
                  </a:cubicBezTo>
                  <a:close/>
                  <a:moveTo>
                    <a:pt x="422746" y="365235"/>
                  </a:moveTo>
                  <a:lnTo>
                    <a:pt x="389092" y="414448"/>
                  </a:lnTo>
                  <a:lnTo>
                    <a:pt x="342991" y="343568"/>
                  </a:lnTo>
                  <a:close/>
                  <a:moveTo>
                    <a:pt x="385635" y="544683"/>
                  </a:moveTo>
                  <a:lnTo>
                    <a:pt x="319134" y="646912"/>
                  </a:lnTo>
                  <a:lnTo>
                    <a:pt x="449485" y="635387"/>
                  </a:lnTo>
                  <a:lnTo>
                    <a:pt x="449485" y="709033"/>
                  </a:lnTo>
                  <a:cubicBezTo>
                    <a:pt x="390243" y="686641"/>
                    <a:pt x="328185" y="672562"/>
                    <a:pt x="265081" y="667197"/>
                  </a:cubicBezTo>
                  <a:lnTo>
                    <a:pt x="265081" y="523131"/>
                  </a:ln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F427C1B-1474-EF6D-06FB-E91DBE12CE23}"/>
                </a:ext>
              </a:extLst>
            </p:cNvPr>
            <p:cNvSpPr/>
            <p:nvPr/>
          </p:nvSpPr>
          <p:spPr>
            <a:xfrm>
              <a:off x="8346640" y="1644567"/>
              <a:ext cx="480833" cy="501809"/>
            </a:xfrm>
            <a:custGeom>
              <a:avLst/>
              <a:gdLst>
                <a:gd name="connsiteX0" fmla="*/ 324897 w 480833"/>
                <a:gd name="connsiteY0" fmla="*/ 380333 h 501809"/>
                <a:gd name="connsiteX1" fmla="*/ 322707 w 480833"/>
                <a:gd name="connsiteY1" fmla="*/ 380333 h 501809"/>
                <a:gd name="connsiteX2" fmla="*/ 322707 w 480833"/>
                <a:gd name="connsiteY2" fmla="*/ 340456 h 501809"/>
                <a:gd name="connsiteX3" fmla="*/ 380333 w 480833"/>
                <a:gd name="connsiteY3" fmla="*/ 351981 h 501809"/>
                <a:gd name="connsiteX4" fmla="*/ 338151 w 480833"/>
                <a:gd name="connsiteY4" fmla="*/ 274301 h 501809"/>
                <a:gd name="connsiteX5" fmla="*/ 368808 w 480833"/>
                <a:gd name="connsiteY5" fmla="*/ 282830 h 501809"/>
                <a:gd name="connsiteX6" fmla="*/ 332503 w 480833"/>
                <a:gd name="connsiteY6" fmla="*/ 227624 h 501809"/>
                <a:gd name="connsiteX7" fmla="*/ 354862 w 480833"/>
                <a:gd name="connsiteY7" fmla="*/ 230390 h 501809"/>
                <a:gd name="connsiteX8" fmla="*/ 299657 w 480833"/>
                <a:gd name="connsiteY8" fmla="*/ 156052 h 501809"/>
                <a:gd name="connsiteX9" fmla="*/ 248945 w 480833"/>
                <a:gd name="connsiteY9" fmla="*/ 230159 h 501809"/>
                <a:gd name="connsiteX10" fmla="*/ 271189 w 480833"/>
                <a:gd name="connsiteY10" fmla="*/ 227393 h 501809"/>
                <a:gd name="connsiteX11" fmla="*/ 251596 w 480833"/>
                <a:gd name="connsiteY11" fmla="*/ 257244 h 501809"/>
                <a:gd name="connsiteX12" fmla="*/ 208377 w 480833"/>
                <a:gd name="connsiteY12" fmla="*/ 188092 h 501809"/>
                <a:gd name="connsiteX13" fmla="*/ 255861 w 480833"/>
                <a:gd name="connsiteY13" fmla="*/ 200885 h 501809"/>
                <a:gd name="connsiteX14" fmla="*/ 199733 w 480833"/>
                <a:gd name="connsiteY14" fmla="*/ 115483 h 501809"/>
                <a:gd name="connsiteX15" fmla="*/ 234308 w 480833"/>
                <a:gd name="connsiteY15" fmla="*/ 119747 h 501809"/>
                <a:gd name="connsiteX16" fmla="*/ 152249 w 480833"/>
                <a:gd name="connsiteY16" fmla="*/ 0 h 501809"/>
                <a:gd name="connsiteX17" fmla="*/ 70189 w 480833"/>
                <a:gd name="connsiteY17" fmla="*/ 119517 h 501809"/>
                <a:gd name="connsiteX18" fmla="*/ 104765 w 480833"/>
                <a:gd name="connsiteY18" fmla="*/ 115253 h 501809"/>
                <a:gd name="connsiteX19" fmla="*/ 48637 w 480833"/>
                <a:gd name="connsiteY19" fmla="*/ 200655 h 501809"/>
                <a:gd name="connsiteX20" fmla="*/ 96121 w 480833"/>
                <a:gd name="connsiteY20" fmla="*/ 187862 h 501809"/>
                <a:gd name="connsiteX21" fmla="*/ 18440 w 480833"/>
                <a:gd name="connsiteY21" fmla="*/ 307494 h 501809"/>
                <a:gd name="connsiteX22" fmla="*/ 126778 w 480833"/>
                <a:gd name="connsiteY22" fmla="*/ 294355 h 501809"/>
                <a:gd name="connsiteX23" fmla="*/ 126778 w 480833"/>
                <a:gd name="connsiteY23" fmla="*/ 409607 h 501809"/>
                <a:gd name="connsiteX24" fmla="*/ 0 w 480833"/>
                <a:gd name="connsiteY24" fmla="*/ 501809 h 501809"/>
                <a:gd name="connsiteX25" fmla="*/ 480833 w 480833"/>
                <a:gd name="connsiteY25" fmla="*/ 501809 h 501809"/>
                <a:gd name="connsiteX26" fmla="*/ 324897 w 480833"/>
                <a:gd name="connsiteY26" fmla="*/ 380333 h 501809"/>
                <a:gd name="connsiteX27" fmla="*/ 161354 w 480833"/>
                <a:gd name="connsiteY27" fmla="*/ 396123 h 501809"/>
                <a:gd name="connsiteX28" fmla="*/ 161354 w 480833"/>
                <a:gd name="connsiteY28" fmla="*/ 294355 h 501809"/>
                <a:gd name="connsiteX29" fmla="*/ 251827 w 480833"/>
                <a:gd name="connsiteY29" fmla="*/ 304728 h 501809"/>
                <a:gd name="connsiteX30" fmla="*/ 230505 w 480833"/>
                <a:gd name="connsiteY30" fmla="*/ 351981 h 501809"/>
                <a:gd name="connsiteX31" fmla="*/ 288131 w 480833"/>
                <a:gd name="connsiteY31" fmla="*/ 340456 h 501809"/>
                <a:gd name="connsiteX32" fmla="*/ 288131 w 480833"/>
                <a:gd name="connsiteY32" fmla="*/ 377452 h 501809"/>
                <a:gd name="connsiteX33" fmla="*/ 161354 w 480833"/>
                <a:gd name="connsiteY33" fmla="*/ 396123 h 5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80833" h="501809">
                  <a:moveTo>
                    <a:pt x="324897" y="380333"/>
                  </a:moveTo>
                  <a:lnTo>
                    <a:pt x="322707" y="380333"/>
                  </a:lnTo>
                  <a:lnTo>
                    <a:pt x="322707" y="340456"/>
                  </a:lnTo>
                  <a:lnTo>
                    <a:pt x="380333" y="351981"/>
                  </a:lnTo>
                  <a:lnTo>
                    <a:pt x="338151" y="274301"/>
                  </a:lnTo>
                  <a:lnTo>
                    <a:pt x="368808" y="282830"/>
                  </a:lnTo>
                  <a:lnTo>
                    <a:pt x="332503" y="227624"/>
                  </a:lnTo>
                  <a:lnTo>
                    <a:pt x="354862" y="230390"/>
                  </a:lnTo>
                  <a:lnTo>
                    <a:pt x="299657" y="156052"/>
                  </a:lnTo>
                  <a:lnTo>
                    <a:pt x="248945" y="230159"/>
                  </a:lnTo>
                  <a:lnTo>
                    <a:pt x="271189" y="227393"/>
                  </a:lnTo>
                  <a:lnTo>
                    <a:pt x="251596" y="257244"/>
                  </a:lnTo>
                  <a:lnTo>
                    <a:pt x="208377" y="188092"/>
                  </a:lnTo>
                  <a:lnTo>
                    <a:pt x="255861" y="200885"/>
                  </a:lnTo>
                  <a:lnTo>
                    <a:pt x="199733" y="115483"/>
                  </a:lnTo>
                  <a:lnTo>
                    <a:pt x="234308" y="119747"/>
                  </a:lnTo>
                  <a:lnTo>
                    <a:pt x="152249" y="0"/>
                  </a:lnTo>
                  <a:lnTo>
                    <a:pt x="70189" y="119517"/>
                  </a:lnTo>
                  <a:lnTo>
                    <a:pt x="104765" y="115253"/>
                  </a:lnTo>
                  <a:lnTo>
                    <a:pt x="48637" y="200655"/>
                  </a:lnTo>
                  <a:lnTo>
                    <a:pt x="96121" y="187862"/>
                  </a:lnTo>
                  <a:lnTo>
                    <a:pt x="18440" y="307494"/>
                  </a:lnTo>
                  <a:lnTo>
                    <a:pt x="126778" y="294355"/>
                  </a:lnTo>
                  <a:lnTo>
                    <a:pt x="126778" y="409607"/>
                  </a:lnTo>
                  <a:cubicBezTo>
                    <a:pt x="78767" y="431535"/>
                    <a:pt x="35654" y="462890"/>
                    <a:pt x="0" y="501809"/>
                  </a:cubicBezTo>
                  <a:lnTo>
                    <a:pt x="480833" y="501809"/>
                  </a:lnTo>
                  <a:cubicBezTo>
                    <a:pt x="428624" y="428624"/>
                    <a:pt x="372150" y="394970"/>
                    <a:pt x="324897" y="380333"/>
                  </a:cubicBezTo>
                  <a:close/>
                  <a:moveTo>
                    <a:pt x="161354" y="396123"/>
                  </a:moveTo>
                  <a:lnTo>
                    <a:pt x="161354" y="294355"/>
                  </a:lnTo>
                  <a:lnTo>
                    <a:pt x="251827" y="304728"/>
                  </a:lnTo>
                  <a:lnTo>
                    <a:pt x="230505" y="351981"/>
                  </a:lnTo>
                  <a:lnTo>
                    <a:pt x="288131" y="340456"/>
                  </a:lnTo>
                  <a:lnTo>
                    <a:pt x="288131" y="377452"/>
                  </a:lnTo>
                  <a:cubicBezTo>
                    <a:pt x="245109" y="376260"/>
                    <a:pt x="202207" y="382580"/>
                    <a:pt x="161354" y="396123"/>
                  </a:cubicBez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Rectangle: Rounded Corners 59">
            <a:extLst>
              <a:ext uri="{FF2B5EF4-FFF2-40B4-BE49-F238E27FC236}">
                <a16:creationId xmlns:a16="http://schemas.microsoft.com/office/drawing/2014/main" id="{C76E7FE2-C8B2-8952-2A4C-7A679772DF3E}"/>
              </a:ext>
            </a:extLst>
          </p:cNvPr>
          <p:cNvSpPr/>
          <p:nvPr/>
        </p:nvSpPr>
        <p:spPr>
          <a:xfrm>
            <a:off x="9894398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accent4">
              <a:lumMod val="20000"/>
              <a:lumOff val="80000"/>
              <a:alpha val="94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E0F56C-6576-D295-CA36-D43650247417}"/>
              </a:ext>
            </a:extLst>
          </p:cNvPr>
          <p:cNvSpPr/>
          <p:nvPr/>
        </p:nvSpPr>
        <p:spPr>
          <a:xfrm>
            <a:off x="10525559" y="2472162"/>
            <a:ext cx="476086" cy="476086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8C5792-587E-A36A-89F0-9A5B479D4889}"/>
              </a:ext>
            </a:extLst>
          </p:cNvPr>
          <p:cNvGrpSpPr/>
          <p:nvPr/>
        </p:nvGrpSpPr>
        <p:grpSpPr>
          <a:xfrm>
            <a:off x="10483567" y="1455910"/>
            <a:ext cx="565784" cy="817245"/>
            <a:chOff x="10483567" y="1363675"/>
            <a:chExt cx="565784" cy="817245"/>
          </a:xfrm>
          <a:solidFill>
            <a:schemeClr val="accent4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A2A7695-4355-4985-265C-5EA3E0EB9F17}"/>
                </a:ext>
              </a:extLst>
            </p:cNvPr>
            <p:cNvSpPr/>
            <p:nvPr/>
          </p:nvSpPr>
          <p:spPr>
            <a:xfrm>
              <a:off x="10483567" y="1887551"/>
              <a:ext cx="263842" cy="293369"/>
            </a:xfrm>
            <a:custGeom>
              <a:avLst/>
              <a:gdLst>
                <a:gd name="connsiteX0" fmla="*/ 205740 w 263842"/>
                <a:gd name="connsiteY0" fmla="*/ 48578 h 293369"/>
                <a:gd name="connsiteX1" fmla="*/ 167640 w 263842"/>
                <a:gd name="connsiteY1" fmla="*/ 40957 h 293369"/>
                <a:gd name="connsiteX2" fmla="*/ 118110 w 263842"/>
                <a:gd name="connsiteY2" fmla="*/ 952 h 293369"/>
                <a:gd name="connsiteX3" fmla="*/ 114300 w 263842"/>
                <a:gd name="connsiteY3" fmla="*/ 0 h 293369"/>
                <a:gd name="connsiteX4" fmla="*/ 0 w 263842"/>
                <a:gd name="connsiteY4" fmla="*/ 224790 h 293369"/>
                <a:gd name="connsiteX5" fmla="*/ 96203 w 263842"/>
                <a:gd name="connsiteY5" fmla="*/ 202883 h 293369"/>
                <a:gd name="connsiteX6" fmla="*/ 144780 w 263842"/>
                <a:gd name="connsiteY6" fmla="*/ 293370 h 293369"/>
                <a:gd name="connsiteX7" fmla="*/ 263843 w 263842"/>
                <a:gd name="connsiteY7" fmla="*/ 60960 h 293369"/>
                <a:gd name="connsiteX8" fmla="*/ 225742 w 263842"/>
                <a:gd name="connsiteY8" fmla="*/ 46672 h 293369"/>
                <a:gd name="connsiteX9" fmla="*/ 205740 w 263842"/>
                <a:gd name="connsiteY9" fmla="*/ 48578 h 29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3842" h="293369">
                  <a:moveTo>
                    <a:pt x="205740" y="48578"/>
                  </a:moveTo>
                  <a:cubicBezTo>
                    <a:pt x="192405" y="48578"/>
                    <a:pt x="180023" y="45720"/>
                    <a:pt x="167640" y="40957"/>
                  </a:cubicBezTo>
                  <a:cubicBezTo>
                    <a:pt x="147637" y="33338"/>
                    <a:pt x="130492" y="19050"/>
                    <a:pt x="118110" y="952"/>
                  </a:cubicBezTo>
                  <a:cubicBezTo>
                    <a:pt x="117157" y="952"/>
                    <a:pt x="115253" y="0"/>
                    <a:pt x="114300" y="0"/>
                  </a:cubicBezTo>
                  <a:lnTo>
                    <a:pt x="0" y="224790"/>
                  </a:lnTo>
                  <a:lnTo>
                    <a:pt x="96203" y="202883"/>
                  </a:lnTo>
                  <a:lnTo>
                    <a:pt x="144780" y="293370"/>
                  </a:lnTo>
                  <a:lnTo>
                    <a:pt x="263843" y="60960"/>
                  </a:lnTo>
                  <a:cubicBezTo>
                    <a:pt x="250508" y="59055"/>
                    <a:pt x="237173" y="53340"/>
                    <a:pt x="225742" y="46672"/>
                  </a:cubicBezTo>
                  <a:cubicBezTo>
                    <a:pt x="219075" y="47625"/>
                    <a:pt x="212408" y="48578"/>
                    <a:pt x="205740" y="48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582DC98-FAB2-E6A4-84E7-0C3036F8720E}"/>
                </a:ext>
              </a:extLst>
            </p:cNvPr>
            <p:cNvSpPr/>
            <p:nvPr/>
          </p:nvSpPr>
          <p:spPr>
            <a:xfrm>
              <a:off x="10776937" y="1893265"/>
              <a:ext cx="272414" cy="281940"/>
            </a:xfrm>
            <a:custGeom>
              <a:avLst/>
              <a:gdLst>
                <a:gd name="connsiteX0" fmla="*/ 111442 w 272414"/>
                <a:gd name="connsiteY0" fmla="*/ 30480 h 281940"/>
                <a:gd name="connsiteX1" fmla="*/ 69532 w 272414"/>
                <a:gd name="connsiteY1" fmla="*/ 39053 h 281940"/>
                <a:gd name="connsiteX2" fmla="*/ 47625 w 272414"/>
                <a:gd name="connsiteY2" fmla="*/ 37147 h 281940"/>
                <a:gd name="connsiteX3" fmla="*/ 0 w 272414"/>
                <a:gd name="connsiteY3" fmla="*/ 55245 h 281940"/>
                <a:gd name="connsiteX4" fmla="*/ 125730 w 272414"/>
                <a:gd name="connsiteY4" fmla="*/ 281940 h 281940"/>
                <a:gd name="connsiteX5" fmla="*/ 175260 w 272414"/>
                <a:gd name="connsiteY5" fmla="*/ 200978 h 281940"/>
                <a:gd name="connsiteX6" fmla="*/ 272415 w 272414"/>
                <a:gd name="connsiteY6" fmla="*/ 217170 h 281940"/>
                <a:gd name="connsiteX7" fmla="*/ 151448 w 272414"/>
                <a:gd name="connsiteY7" fmla="*/ 0 h 281940"/>
                <a:gd name="connsiteX8" fmla="*/ 111442 w 272414"/>
                <a:gd name="connsiteY8" fmla="*/ 30480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414" h="281940">
                  <a:moveTo>
                    <a:pt x="111442" y="30480"/>
                  </a:moveTo>
                  <a:cubicBezTo>
                    <a:pt x="98107" y="36195"/>
                    <a:pt x="83820" y="39053"/>
                    <a:pt x="69532" y="39053"/>
                  </a:cubicBezTo>
                  <a:cubicBezTo>
                    <a:pt x="61913" y="39053"/>
                    <a:pt x="55245" y="38100"/>
                    <a:pt x="47625" y="37147"/>
                  </a:cubicBezTo>
                  <a:cubicBezTo>
                    <a:pt x="33338" y="46672"/>
                    <a:pt x="17145" y="53340"/>
                    <a:pt x="0" y="55245"/>
                  </a:cubicBezTo>
                  <a:lnTo>
                    <a:pt x="125730" y="281940"/>
                  </a:lnTo>
                  <a:lnTo>
                    <a:pt x="175260" y="200978"/>
                  </a:lnTo>
                  <a:lnTo>
                    <a:pt x="272415" y="217170"/>
                  </a:lnTo>
                  <a:lnTo>
                    <a:pt x="151448" y="0"/>
                  </a:lnTo>
                  <a:cubicBezTo>
                    <a:pt x="140970" y="13335"/>
                    <a:pt x="127635" y="23813"/>
                    <a:pt x="111442" y="304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138FB52-D4C8-5690-75AF-A205FAF734A7}"/>
                </a:ext>
              </a:extLst>
            </p:cNvPr>
            <p:cNvSpPr/>
            <p:nvPr/>
          </p:nvSpPr>
          <p:spPr>
            <a:xfrm>
              <a:off x="10487377" y="1363675"/>
              <a:ext cx="554354" cy="554355"/>
            </a:xfrm>
            <a:custGeom>
              <a:avLst/>
              <a:gdLst>
                <a:gd name="connsiteX0" fmla="*/ 273368 w 554354"/>
                <a:gd name="connsiteY0" fmla="*/ 441960 h 554355"/>
                <a:gd name="connsiteX1" fmla="*/ 108585 w 554354"/>
                <a:gd name="connsiteY1" fmla="*/ 277178 h 554355"/>
                <a:gd name="connsiteX2" fmla="*/ 273368 w 554354"/>
                <a:gd name="connsiteY2" fmla="*/ 112395 h 554355"/>
                <a:gd name="connsiteX3" fmla="*/ 438150 w 554354"/>
                <a:gd name="connsiteY3" fmla="*/ 277178 h 554355"/>
                <a:gd name="connsiteX4" fmla="*/ 273368 w 554354"/>
                <a:gd name="connsiteY4" fmla="*/ 441960 h 554355"/>
                <a:gd name="connsiteX5" fmla="*/ 554355 w 554354"/>
                <a:gd name="connsiteY5" fmla="*/ 277178 h 554355"/>
                <a:gd name="connsiteX6" fmla="*/ 531495 w 554354"/>
                <a:gd name="connsiteY6" fmla="*/ 223838 h 554355"/>
                <a:gd name="connsiteX7" fmla="*/ 531495 w 554354"/>
                <a:gd name="connsiteY7" fmla="*/ 165735 h 554355"/>
                <a:gd name="connsiteX8" fmla="*/ 494348 w 554354"/>
                <a:gd name="connsiteY8" fmla="*/ 128588 h 554355"/>
                <a:gd name="connsiteX9" fmla="*/ 473392 w 554354"/>
                <a:gd name="connsiteY9" fmla="*/ 80963 h 554355"/>
                <a:gd name="connsiteX10" fmla="*/ 419100 w 554354"/>
                <a:gd name="connsiteY10" fmla="*/ 60008 h 554355"/>
                <a:gd name="connsiteX11" fmla="*/ 378143 w 554354"/>
                <a:gd name="connsiteY11" fmla="*/ 19050 h 554355"/>
                <a:gd name="connsiteX12" fmla="*/ 325755 w 554354"/>
                <a:gd name="connsiteY12" fmla="*/ 19050 h 554355"/>
                <a:gd name="connsiteX13" fmla="*/ 277178 w 554354"/>
                <a:gd name="connsiteY13" fmla="*/ 0 h 554355"/>
                <a:gd name="connsiteX14" fmla="*/ 223838 w 554354"/>
                <a:gd name="connsiteY14" fmla="*/ 22860 h 554355"/>
                <a:gd name="connsiteX15" fmla="*/ 165735 w 554354"/>
                <a:gd name="connsiteY15" fmla="*/ 22860 h 554355"/>
                <a:gd name="connsiteX16" fmla="*/ 128588 w 554354"/>
                <a:gd name="connsiteY16" fmla="*/ 60008 h 554355"/>
                <a:gd name="connsiteX17" fmla="*/ 80963 w 554354"/>
                <a:gd name="connsiteY17" fmla="*/ 80963 h 554355"/>
                <a:gd name="connsiteX18" fmla="*/ 60007 w 554354"/>
                <a:gd name="connsiteY18" fmla="*/ 135255 h 554355"/>
                <a:gd name="connsiteX19" fmla="*/ 19050 w 554354"/>
                <a:gd name="connsiteY19" fmla="*/ 176213 h 554355"/>
                <a:gd name="connsiteX20" fmla="*/ 19050 w 554354"/>
                <a:gd name="connsiteY20" fmla="*/ 228600 h 554355"/>
                <a:gd name="connsiteX21" fmla="*/ 0 w 554354"/>
                <a:gd name="connsiteY21" fmla="*/ 277178 h 554355"/>
                <a:gd name="connsiteX22" fmla="*/ 22860 w 554354"/>
                <a:gd name="connsiteY22" fmla="*/ 330518 h 554355"/>
                <a:gd name="connsiteX23" fmla="*/ 22860 w 554354"/>
                <a:gd name="connsiteY23" fmla="*/ 388620 h 554355"/>
                <a:gd name="connsiteX24" fmla="*/ 60007 w 554354"/>
                <a:gd name="connsiteY24" fmla="*/ 425768 h 554355"/>
                <a:gd name="connsiteX25" fmla="*/ 80963 w 554354"/>
                <a:gd name="connsiteY25" fmla="*/ 473393 h 554355"/>
                <a:gd name="connsiteX26" fmla="*/ 135255 w 554354"/>
                <a:gd name="connsiteY26" fmla="*/ 494348 h 554355"/>
                <a:gd name="connsiteX27" fmla="*/ 176213 w 554354"/>
                <a:gd name="connsiteY27" fmla="*/ 535305 h 554355"/>
                <a:gd name="connsiteX28" fmla="*/ 228600 w 554354"/>
                <a:gd name="connsiteY28" fmla="*/ 535305 h 554355"/>
                <a:gd name="connsiteX29" fmla="*/ 277178 w 554354"/>
                <a:gd name="connsiteY29" fmla="*/ 554355 h 554355"/>
                <a:gd name="connsiteX30" fmla="*/ 330518 w 554354"/>
                <a:gd name="connsiteY30" fmla="*/ 531495 h 554355"/>
                <a:gd name="connsiteX31" fmla="*/ 388620 w 554354"/>
                <a:gd name="connsiteY31" fmla="*/ 531495 h 554355"/>
                <a:gd name="connsiteX32" fmla="*/ 425768 w 554354"/>
                <a:gd name="connsiteY32" fmla="*/ 494348 h 554355"/>
                <a:gd name="connsiteX33" fmla="*/ 473392 w 554354"/>
                <a:gd name="connsiteY33" fmla="*/ 473393 h 554355"/>
                <a:gd name="connsiteX34" fmla="*/ 494348 w 554354"/>
                <a:gd name="connsiteY34" fmla="*/ 419100 h 554355"/>
                <a:gd name="connsiteX35" fmla="*/ 535305 w 554354"/>
                <a:gd name="connsiteY35" fmla="*/ 378143 h 554355"/>
                <a:gd name="connsiteX36" fmla="*/ 535305 w 554354"/>
                <a:gd name="connsiteY36" fmla="*/ 325755 h 554355"/>
                <a:gd name="connsiteX37" fmla="*/ 554355 w 554354"/>
                <a:gd name="connsiteY37" fmla="*/ 277178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54354" h="554355">
                  <a:moveTo>
                    <a:pt x="273368" y="441960"/>
                  </a:moveTo>
                  <a:cubicBezTo>
                    <a:pt x="182880" y="441960"/>
                    <a:pt x="108585" y="368618"/>
                    <a:pt x="108585" y="277178"/>
                  </a:cubicBezTo>
                  <a:cubicBezTo>
                    <a:pt x="108585" y="185738"/>
                    <a:pt x="182880" y="112395"/>
                    <a:pt x="273368" y="112395"/>
                  </a:cubicBezTo>
                  <a:cubicBezTo>
                    <a:pt x="363855" y="112395"/>
                    <a:pt x="438150" y="185738"/>
                    <a:pt x="438150" y="277178"/>
                  </a:cubicBezTo>
                  <a:cubicBezTo>
                    <a:pt x="438150" y="368618"/>
                    <a:pt x="363855" y="441960"/>
                    <a:pt x="273368" y="441960"/>
                  </a:cubicBezTo>
                  <a:close/>
                  <a:moveTo>
                    <a:pt x="554355" y="277178"/>
                  </a:moveTo>
                  <a:cubicBezTo>
                    <a:pt x="554355" y="256222"/>
                    <a:pt x="545783" y="237173"/>
                    <a:pt x="531495" y="223838"/>
                  </a:cubicBezTo>
                  <a:cubicBezTo>
                    <a:pt x="539115" y="205740"/>
                    <a:pt x="540068" y="184785"/>
                    <a:pt x="531495" y="165735"/>
                  </a:cubicBezTo>
                  <a:cubicBezTo>
                    <a:pt x="523875" y="148590"/>
                    <a:pt x="510540" y="135255"/>
                    <a:pt x="494348" y="128588"/>
                  </a:cubicBezTo>
                  <a:cubicBezTo>
                    <a:pt x="493395" y="111443"/>
                    <a:pt x="486728" y="94298"/>
                    <a:pt x="473392" y="80963"/>
                  </a:cubicBezTo>
                  <a:cubicBezTo>
                    <a:pt x="458153" y="65723"/>
                    <a:pt x="439103" y="59055"/>
                    <a:pt x="419100" y="60008"/>
                  </a:cubicBezTo>
                  <a:cubicBezTo>
                    <a:pt x="412433" y="41910"/>
                    <a:pt x="398145" y="26670"/>
                    <a:pt x="378143" y="19050"/>
                  </a:cubicBezTo>
                  <a:cubicBezTo>
                    <a:pt x="360998" y="12383"/>
                    <a:pt x="341948" y="12383"/>
                    <a:pt x="325755" y="19050"/>
                  </a:cubicBezTo>
                  <a:cubicBezTo>
                    <a:pt x="312420" y="7620"/>
                    <a:pt x="296228" y="0"/>
                    <a:pt x="277178" y="0"/>
                  </a:cubicBezTo>
                  <a:cubicBezTo>
                    <a:pt x="256223" y="0"/>
                    <a:pt x="237173" y="8573"/>
                    <a:pt x="223838" y="22860"/>
                  </a:cubicBezTo>
                  <a:cubicBezTo>
                    <a:pt x="205740" y="15240"/>
                    <a:pt x="184785" y="14288"/>
                    <a:pt x="165735" y="22860"/>
                  </a:cubicBezTo>
                  <a:cubicBezTo>
                    <a:pt x="148590" y="30480"/>
                    <a:pt x="135255" y="43815"/>
                    <a:pt x="128588" y="60008"/>
                  </a:cubicBezTo>
                  <a:cubicBezTo>
                    <a:pt x="111443" y="60960"/>
                    <a:pt x="94298" y="67628"/>
                    <a:pt x="80963" y="80963"/>
                  </a:cubicBezTo>
                  <a:cubicBezTo>
                    <a:pt x="65723" y="96203"/>
                    <a:pt x="59055" y="115252"/>
                    <a:pt x="60007" y="135255"/>
                  </a:cubicBezTo>
                  <a:cubicBezTo>
                    <a:pt x="41910" y="141923"/>
                    <a:pt x="26670" y="156210"/>
                    <a:pt x="19050" y="176213"/>
                  </a:cubicBezTo>
                  <a:cubicBezTo>
                    <a:pt x="12382" y="193358"/>
                    <a:pt x="12382" y="212408"/>
                    <a:pt x="19050" y="228600"/>
                  </a:cubicBezTo>
                  <a:cubicBezTo>
                    <a:pt x="7620" y="241935"/>
                    <a:pt x="0" y="258128"/>
                    <a:pt x="0" y="277178"/>
                  </a:cubicBezTo>
                  <a:cubicBezTo>
                    <a:pt x="0" y="298133"/>
                    <a:pt x="8572" y="317183"/>
                    <a:pt x="22860" y="330518"/>
                  </a:cubicBezTo>
                  <a:cubicBezTo>
                    <a:pt x="15240" y="348615"/>
                    <a:pt x="14288" y="369570"/>
                    <a:pt x="22860" y="388620"/>
                  </a:cubicBezTo>
                  <a:cubicBezTo>
                    <a:pt x="30480" y="405765"/>
                    <a:pt x="43815" y="419100"/>
                    <a:pt x="60007" y="425768"/>
                  </a:cubicBezTo>
                  <a:cubicBezTo>
                    <a:pt x="60960" y="442913"/>
                    <a:pt x="67628" y="460058"/>
                    <a:pt x="80963" y="473393"/>
                  </a:cubicBezTo>
                  <a:cubicBezTo>
                    <a:pt x="96203" y="488633"/>
                    <a:pt x="115253" y="495300"/>
                    <a:pt x="135255" y="494348"/>
                  </a:cubicBezTo>
                  <a:cubicBezTo>
                    <a:pt x="141923" y="512445"/>
                    <a:pt x="156210" y="527685"/>
                    <a:pt x="176213" y="535305"/>
                  </a:cubicBezTo>
                  <a:cubicBezTo>
                    <a:pt x="193358" y="541973"/>
                    <a:pt x="212408" y="541973"/>
                    <a:pt x="228600" y="535305"/>
                  </a:cubicBezTo>
                  <a:cubicBezTo>
                    <a:pt x="241935" y="546735"/>
                    <a:pt x="258127" y="554355"/>
                    <a:pt x="277178" y="554355"/>
                  </a:cubicBezTo>
                  <a:cubicBezTo>
                    <a:pt x="298133" y="554355"/>
                    <a:pt x="317183" y="545783"/>
                    <a:pt x="330518" y="531495"/>
                  </a:cubicBezTo>
                  <a:cubicBezTo>
                    <a:pt x="348615" y="539115"/>
                    <a:pt x="369570" y="540068"/>
                    <a:pt x="388620" y="531495"/>
                  </a:cubicBezTo>
                  <a:cubicBezTo>
                    <a:pt x="405765" y="523875"/>
                    <a:pt x="419100" y="510540"/>
                    <a:pt x="425768" y="494348"/>
                  </a:cubicBezTo>
                  <a:cubicBezTo>
                    <a:pt x="442913" y="493395"/>
                    <a:pt x="460058" y="486728"/>
                    <a:pt x="473392" y="473393"/>
                  </a:cubicBezTo>
                  <a:cubicBezTo>
                    <a:pt x="488633" y="458153"/>
                    <a:pt x="495300" y="439103"/>
                    <a:pt x="494348" y="419100"/>
                  </a:cubicBezTo>
                  <a:cubicBezTo>
                    <a:pt x="512445" y="412433"/>
                    <a:pt x="527685" y="398145"/>
                    <a:pt x="535305" y="378143"/>
                  </a:cubicBezTo>
                  <a:cubicBezTo>
                    <a:pt x="541973" y="360998"/>
                    <a:pt x="541973" y="341948"/>
                    <a:pt x="535305" y="325755"/>
                  </a:cubicBezTo>
                  <a:cubicBezTo>
                    <a:pt x="546735" y="313373"/>
                    <a:pt x="554355" y="296228"/>
                    <a:pt x="554355" y="2771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6" name="TextBox 83">
            <a:extLst>
              <a:ext uri="{FF2B5EF4-FFF2-40B4-BE49-F238E27FC236}">
                <a16:creationId xmlns:a16="http://schemas.microsoft.com/office/drawing/2014/main" id="{AC265493-F83D-40B7-8525-51D36AC2FFFF}"/>
              </a:ext>
            </a:extLst>
          </p:cNvPr>
          <p:cNvSpPr txBox="1"/>
          <p:nvPr/>
        </p:nvSpPr>
        <p:spPr>
          <a:xfrm>
            <a:off x="728172" y="3146703"/>
            <a:ext cx="1447392" cy="30410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2"/>
                </a:solidFill>
              </a:rPr>
              <a:t>ETL 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2"/>
                </a:solidFill>
              </a:rPr>
              <a:t>Process</a:t>
            </a:r>
          </a:p>
        </p:txBody>
      </p:sp>
      <p:sp>
        <p:nvSpPr>
          <p:cNvPr id="68" name="TextBox 84">
            <a:extLst>
              <a:ext uri="{FF2B5EF4-FFF2-40B4-BE49-F238E27FC236}">
                <a16:creationId xmlns:a16="http://schemas.microsoft.com/office/drawing/2014/main" id="{2C0E83F8-1B18-444B-A2D6-047CA2D0B848}"/>
              </a:ext>
            </a:extLst>
          </p:cNvPr>
          <p:cNvSpPr txBox="1"/>
          <p:nvPr/>
        </p:nvSpPr>
        <p:spPr>
          <a:xfrm>
            <a:off x="2683457" y="3090804"/>
            <a:ext cx="1224527" cy="44418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3"/>
                </a:solidFill>
              </a:rPr>
              <a:t>Exploratory 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3"/>
                </a:solidFill>
              </a:rPr>
              <a:t>Data Analysis</a:t>
            </a:r>
          </a:p>
        </p:txBody>
      </p:sp>
      <p:sp>
        <p:nvSpPr>
          <p:cNvPr id="69" name="TextBox 85">
            <a:extLst>
              <a:ext uri="{FF2B5EF4-FFF2-40B4-BE49-F238E27FC236}">
                <a16:creationId xmlns:a16="http://schemas.microsoft.com/office/drawing/2014/main" id="{EBBB485F-74B0-4814-AEFC-4C4089F0CA27}"/>
              </a:ext>
            </a:extLst>
          </p:cNvPr>
          <p:cNvSpPr txBox="1"/>
          <p:nvPr/>
        </p:nvSpPr>
        <p:spPr>
          <a:xfrm>
            <a:off x="4388437" y="3117859"/>
            <a:ext cx="1479260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1">
                    <a:lumMod val="50000"/>
                  </a:schemeClr>
                </a:solidFill>
              </a:rPr>
              <a:t>Feature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1">
                    <a:lumMod val="50000"/>
                  </a:schemeClr>
                </a:solidFill>
              </a:rPr>
              <a:t>Selection</a:t>
            </a:r>
          </a:p>
        </p:txBody>
      </p:sp>
      <p:sp>
        <p:nvSpPr>
          <p:cNvPr id="76" name="TextBox 86">
            <a:extLst>
              <a:ext uri="{FF2B5EF4-FFF2-40B4-BE49-F238E27FC236}">
                <a16:creationId xmlns:a16="http://schemas.microsoft.com/office/drawing/2014/main" id="{D79F080E-8992-4C7E-B571-08EDF3B4108A}"/>
              </a:ext>
            </a:extLst>
          </p:cNvPr>
          <p:cNvSpPr txBox="1"/>
          <p:nvPr/>
        </p:nvSpPr>
        <p:spPr>
          <a:xfrm>
            <a:off x="6299203" y="3117859"/>
            <a:ext cx="146038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5"/>
                </a:solidFill>
              </a:rPr>
              <a:t>Model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5"/>
                </a:solidFill>
              </a:rPr>
              <a:t>Comparison</a:t>
            </a:r>
          </a:p>
        </p:txBody>
      </p:sp>
      <p:sp>
        <p:nvSpPr>
          <p:cNvPr id="77" name="TextBox 87">
            <a:extLst>
              <a:ext uri="{FF2B5EF4-FFF2-40B4-BE49-F238E27FC236}">
                <a16:creationId xmlns:a16="http://schemas.microsoft.com/office/drawing/2014/main" id="{41099B44-2FEB-49AF-B006-BE6122E949B0}"/>
              </a:ext>
            </a:extLst>
          </p:cNvPr>
          <p:cNvSpPr txBox="1"/>
          <p:nvPr/>
        </p:nvSpPr>
        <p:spPr>
          <a:xfrm>
            <a:off x="8262777" y="3107139"/>
            <a:ext cx="126811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6"/>
                </a:solidFill>
              </a:rPr>
              <a:t>Model 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6"/>
                </a:solidFill>
              </a:rPr>
              <a:t>Optimization</a:t>
            </a:r>
          </a:p>
        </p:txBody>
      </p:sp>
      <p:sp>
        <p:nvSpPr>
          <p:cNvPr id="80" name="TextBox 88">
            <a:extLst>
              <a:ext uri="{FF2B5EF4-FFF2-40B4-BE49-F238E27FC236}">
                <a16:creationId xmlns:a16="http://schemas.microsoft.com/office/drawing/2014/main" id="{D2BDFC65-F00F-495F-B977-7B96B34B240C}"/>
              </a:ext>
            </a:extLst>
          </p:cNvPr>
          <p:cNvSpPr txBox="1"/>
          <p:nvPr/>
        </p:nvSpPr>
        <p:spPr>
          <a:xfrm>
            <a:off x="10050396" y="3104540"/>
            <a:ext cx="1453081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4"/>
                </a:solidFill>
              </a:rPr>
              <a:t>Final Models 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4"/>
                </a:solidFill>
              </a:rPr>
              <a:t>Evaluation</a:t>
            </a:r>
          </a:p>
        </p:txBody>
      </p:sp>
      <p:sp>
        <p:nvSpPr>
          <p:cNvPr id="82" name="TextBox 70">
            <a:extLst>
              <a:ext uri="{FF2B5EF4-FFF2-40B4-BE49-F238E27FC236}">
                <a16:creationId xmlns:a16="http://schemas.microsoft.com/office/drawing/2014/main" id="{C53EE914-355E-422E-A50F-06A478D56DA7}"/>
              </a:ext>
            </a:extLst>
          </p:cNvPr>
          <p:cNvSpPr txBox="1"/>
          <p:nvPr/>
        </p:nvSpPr>
        <p:spPr>
          <a:xfrm flipH="1">
            <a:off x="869650" y="3823229"/>
            <a:ext cx="1048297" cy="233966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Extract</a:t>
            </a:r>
          </a:p>
          <a:p>
            <a:r>
              <a:rPr lang="en-US" sz="1600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-</a:t>
            </a:r>
            <a:r>
              <a:rPr lang="en-US" sz="1400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INE</a:t>
            </a:r>
          </a:p>
          <a:p>
            <a:r>
              <a:rPr lang="en-US" sz="1400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-Datos.gob</a:t>
            </a:r>
          </a:p>
          <a:p>
            <a:endParaRPr lang="en-US" sz="16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Transform</a:t>
            </a:r>
          </a:p>
          <a:p>
            <a:r>
              <a:rPr lang="en-US" sz="1400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-Cleaning</a:t>
            </a:r>
          </a:p>
          <a:p>
            <a:r>
              <a:rPr lang="en-US" sz="1400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-Encoding</a:t>
            </a:r>
          </a:p>
          <a:p>
            <a:r>
              <a:rPr lang="en-US" sz="1400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-Merging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Load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89" name="TextBox 70">
            <a:extLst>
              <a:ext uri="{FF2B5EF4-FFF2-40B4-BE49-F238E27FC236}">
                <a16:creationId xmlns:a16="http://schemas.microsoft.com/office/drawing/2014/main" id="{110F880A-1158-464D-BF7F-563BFB9EB220}"/>
              </a:ext>
            </a:extLst>
          </p:cNvPr>
          <p:cNvSpPr txBox="1"/>
          <p:nvPr/>
        </p:nvSpPr>
        <p:spPr>
          <a:xfrm flipH="1">
            <a:off x="2640461" y="3805265"/>
            <a:ext cx="1363890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Distribution</a:t>
            </a:r>
          </a:p>
          <a:p>
            <a:endParaRPr lang="en-US" sz="1400" b="1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Variation Across Different Categorical Groups</a:t>
            </a:r>
          </a:p>
          <a:p>
            <a:endParaRPr lang="en-US" sz="1400" b="1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collinearity Problem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91" name="TextBox 70">
            <a:extLst>
              <a:ext uri="{FF2B5EF4-FFF2-40B4-BE49-F238E27FC236}">
                <a16:creationId xmlns:a16="http://schemas.microsoft.com/office/drawing/2014/main" id="{6C1D8A10-7A93-4CDE-A188-BADAB926885F}"/>
              </a:ext>
            </a:extLst>
          </p:cNvPr>
          <p:cNvSpPr txBox="1"/>
          <p:nvPr/>
        </p:nvSpPr>
        <p:spPr>
          <a:xfrm flipH="1">
            <a:off x="4538774" y="3823229"/>
            <a:ext cx="1363890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Manual Feature</a:t>
            </a: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Selection</a:t>
            </a:r>
          </a:p>
          <a:p>
            <a:endParaRPr lang="en-US" sz="1400" b="1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Selection Through Models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92" name="TextBox 70">
            <a:extLst>
              <a:ext uri="{FF2B5EF4-FFF2-40B4-BE49-F238E27FC236}">
                <a16:creationId xmlns:a16="http://schemas.microsoft.com/office/drawing/2014/main" id="{095989E3-E332-4C25-B2C4-48E6BFE54901}"/>
              </a:ext>
            </a:extLst>
          </p:cNvPr>
          <p:cNvSpPr txBox="1"/>
          <p:nvPr/>
        </p:nvSpPr>
        <p:spPr>
          <a:xfrm flipH="1">
            <a:off x="6395695" y="3874859"/>
            <a:ext cx="1363890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X_train Transformation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Models and Feature Selections Dictionaries</a:t>
            </a:r>
          </a:p>
          <a:p>
            <a:endParaRPr lang="en-US" sz="1400" b="1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Cross Validation</a:t>
            </a: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Test Evaluation</a:t>
            </a:r>
          </a:p>
        </p:txBody>
      </p:sp>
      <p:sp>
        <p:nvSpPr>
          <p:cNvPr id="93" name="TextBox 70">
            <a:extLst>
              <a:ext uri="{FF2B5EF4-FFF2-40B4-BE49-F238E27FC236}">
                <a16:creationId xmlns:a16="http://schemas.microsoft.com/office/drawing/2014/main" id="{C991F5F5-7E40-4D42-B3A3-1BDE9C2F43DD}"/>
              </a:ext>
            </a:extLst>
          </p:cNvPr>
          <p:cNvSpPr txBox="1"/>
          <p:nvPr/>
        </p:nvSpPr>
        <p:spPr>
          <a:xfrm flipH="1">
            <a:off x="8153400" y="3864139"/>
            <a:ext cx="1507679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Model And Feature Selection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Grid Search Hyperparameters</a:t>
            </a: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Optimization 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94" name="TextBox 70">
            <a:extLst>
              <a:ext uri="{FF2B5EF4-FFF2-40B4-BE49-F238E27FC236}">
                <a16:creationId xmlns:a16="http://schemas.microsoft.com/office/drawing/2014/main" id="{9D5519D7-1D02-4EE6-8A3B-0C0A73EC51EC}"/>
              </a:ext>
            </a:extLst>
          </p:cNvPr>
          <p:cNvSpPr txBox="1"/>
          <p:nvPr/>
        </p:nvSpPr>
        <p:spPr>
          <a:xfrm flipH="1">
            <a:off x="10052047" y="3823229"/>
            <a:ext cx="1423110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Prediction Metrics</a:t>
            </a: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Importance and SHAP Analysis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95" name="Title 1">
            <a:extLst>
              <a:ext uri="{FF2B5EF4-FFF2-40B4-BE49-F238E27FC236}">
                <a16:creationId xmlns:a16="http://schemas.microsoft.com/office/drawing/2014/main" id="{3D661ABD-65E4-44C3-A507-AD01770F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Modeling and Evaluation Process</a:t>
            </a:r>
          </a:p>
        </p:txBody>
      </p:sp>
    </p:spTree>
    <p:extLst>
      <p:ext uri="{BB962C8B-B14F-4D97-AF65-F5344CB8AC3E}">
        <p14:creationId xmlns:p14="http://schemas.microsoft.com/office/powerpoint/2010/main" val="67603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9">
            <a:extLst>
              <a:ext uri="{FF2B5EF4-FFF2-40B4-BE49-F238E27FC236}">
                <a16:creationId xmlns:a16="http://schemas.microsoft.com/office/drawing/2014/main" id="{2057C09A-203E-2448-A1E6-052E7B64C618}"/>
              </a:ext>
            </a:extLst>
          </p:cNvPr>
          <p:cNvSpPr/>
          <p:nvPr/>
        </p:nvSpPr>
        <p:spPr>
          <a:xfrm>
            <a:off x="2460590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accent3">
              <a:lumMod val="20000"/>
              <a:lumOff val="80000"/>
              <a:alpha val="94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: Rounded Corners 59">
            <a:extLst>
              <a:ext uri="{FF2B5EF4-FFF2-40B4-BE49-F238E27FC236}">
                <a16:creationId xmlns:a16="http://schemas.microsoft.com/office/drawing/2014/main" id="{4C826D35-3563-5B43-A2BC-3FE949BAC3A0}"/>
              </a:ext>
            </a:extLst>
          </p:cNvPr>
          <p:cNvSpPr/>
          <p:nvPr/>
        </p:nvSpPr>
        <p:spPr>
          <a:xfrm>
            <a:off x="4316139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: Rounded Corners 59">
            <a:extLst>
              <a:ext uri="{FF2B5EF4-FFF2-40B4-BE49-F238E27FC236}">
                <a16:creationId xmlns:a16="http://schemas.microsoft.com/office/drawing/2014/main" id="{4F5A1695-2C6E-334C-81BD-71D87F4A1478}"/>
              </a:ext>
            </a:extLst>
          </p:cNvPr>
          <p:cNvSpPr/>
          <p:nvPr/>
        </p:nvSpPr>
        <p:spPr>
          <a:xfrm>
            <a:off x="6174773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accent5">
              <a:lumMod val="20000"/>
              <a:lumOff val="80000"/>
              <a:alpha val="94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: Rounded Corners 59">
            <a:extLst>
              <a:ext uri="{FF2B5EF4-FFF2-40B4-BE49-F238E27FC236}">
                <a16:creationId xmlns:a16="http://schemas.microsoft.com/office/drawing/2014/main" id="{8452E2A0-2FB9-B046-BFB6-CC40932CD987}"/>
              </a:ext>
            </a:extLst>
          </p:cNvPr>
          <p:cNvSpPr/>
          <p:nvPr/>
        </p:nvSpPr>
        <p:spPr>
          <a:xfrm>
            <a:off x="8034585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accent6">
              <a:lumMod val="20000"/>
              <a:lumOff val="80000"/>
              <a:alpha val="94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: Rounded Corners 59">
            <a:extLst>
              <a:ext uri="{FF2B5EF4-FFF2-40B4-BE49-F238E27FC236}">
                <a16:creationId xmlns:a16="http://schemas.microsoft.com/office/drawing/2014/main" id="{13E5BA12-2355-D64F-A212-C154CBA92795}"/>
              </a:ext>
            </a:extLst>
          </p:cNvPr>
          <p:cNvSpPr/>
          <p:nvPr/>
        </p:nvSpPr>
        <p:spPr>
          <a:xfrm>
            <a:off x="9894398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accent4">
              <a:lumMod val="20000"/>
              <a:lumOff val="80000"/>
              <a:alpha val="94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Modeling and Evaluation Process</a:t>
            </a:r>
          </a:p>
        </p:txBody>
      </p:sp>
      <p:sp>
        <p:nvSpPr>
          <p:cNvPr id="55" name="Rectangle: Rounded Corners 59">
            <a:extLst>
              <a:ext uri="{FF2B5EF4-FFF2-40B4-BE49-F238E27FC236}">
                <a16:creationId xmlns:a16="http://schemas.microsoft.com/office/drawing/2014/main" id="{1BD2179F-18FC-C449-B1E9-95D1230E4ED2}"/>
              </a:ext>
            </a:extLst>
          </p:cNvPr>
          <p:cNvSpPr/>
          <p:nvPr/>
        </p:nvSpPr>
        <p:spPr>
          <a:xfrm>
            <a:off x="600779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accent2">
              <a:lumMod val="20000"/>
              <a:lumOff val="80000"/>
              <a:alpha val="94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8272AD-9637-4C86-8DB9-50A2A60D46FF}"/>
              </a:ext>
            </a:extLst>
          </p:cNvPr>
          <p:cNvSpPr txBox="1"/>
          <p:nvPr/>
        </p:nvSpPr>
        <p:spPr>
          <a:xfrm flipH="1">
            <a:off x="869650" y="3823229"/>
            <a:ext cx="1048297" cy="233966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Extract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-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INE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-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Datos.gob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Transform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-Cleaning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-Encoding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-Merging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Load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2CEDD1F-D0E0-412F-9C89-4572DBF3340E}"/>
              </a:ext>
            </a:extLst>
          </p:cNvPr>
          <p:cNvSpPr txBox="1"/>
          <p:nvPr/>
        </p:nvSpPr>
        <p:spPr>
          <a:xfrm>
            <a:off x="728172" y="3146703"/>
            <a:ext cx="1447392" cy="30410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2"/>
                </a:solidFill>
              </a:rPr>
              <a:t>ETL 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2"/>
                </a:solidFill>
              </a:rPr>
              <a:t>Process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3E23425-8BDD-4694-8CF5-6F9A0334128D}"/>
              </a:ext>
            </a:extLst>
          </p:cNvPr>
          <p:cNvSpPr txBox="1"/>
          <p:nvPr/>
        </p:nvSpPr>
        <p:spPr>
          <a:xfrm>
            <a:off x="2683457" y="3090804"/>
            <a:ext cx="1224527" cy="44418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3"/>
                </a:solidFill>
              </a:rPr>
              <a:t>Exploratory 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3"/>
                </a:solidFill>
              </a:rPr>
              <a:t>Data Analysis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C8FDBE-294A-460D-8D65-948B1EB1EC64}"/>
              </a:ext>
            </a:extLst>
          </p:cNvPr>
          <p:cNvSpPr txBox="1"/>
          <p:nvPr/>
        </p:nvSpPr>
        <p:spPr>
          <a:xfrm>
            <a:off x="4388437" y="3117859"/>
            <a:ext cx="1479260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1"/>
                </a:solidFill>
              </a:rPr>
              <a:t>Feature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1"/>
                </a:solidFill>
              </a:rPr>
              <a:t>Selection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E4A823-F1D5-4D6E-94B7-7016DADC9726}"/>
              </a:ext>
            </a:extLst>
          </p:cNvPr>
          <p:cNvSpPr txBox="1"/>
          <p:nvPr/>
        </p:nvSpPr>
        <p:spPr>
          <a:xfrm>
            <a:off x="6299203" y="3117859"/>
            <a:ext cx="146038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5"/>
                </a:solidFill>
              </a:rPr>
              <a:t>Model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5"/>
                </a:solidFill>
              </a:rPr>
              <a:t>Comparison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4829AE4-4B33-49BC-9CAB-E41CB4A1D3D6}"/>
              </a:ext>
            </a:extLst>
          </p:cNvPr>
          <p:cNvSpPr txBox="1"/>
          <p:nvPr/>
        </p:nvSpPr>
        <p:spPr>
          <a:xfrm>
            <a:off x="8262777" y="3107139"/>
            <a:ext cx="126811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6"/>
                </a:solidFill>
              </a:rPr>
              <a:t>Model 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6"/>
                </a:solidFill>
              </a:rPr>
              <a:t>Optimization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06CD713-DDB1-4C56-9F76-73A327050965}"/>
              </a:ext>
            </a:extLst>
          </p:cNvPr>
          <p:cNvSpPr txBox="1"/>
          <p:nvPr/>
        </p:nvSpPr>
        <p:spPr>
          <a:xfrm>
            <a:off x="10050396" y="3104540"/>
            <a:ext cx="1453081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4"/>
                </a:solidFill>
              </a:rPr>
              <a:t>Final Models 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4"/>
                </a:solidFill>
              </a:rPr>
              <a:t>Evaluation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6AF93EB-0139-4580-346F-BC718AA4A030}"/>
              </a:ext>
            </a:extLst>
          </p:cNvPr>
          <p:cNvSpPr/>
          <p:nvPr/>
        </p:nvSpPr>
        <p:spPr>
          <a:xfrm>
            <a:off x="1217356" y="2473595"/>
            <a:ext cx="476086" cy="4760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8463B3-4F33-56BE-6232-DC3D8B5DAD11}"/>
              </a:ext>
            </a:extLst>
          </p:cNvPr>
          <p:cNvSpPr/>
          <p:nvPr/>
        </p:nvSpPr>
        <p:spPr>
          <a:xfrm>
            <a:off x="3077168" y="2473595"/>
            <a:ext cx="476086" cy="476086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6D213A-09A2-8944-6E3B-154C9B23CCB1}"/>
              </a:ext>
            </a:extLst>
          </p:cNvPr>
          <p:cNvSpPr/>
          <p:nvPr/>
        </p:nvSpPr>
        <p:spPr>
          <a:xfrm>
            <a:off x="4895193" y="2473595"/>
            <a:ext cx="476086" cy="47608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060DB7-4A8B-CC26-7AE9-13CA90D8B89F}"/>
              </a:ext>
            </a:extLst>
          </p:cNvPr>
          <p:cNvSpPr/>
          <p:nvPr/>
        </p:nvSpPr>
        <p:spPr>
          <a:xfrm>
            <a:off x="6766524" y="2473595"/>
            <a:ext cx="476086" cy="476086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D51344-4040-B32F-54BF-5AEBE7B5487D}"/>
              </a:ext>
            </a:extLst>
          </p:cNvPr>
          <p:cNvSpPr/>
          <p:nvPr/>
        </p:nvSpPr>
        <p:spPr>
          <a:xfrm>
            <a:off x="8651163" y="2473595"/>
            <a:ext cx="476086" cy="47608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DFF318-6F16-F030-215A-5EA12BDAFAB5}"/>
              </a:ext>
            </a:extLst>
          </p:cNvPr>
          <p:cNvSpPr/>
          <p:nvPr/>
        </p:nvSpPr>
        <p:spPr>
          <a:xfrm>
            <a:off x="10525559" y="2472162"/>
            <a:ext cx="476086" cy="476086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20D511-1F03-5182-89D2-2BEEF2E60A2F}"/>
              </a:ext>
            </a:extLst>
          </p:cNvPr>
          <p:cNvGrpSpPr/>
          <p:nvPr/>
        </p:nvGrpSpPr>
        <p:grpSpPr>
          <a:xfrm>
            <a:off x="4794475" y="1473055"/>
            <a:ext cx="638608" cy="800100"/>
            <a:chOff x="4779235" y="1551205"/>
            <a:chExt cx="638608" cy="8001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4F330F0-CB02-B219-8ABD-4FE251C258D2}"/>
                </a:ext>
              </a:extLst>
            </p:cNvPr>
            <p:cNvSpPr/>
            <p:nvPr/>
          </p:nvSpPr>
          <p:spPr>
            <a:xfrm>
              <a:off x="4931852" y="2084605"/>
              <a:ext cx="361950" cy="266700"/>
            </a:xfrm>
            <a:custGeom>
              <a:avLst/>
              <a:gdLst>
                <a:gd name="connsiteX0" fmla="*/ 0 w 361950"/>
                <a:gd name="connsiteY0" fmla="*/ 0 h 266700"/>
                <a:gd name="connsiteX1" fmla="*/ 41910 w 361950"/>
                <a:gd name="connsiteY1" fmla="*/ 235267 h 266700"/>
                <a:gd name="connsiteX2" fmla="*/ 79057 w 361950"/>
                <a:gd name="connsiteY2" fmla="*/ 266700 h 266700"/>
                <a:gd name="connsiteX3" fmla="*/ 281940 w 361950"/>
                <a:gd name="connsiteY3" fmla="*/ 266700 h 266700"/>
                <a:gd name="connsiteX4" fmla="*/ 319088 w 361950"/>
                <a:gd name="connsiteY4" fmla="*/ 235267 h 266700"/>
                <a:gd name="connsiteX5" fmla="*/ 361950 w 361950"/>
                <a:gd name="connsiteY5" fmla="*/ 0 h 266700"/>
                <a:gd name="connsiteX6" fmla="*/ 0 w 361950"/>
                <a:gd name="connsiteY6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266700">
                  <a:moveTo>
                    <a:pt x="0" y="0"/>
                  </a:moveTo>
                  <a:lnTo>
                    <a:pt x="41910" y="235267"/>
                  </a:lnTo>
                  <a:cubicBezTo>
                    <a:pt x="44768" y="253365"/>
                    <a:pt x="60960" y="266700"/>
                    <a:pt x="79057" y="266700"/>
                  </a:cubicBezTo>
                  <a:lnTo>
                    <a:pt x="281940" y="266700"/>
                  </a:lnTo>
                  <a:cubicBezTo>
                    <a:pt x="300038" y="266700"/>
                    <a:pt x="316230" y="253365"/>
                    <a:pt x="319088" y="235267"/>
                  </a:cubicBezTo>
                  <a:lnTo>
                    <a:pt x="3619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4AD2A83-84A4-6413-2083-15ACAFCE131D}"/>
                </a:ext>
              </a:extLst>
            </p:cNvPr>
            <p:cNvSpPr/>
            <p:nvPr/>
          </p:nvSpPr>
          <p:spPr>
            <a:xfrm>
              <a:off x="4879465" y="17417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508658E-72E2-4922-3789-3DF64B98236C}"/>
                </a:ext>
              </a:extLst>
            </p:cNvPr>
            <p:cNvSpPr/>
            <p:nvPr/>
          </p:nvSpPr>
          <p:spPr>
            <a:xfrm>
              <a:off x="4894705" y="1790157"/>
              <a:ext cx="438149" cy="256347"/>
            </a:xfrm>
            <a:custGeom>
              <a:avLst/>
              <a:gdLst>
                <a:gd name="connsiteX0" fmla="*/ 399098 w 438149"/>
                <a:gd name="connsiteY0" fmla="*/ 180148 h 256347"/>
                <a:gd name="connsiteX1" fmla="*/ 258128 w 438149"/>
                <a:gd name="connsiteY1" fmla="*/ 180148 h 256347"/>
                <a:gd name="connsiteX2" fmla="*/ 336233 w 438149"/>
                <a:gd name="connsiteY2" fmla="*/ 31558 h 256347"/>
                <a:gd name="connsiteX3" fmla="*/ 335280 w 438149"/>
                <a:gd name="connsiteY3" fmla="*/ 4888 h 256347"/>
                <a:gd name="connsiteX4" fmla="*/ 308610 w 438149"/>
                <a:gd name="connsiteY4" fmla="*/ 5840 h 256347"/>
                <a:gd name="connsiteX5" fmla="*/ 220028 w 438149"/>
                <a:gd name="connsiteY5" fmla="*/ 181100 h 256347"/>
                <a:gd name="connsiteX6" fmla="*/ 156210 w 438149"/>
                <a:gd name="connsiteY6" fmla="*/ 181100 h 256347"/>
                <a:gd name="connsiteX7" fmla="*/ 99060 w 438149"/>
                <a:gd name="connsiteY7" fmla="*/ 91565 h 256347"/>
                <a:gd name="connsiteX8" fmla="*/ 72390 w 438149"/>
                <a:gd name="connsiteY8" fmla="*/ 90613 h 256347"/>
                <a:gd name="connsiteX9" fmla="*/ 71437 w 438149"/>
                <a:gd name="connsiteY9" fmla="*/ 117283 h 256347"/>
                <a:gd name="connsiteX10" fmla="*/ 117158 w 438149"/>
                <a:gd name="connsiteY10" fmla="*/ 180148 h 256347"/>
                <a:gd name="connsiteX11" fmla="*/ 38100 w 438149"/>
                <a:gd name="connsiteY11" fmla="*/ 180148 h 256347"/>
                <a:gd name="connsiteX12" fmla="*/ 0 w 438149"/>
                <a:gd name="connsiteY12" fmla="*/ 218248 h 256347"/>
                <a:gd name="connsiteX13" fmla="*/ 0 w 438149"/>
                <a:gd name="connsiteY13" fmla="*/ 256348 h 256347"/>
                <a:gd name="connsiteX14" fmla="*/ 438150 w 438149"/>
                <a:gd name="connsiteY14" fmla="*/ 256348 h 256347"/>
                <a:gd name="connsiteX15" fmla="*/ 438150 w 438149"/>
                <a:gd name="connsiteY15" fmla="*/ 218248 h 256347"/>
                <a:gd name="connsiteX16" fmla="*/ 399098 w 438149"/>
                <a:gd name="connsiteY16" fmla="*/ 180148 h 25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8149" h="256347">
                  <a:moveTo>
                    <a:pt x="399098" y="180148"/>
                  </a:moveTo>
                  <a:lnTo>
                    <a:pt x="258128" y="180148"/>
                  </a:lnTo>
                  <a:cubicBezTo>
                    <a:pt x="265748" y="130618"/>
                    <a:pt x="294323" y="77278"/>
                    <a:pt x="336233" y="31558"/>
                  </a:cubicBezTo>
                  <a:cubicBezTo>
                    <a:pt x="342900" y="23938"/>
                    <a:pt x="342900" y="11555"/>
                    <a:pt x="335280" y="4888"/>
                  </a:cubicBezTo>
                  <a:cubicBezTo>
                    <a:pt x="327660" y="-1780"/>
                    <a:pt x="315278" y="-1780"/>
                    <a:pt x="308610" y="5840"/>
                  </a:cubicBezTo>
                  <a:cubicBezTo>
                    <a:pt x="283845" y="32510"/>
                    <a:pt x="230505" y="99185"/>
                    <a:pt x="220028" y="181100"/>
                  </a:cubicBezTo>
                  <a:lnTo>
                    <a:pt x="156210" y="181100"/>
                  </a:lnTo>
                  <a:cubicBezTo>
                    <a:pt x="148590" y="150620"/>
                    <a:pt x="136208" y="132523"/>
                    <a:pt x="99060" y="91565"/>
                  </a:cubicBezTo>
                  <a:cubicBezTo>
                    <a:pt x="92392" y="83945"/>
                    <a:pt x="80010" y="82993"/>
                    <a:pt x="72390" y="90613"/>
                  </a:cubicBezTo>
                  <a:cubicBezTo>
                    <a:pt x="64770" y="97280"/>
                    <a:pt x="63817" y="109663"/>
                    <a:pt x="71437" y="117283"/>
                  </a:cubicBezTo>
                  <a:cubicBezTo>
                    <a:pt x="100012" y="148715"/>
                    <a:pt x="111442" y="163003"/>
                    <a:pt x="117158" y="180148"/>
                  </a:cubicBezTo>
                  <a:lnTo>
                    <a:pt x="38100" y="180148"/>
                  </a:lnTo>
                  <a:cubicBezTo>
                    <a:pt x="17145" y="180148"/>
                    <a:pt x="0" y="197293"/>
                    <a:pt x="0" y="218248"/>
                  </a:cubicBezTo>
                  <a:lnTo>
                    <a:pt x="0" y="256348"/>
                  </a:lnTo>
                  <a:lnTo>
                    <a:pt x="438150" y="256348"/>
                  </a:lnTo>
                  <a:lnTo>
                    <a:pt x="438150" y="218248"/>
                  </a:lnTo>
                  <a:cubicBezTo>
                    <a:pt x="437198" y="197293"/>
                    <a:pt x="420052" y="180148"/>
                    <a:pt x="399098" y="1801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7310232-521B-B214-8F55-69377D9F4AC8}"/>
                </a:ext>
              </a:extLst>
            </p:cNvPr>
            <p:cNvSpPr/>
            <p:nvPr/>
          </p:nvSpPr>
          <p:spPr>
            <a:xfrm>
              <a:off x="4869940" y="1627405"/>
              <a:ext cx="76200" cy="95250"/>
            </a:xfrm>
            <a:custGeom>
              <a:avLst/>
              <a:gdLst>
                <a:gd name="connsiteX0" fmla="*/ 76200 w 76200"/>
                <a:gd name="connsiteY0" fmla="*/ 38100 h 95250"/>
                <a:gd name="connsiteX1" fmla="*/ 38100 w 76200"/>
                <a:gd name="connsiteY1" fmla="*/ 95250 h 95250"/>
                <a:gd name="connsiteX2" fmla="*/ 0 w 76200"/>
                <a:gd name="connsiteY2" fmla="*/ 38100 h 95250"/>
                <a:gd name="connsiteX3" fmla="*/ 38100 w 76200"/>
                <a:gd name="connsiteY3" fmla="*/ 0 h 95250"/>
                <a:gd name="connsiteX4" fmla="*/ 76200 w 76200"/>
                <a:gd name="connsiteY4" fmla="*/ 381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6200" y="38100"/>
                  </a:moveTo>
                  <a:cubicBezTo>
                    <a:pt x="76200" y="59055"/>
                    <a:pt x="59055" y="95250"/>
                    <a:pt x="38100" y="95250"/>
                  </a:cubicBezTo>
                  <a:cubicBezTo>
                    <a:pt x="17145" y="95250"/>
                    <a:pt x="0" y="59055"/>
                    <a:pt x="0" y="38100"/>
                  </a:cubicBezTo>
                  <a:cubicBezTo>
                    <a:pt x="0" y="17145"/>
                    <a:pt x="17145" y="0"/>
                    <a:pt x="38100" y="0"/>
                  </a:cubicBezTo>
                  <a:cubicBezTo>
                    <a:pt x="59055" y="0"/>
                    <a:pt x="76200" y="17145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33A0112-4F7D-7DE0-BF18-93BBD9C363FE}"/>
                </a:ext>
              </a:extLst>
            </p:cNvPr>
            <p:cNvSpPr/>
            <p:nvPr/>
          </p:nvSpPr>
          <p:spPr>
            <a:xfrm>
              <a:off x="4869940" y="1817905"/>
              <a:ext cx="76200" cy="95250"/>
            </a:xfrm>
            <a:custGeom>
              <a:avLst/>
              <a:gdLst>
                <a:gd name="connsiteX0" fmla="*/ 0 w 76200"/>
                <a:gd name="connsiteY0" fmla="*/ 57150 h 95250"/>
                <a:gd name="connsiteX1" fmla="*/ 38100 w 76200"/>
                <a:gd name="connsiteY1" fmla="*/ 0 h 95250"/>
                <a:gd name="connsiteX2" fmla="*/ 76200 w 76200"/>
                <a:gd name="connsiteY2" fmla="*/ 57150 h 95250"/>
                <a:gd name="connsiteX3" fmla="*/ 38100 w 76200"/>
                <a:gd name="connsiteY3" fmla="*/ 95250 h 95250"/>
                <a:gd name="connsiteX4" fmla="*/ 0 w 76200"/>
                <a:gd name="connsiteY4" fmla="*/ 571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0" y="57150"/>
                  </a:moveTo>
                  <a:cubicBezTo>
                    <a:pt x="0" y="36195"/>
                    <a:pt x="17145" y="0"/>
                    <a:pt x="38100" y="0"/>
                  </a:cubicBezTo>
                  <a:cubicBezTo>
                    <a:pt x="59055" y="0"/>
                    <a:pt x="76200" y="36195"/>
                    <a:pt x="76200" y="57150"/>
                  </a:cubicBezTo>
                  <a:cubicBezTo>
                    <a:pt x="76200" y="78105"/>
                    <a:pt x="59055" y="95250"/>
                    <a:pt x="38100" y="95250"/>
                  </a:cubicBezTo>
                  <a:cubicBezTo>
                    <a:pt x="17145" y="95250"/>
                    <a:pt x="0" y="78105"/>
                    <a:pt x="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E30E7A6-CFBD-5361-642C-8C3A0156BAE1}"/>
                </a:ext>
              </a:extLst>
            </p:cNvPr>
            <p:cNvSpPr/>
            <p:nvPr/>
          </p:nvSpPr>
          <p:spPr>
            <a:xfrm>
              <a:off x="4779235" y="1679575"/>
              <a:ext cx="90488" cy="80000"/>
            </a:xfrm>
            <a:custGeom>
              <a:avLst/>
              <a:gdLst>
                <a:gd name="connsiteX0" fmla="*/ 57367 w 90488"/>
                <a:gd name="connsiteY0" fmla="*/ 4979 h 80000"/>
                <a:gd name="connsiteX1" fmla="*/ 87847 w 90488"/>
                <a:gd name="connsiteY1" fmla="*/ 66892 h 80000"/>
                <a:gd name="connsiteX2" fmla="*/ 19267 w 90488"/>
                <a:gd name="connsiteY2" fmla="*/ 71654 h 80000"/>
                <a:gd name="connsiteX3" fmla="*/ 4979 w 90488"/>
                <a:gd name="connsiteY3" fmla="*/ 19267 h 80000"/>
                <a:gd name="connsiteX4" fmla="*/ 57367 w 90488"/>
                <a:gd name="connsiteY4" fmla="*/ 4979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57367" y="4979"/>
                  </a:moveTo>
                  <a:cubicBezTo>
                    <a:pt x="75464" y="15457"/>
                    <a:pt x="98324" y="48794"/>
                    <a:pt x="87847" y="66892"/>
                  </a:cubicBezTo>
                  <a:cubicBezTo>
                    <a:pt x="77369" y="84989"/>
                    <a:pt x="37364" y="82132"/>
                    <a:pt x="19267" y="71654"/>
                  </a:cubicBezTo>
                  <a:cubicBezTo>
                    <a:pt x="1169" y="61177"/>
                    <a:pt x="-5498" y="37364"/>
                    <a:pt x="4979" y="19267"/>
                  </a:cubicBezTo>
                  <a:cubicBezTo>
                    <a:pt x="15457" y="1169"/>
                    <a:pt x="39269" y="-5498"/>
                    <a:pt x="57367" y="4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2F49398-34A0-A45E-CC54-FC4A30FFAFED}"/>
                </a:ext>
              </a:extLst>
            </p:cNvPr>
            <p:cNvSpPr/>
            <p:nvPr/>
          </p:nvSpPr>
          <p:spPr>
            <a:xfrm>
              <a:off x="4946355" y="1780983"/>
              <a:ext cx="90488" cy="80000"/>
            </a:xfrm>
            <a:custGeom>
              <a:avLst/>
              <a:gdLst>
                <a:gd name="connsiteX0" fmla="*/ 33122 w 90488"/>
                <a:gd name="connsiteY0" fmla="*/ 75021 h 80000"/>
                <a:gd name="connsiteX1" fmla="*/ 2642 w 90488"/>
                <a:gd name="connsiteY1" fmla="*/ 13109 h 80000"/>
                <a:gd name="connsiteX2" fmla="*/ 71222 w 90488"/>
                <a:gd name="connsiteY2" fmla="*/ 8346 h 80000"/>
                <a:gd name="connsiteX3" fmla="*/ 85510 w 90488"/>
                <a:gd name="connsiteY3" fmla="*/ 60734 h 80000"/>
                <a:gd name="connsiteX4" fmla="*/ 33122 w 90488"/>
                <a:gd name="connsiteY4" fmla="*/ 75021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33122" y="75021"/>
                  </a:moveTo>
                  <a:cubicBezTo>
                    <a:pt x="15025" y="64544"/>
                    <a:pt x="-7835" y="31206"/>
                    <a:pt x="2642" y="13109"/>
                  </a:cubicBezTo>
                  <a:cubicBezTo>
                    <a:pt x="13120" y="-4989"/>
                    <a:pt x="53125" y="-2131"/>
                    <a:pt x="71222" y="8346"/>
                  </a:cubicBezTo>
                  <a:cubicBezTo>
                    <a:pt x="89320" y="18824"/>
                    <a:pt x="95987" y="42636"/>
                    <a:pt x="85510" y="60734"/>
                  </a:cubicBezTo>
                  <a:cubicBezTo>
                    <a:pt x="75032" y="78831"/>
                    <a:pt x="51220" y="85499"/>
                    <a:pt x="33122" y="75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5883519-B796-F90E-7F93-77E529860300}"/>
                </a:ext>
              </a:extLst>
            </p:cNvPr>
            <p:cNvSpPr/>
            <p:nvPr/>
          </p:nvSpPr>
          <p:spPr>
            <a:xfrm>
              <a:off x="4779235" y="1780983"/>
              <a:ext cx="90488" cy="80000"/>
            </a:xfrm>
            <a:custGeom>
              <a:avLst/>
              <a:gdLst>
                <a:gd name="connsiteX0" fmla="*/ 19267 w 90488"/>
                <a:gd name="connsiteY0" fmla="*/ 8346 h 80000"/>
                <a:gd name="connsiteX1" fmla="*/ 87847 w 90488"/>
                <a:gd name="connsiteY1" fmla="*/ 13109 h 80000"/>
                <a:gd name="connsiteX2" fmla="*/ 57367 w 90488"/>
                <a:gd name="connsiteY2" fmla="*/ 75021 h 80000"/>
                <a:gd name="connsiteX3" fmla="*/ 4979 w 90488"/>
                <a:gd name="connsiteY3" fmla="*/ 60734 h 80000"/>
                <a:gd name="connsiteX4" fmla="*/ 19267 w 90488"/>
                <a:gd name="connsiteY4" fmla="*/ 8346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19267" y="8346"/>
                  </a:moveTo>
                  <a:cubicBezTo>
                    <a:pt x="37364" y="-2131"/>
                    <a:pt x="77369" y="-4989"/>
                    <a:pt x="87847" y="13109"/>
                  </a:cubicBezTo>
                  <a:cubicBezTo>
                    <a:pt x="98324" y="31206"/>
                    <a:pt x="75464" y="64544"/>
                    <a:pt x="57367" y="75021"/>
                  </a:cubicBezTo>
                  <a:cubicBezTo>
                    <a:pt x="39269" y="85499"/>
                    <a:pt x="15457" y="78831"/>
                    <a:pt x="4979" y="60734"/>
                  </a:cubicBezTo>
                  <a:cubicBezTo>
                    <a:pt x="-5498" y="42636"/>
                    <a:pt x="1169" y="18824"/>
                    <a:pt x="19267" y="8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AA9A2B4-380F-7ED1-4E24-1E077F3B25F8}"/>
                </a:ext>
              </a:extLst>
            </p:cNvPr>
            <p:cNvSpPr/>
            <p:nvPr/>
          </p:nvSpPr>
          <p:spPr>
            <a:xfrm>
              <a:off x="4946355" y="1679575"/>
              <a:ext cx="90488" cy="80000"/>
            </a:xfrm>
            <a:custGeom>
              <a:avLst/>
              <a:gdLst>
                <a:gd name="connsiteX0" fmla="*/ 71222 w 90488"/>
                <a:gd name="connsiteY0" fmla="*/ 71654 h 80000"/>
                <a:gd name="connsiteX1" fmla="*/ 2642 w 90488"/>
                <a:gd name="connsiteY1" fmla="*/ 66892 h 80000"/>
                <a:gd name="connsiteX2" fmla="*/ 33122 w 90488"/>
                <a:gd name="connsiteY2" fmla="*/ 4979 h 80000"/>
                <a:gd name="connsiteX3" fmla="*/ 85510 w 90488"/>
                <a:gd name="connsiteY3" fmla="*/ 19267 h 80000"/>
                <a:gd name="connsiteX4" fmla="*/ 71222 w 90488"/>
                <a:gd name="connsiteY4" fmla="*/ 71654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71222" y="71654"/>
                  </a:moveTo>
                  <a:cubicBezTo>
                    <a:pt x="53125" y="82132"/>
                    <a:pt x="13120" y="84989"/>
                    <a:pt x="2642" y="66892"/>
                  </a:cubicBezTo>
                  <a:cubicBezTo>
                    <a:pt x="-7835" y="48794"/>
                    <a:pt x="15025" y="15457"/>
                    <a:pt x="33122" y="4979"/>
                  </a:cubicBezTo>
                  <a:cubicBezTo>
                    <a:pt x="51220" y="-5498"/>
                    <a:pt x="75032" y="1169"/>
                    <a:pt x="85510" y="19267"/>
                  </a:cubicBezTo>
                  <a:cubicBezTo>
                    <a:pt x="95987" y="37364"/>
                    <a:pt x="89320" y="61177"/>
                    <a:pt x="71222" y="7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621275F-6DA9-5F70-5DE4-D983B6CFC137}"/>
                </a:ext>
              </a:extLst>
            </p:cNvPr>
            <p:cNvSpPr/>
            <p:nvPr/>
          </p:nvSpPr>
          <p:spPr>
            <a:xfrm>
              <a:off x="5260465" y="16655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F87CA24-7042-588E-97CA-91118C12AFDF}"/>
                </a:ext>
              </a:extLst>
            </p:cNvPr>
            <p:cNvSpPr/>
            <p:nvPr/>
          </p:nvSpPr>
          <p:spPr>
            <a:xfrm>
              <a:off x="5250940" y="1551205"/>
              <a:ext cx="76200" cy="95250"/>
            </a:xfrm>
            <a:custGeom>
              <a:avLst/>
              <a:gdLst>
                <a:gd name="connsiteX0" fmla="*/ 76200 w 76200"/>
                <a:gd name="connsiteY0" fmla="*/ 38100 h 95250"/>
                <a:gd name="connsiteX1" fmla="*/ 38100 w 76200"/>
                <a:gd name="connsiteY1" fmla="*/ 95250 h 95250"/>
                <a:gd name="connsiteX2" fmla="*/ 0 w 76200"/>
                <a:gd name="connsiteY2" fmla="*/ 38100 h 95250"/>
                <a:gd name="connsiteX3" fmla="*/ 38100 w 76200"/>
                <a:gd name="connsiteY3" fmla="*/ 0 h 95250"/>
                <a:gd name="connsiteX4" fmla="*/ 76200 w 76200"/>
                <a:gd name="connsiteY4" fmla="*/ 381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6200" y="38100"/>
                  </a:moveTo>
                  <a:cubicBezTo>
                    <a:pt x="76200" y="59055"/>
                    <a:pt x="59055" y="95250"/>
                    <a:pt x="38100" y="95250"/>
                  </a:cubicBezTo>
                  <a:cubicBezTo>
                    <a:pt x="17145" y="95250"/>
                    <a:pt x="0" y="59055"/>
                    <a:pt x="0" y="38100"/>
                  </a:cubicBezTo>
                  <a:cubicBezTo>
                    <a:pt x="0" y="17145"/>
                    <a:pt x="17145" y="0"/>
                    <a:pt x="38100" y="0"/>
                  </a:cubicBezTo>
                  <a:cubicBezTo>
                    <a:pt x="59055" y="0"/>
                    <a:pt x="76200" y="17145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66ACA7B-1271-6D41-CAE6-F5D91222E5B1}"/>
                </a:ext>
              </a:extLst>
            </p:cNvPr>
            <p:cNvSpPr/>
            <p:nvPr/>
          </p:nvSpPr>
          <p:spPr>
            <a:xfrm>
              <a:off x="5250940" y="1741705"/>
              <a:ext cx="76200" cy="95250"/>
            </a:xfrm>
            <a:custGeom>
              <a:avLst/>
              <a:gdLst>
                <a:gd name="connsiteX0" fmla="*/ 0 w 76200"/>
                <a:gd name="connsiteY0" fmla="*/ 57150 h 95250"/>
                <a:gd name="connsiteX1" fmla="*/ 38100 w 76200"/>
                <a:gd name="connsiteY1" fmla="*/ 0 h 95250"/>
                <a:gd name="connsiteX2" fmla="*/ 76200 w 76200"/>
                <a:gd name="connsiteY2" fmla="*/ 57150 h 95250"/>
                <a:gd name="connsiteX3" fmla="*/ 38100 w 76200"/>
                <a:gd name="connsiteY3" fmla="*/ 95250 h 95250"/>
                <a:gd name="connsiteX4" fmla="*/ 0 w 76200"/>
                <a:gd name="connsiteY4" fmla="*/ 571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0" y="57150"/>
                  </a:moveTo>
                  <a:cubicBezTo>
                    <a:pt x="0" y="36195"/>
                    <a:pt x="17145" y="0"/>
                    <a:pt x="38100" y="0"/>
                  </a:cubicBezTo>
                  <a:cubicBezTo>
                    <a:pt x="59055" y="0"/>
                    <a:pt x="76200" y="36195"/>
                    <a:pt x="76200" y="57150"/>
                  </a:cubicBezTo>
                  <a:cubicBezTo>
                    <a:pt x="76200" y="78105"/>
                    <a:pt x="59055" y="95250"/>
                    <a:pt x="38100" y="95250"/>
                  </a:cubicBezTo>
                  <a:cubicBezTo>
                    <a:pt x="17145" y="95250"/>
                    <a:pt x="0" y="78105"/>
                    <a:pt x="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C03F143-EE84-8C88-41EE-BCCA564C3F89}"/>
                </a:ext>
              </a:extLst>
            </p:cNvPr>
            <p:cNvSpPr/>
            <p:nvPr/>
          </p:nvSpPr>
          <p:spPr>
            <a:xfrm>
              <a:off x="5160235" y="1603375"/>
              <a:ext cx="90488" cy="80000"/>
            </a:xfrm>
            <a:custGeom>
              <a:avLst/>
              <a:gdLst>
                <a:gd name="connsiteX0" fmla="*/ 57367 w 90488"/>
                <a:gd name="connsiteY0" fmla="*/ 4979 h 80000"/>
                <a:gd name="connsiteX1" fmla="*/ 87847 w 90488"/>
                <a:gd name="connsiteY1" fmla="*/ 66892 h 80000"/>
                <a:gd name="connsiteX2" fmla="*/ 19267 w 90488"/>
                <a:gd name="connsiteY2" fmla="*/ 71654 h 80000"/>
                <a:gd name="connsiteX3" fmla="*/ 4979 w 90488"/>
                <a:gd name="connsiteY3" fmla="*/ 19267 h 80000"/>
                <a:gd name="connsiteX4" fmla="*/ 57367 w 90488"/>
                <a:gd name="connsiteY4" fmla="*/ 4979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57367" y="4979"/>
                  </a:moveTo>
                  <a:cubicBezTo>
                    <a:pt x="75464" y="15457"/>
                    <a:pt x="98324" y="48794"/>
                    <a:pt x="87847" y="66892"/>
                  </a:cubicBezTo>
                  <a:cubicBezTo>
                    <a:pt x="77369" y="84989"/>
                    <a:pt x="37364" y="82132"/>
                    <a:pt x="19267" y="71654"/>
                  </a:cubicBezTo>
                  <a:cubicBezTo>
                    <a:pt x="1169" y="61177"/>
                    <a:pt x="-5498" y="37364"/>
                    <a:pt x="4979" y="19267"/>
                  </a:cubicBezTo>
                  <a:cubicBezTo>
                    <a:pt x="15457" y="1169"/>
                    <a:pt x="39269" y="-5498"/>
                    <a:pt x="57367" y="4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72C0011-E840-DD24-31FA-94D1DF13A936}"/>
                </a:ext>
              </a:extLst>
            </p:cNvPr>
            <p:cNvSpPr/>
            <p:nvPr/>
          </p:nvSpPr>
          <p:spPr>
            <a:xfrm>
              <a:off x="5327355" y="1704783"/>
              <a:ext cx="90488" cy="80000"/>
            </a:xfrm>
            <a:custGeom>
              <a:avLst/>
              <a:gdLst>
                <a:gd name="connsiteX0" fmla="*/ 33122 w 90488"/>
                <a:gd name="connsiteY0" fmla="*/ 75021 h 80000"/>
                <a:gd name="connsiteX1" fmla="*/ 2642 w 90488"/>
                <a:gd name="connsiteY1" fmla="*/ 13109 h 80000"/>
                <a:gd name="connsiteX2" fmla="*/ 71222 w 90488"/>
                <a:gd name="connsiteY2" fmla="*/ 8346 h 80000"/>
                <a:gd name="connsiteX3" fmla="*/ 85510 w 90488"/>
                <a:gd name="connsiteY3" fmla="*/ 60734 h 80000"/>
                <a:gd name="connsiteX4" fmla="*/ 33122 w 90488"/>
                <a:gd name="connsiteY4" fmla="*/ 75021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33122" y="75021"/>
                  </a:moveTo>
                  <a:cubicBezTo>
                    <a:pt x="15024" y="64544"/>
                    <a:pt x="-7836" y="31206"/>
                    <a:pt x="2642" y="13109"/>
                  </a:cubicBezTo>
                  <a:cubicBezTo>
                    <a:pt x="13120" y="-4989"/>
                    <a:pt x="53124" y="-2131"/>
                    <a:pt x="71222" y="8346"/>
                  </a:cubicBezTo>
                  <a:cubicBezTo>
                    <a:pt x="89320" y="18824"/>
                    <a:pt x="95987" y="42636"/>
                    <a:pt x="85510" y="60734"/>
                  </a:cubicBezTo>
                  <a:cubicBezTo>
                    <a:pt x="75032" y="78831"/>
                    <a:pt x="51220" y="85499"/>
                    <a:pt x="33122" y="75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88A5B78-1D80-3038-E0D6-DC4F6DE58FB8}"/>
                </a:ext>
              </a:extLst>
            </p:cNvPr>
            <p:cNvSpPr/>
            <p:nvPr/>
          </p:nvSpPr>
          <p:spPr>
            <a:xfrm>
              <a:off x="5160235" y="1704783"/>
              <a:ext cx="90488" cy="80000"/>
            </a:xfrm>
            <a:custGeom>
              <a:avLst/>
              <a:gdLst>
                <a:gd name="connsiteX0" fmla="*/ 19267 w 90488"/>
                <a:gd name="connsiteY0" fmla="*/ 8346 h 80000"/>
                <a:gd name="connsiteX1" fmla="*/ 87847 w 90488"/>
                <a:gd name="connsiteY1" fmla="*/ 13109 h 80000"/>
                <a:gd name="connsiteX2" fmla="*/ 57367 w 90488"/>
                <a:gd name="connsiteY2" fmla="*/ 75021 h 80000"/>
                <a:gd name="connsiteX3" fmla="*/ 4979 w 90488"/>
                <a:gd name="connsiteY3" fmla="*/ 60734 h 80000"/>
                <a:gd name="connsiteX4" fmla="*/ 19267 w 90488"/>
                <a:gd name="connsiteY4" fmla="*/ 8346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19267" y="8346"/>
                  </a:moveTo>
                  <a:cubicBezTo>
                    <a:pt x="37364" y="-2131"/>
                    <a:pt x="77369" y="-4989"/>
                    <a:pt x="87847" y="13109"/>
                  </a:cubicBezTo>
                  <a:cubicBezTo>
                    <a:pt x="98324" y="31206"/>
                    <a:pt x="75464" y="64544"/>
                    <a:pt x="57367" y="75021"/>
                  </a:cubicBezTo>
                  <a:cubicBezTo>
                    <a:pt x="39269" y="85499"/>
                    <a:pt x="15457" y="78831"/>
                    <a:pt x="4979" y="60734"/>
                  </a:cubicBezTo>
                  <a:cubicBezTo>
                    <a:pt x="-5498" y="42636"/>
                    <a:pt x="1169" y="18824"/>
                    <a:pt x="19267" y="8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7B5D2B2-5D6D-70BA-7B4F-F5A1EC4A244E}"/>
                </a:ext>
              </a:extLst>
            </p:cNvPr>
            <p:cNvSpPr/>
            <p:nvPr/>
          </p:nvSpPr>
          <p:spPr>
            <a:xfrm>
              <a:off x="5327355" y="1603375"/>
              <a:ext cx="90488" cy="80000"/>
            </a:xfrm>
            <a:custGeom>
              <a:avLst/>
              <a:gdLst>
                <a:gd name="connsiteX0" fmla="*/ 71222 w 90488"/>
                <a:gd name="connsiteY0" fmla="*/ 71654 h 80000"/>
                <a:gd name="connsiteX1" fmla="*/ 2642 w 90488"/>
                <a:gd name="connsiteY1" fmla="*/ 66892 h 80000"/>
                <a:gd name="connsiteX2" fmla="*/ 33122 w 90488"/>
                <a:gd name="connsiteY2" fmla="*/ 4979 h 80000"/>
                <a:gd name="connsiteX3" fmla="*/ 85510 w 90488"/>
                <a:gd name="connsiteY3" fmla="*/ 19267 h 80000"/>
                <a:gd name="connsiteX4" fmla="*/ 71222 w 90488"/>
                <a:gd name="connsiteY4" fmla="*/ 71654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71222" y="71654"/>
                  </a:moveTo>
                  <a:cubicBezTo>
                    <a:pt x="53124" y="82132"/>
                    <a:pt x="13120" y="84989"/>
                    <a:pt x="2642" y="66892"/>
                  </a:cubicBezTo>
                  <a:cubicBezTo>
                    <a:pt x="-7836" y="48794"/>
                    <a:pt x="15024" y="15457"/>
                    <a:pt x="33122" y="4979"/>
                  </a:cubicBezTo>
                  <a:cubicBezTo>
                    <a:pt x="51220" y="-5498"/>
                    <a:pt x="75032" y="1169"/>
                    <a:pt x="85510" y="19267"/>
                  </a:cubicBezTo>
                  <a:cubicBezTo>
                    <a:pt x="95987" y="37364"/>
                    <a:pt x="89320" y="61177"/>
                    <a:pt x="71222" y="7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C65949-E617-E229-1F6B-F0C8526BE705}"/>
              </a:ext>
            </a:extLst>
          </p:cNvPr>
          <p:cNvGrpSpPr/>
          <p:nvPr/>
        </p:nvGrpSpPr>
        <p:grpSpPr>
          <a:xfrm>
            <a:off x="1233747" y="1892156"/>
            <a:ext cx="438150" cy="380999"/>
            <a:chOff x="4112305" y="1611302"/>
            <a:chExt cx="438150" cy="380999"/>
          </a:xfrm>
          <a:solidFill>
            <a:schemeClr val="accent2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295605-F911-FAC3-8533-54C4E6636EBE}"/>
                </a:ext>
              </a:extLst>
            </p:cNvPr>
            <p:cNvSpPr/>
            <p:nvPr/>
          </p:nvSpPr>
          <p:spPr>
            <a:xfrm>
              <a:off x="4149451" y="1725601"/>
              <a:ext cx="361950" cy="266700"/>
            </a:xfrm>
            <a:custGeom>
              <a:avLst/>
              <a:gdLst>
                <a:gd name="connsiteX0" fmla="*/ 0 w 361950"/>
                <a:gd name="connsiteY0" fmla="*/ 0 h 266700"/>
                <a:gd name="connsiteX1" fmla="*/ 41910 w 361950"/>
                <a:gd name="connsiteY1" fmla="*/ 235267 h 266700"/>
                <a:gd name="connsiteX2" fmla="*/ 79057 w 361950"/>
                <a:gd name="connsiteY2" fmla="*/ 266700 h 266700"/>
                <a:gd name="connsiteX3" fmla="*/ 281940 w 361950"/>
                <a:gd name="connsiteY3" fmla="*/ 266700 h 266700"/>
                <a:gd name="connsiteX4" fmla="*/ 319088 w 361950"/>
                <a:gd name="connsiteY4" fmla="*/ 235267 h 266700"/>
                <a:gd name="connsiteX5" fmla="*/ 361950 w 361950"/>
                <a:gd name="connsiteY5" fmla="*/ 0 h 266700"/>
                <a:gd name="connsiteX6" fmla="*/ 0 w 361950"/>
                <a:gd name="connsiteY6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266700">
                  <a:moveTo>
                    <a:pt x="0" y="0"/>
                  </a:moveTo>
                  <a:lnTo>
                    <a:pt x="41910" y="235267"/>
                  </a:lnTo>
                  <a:cubicBezTo>
                    <a:pt x="44768" y="253365"/>
                    <a:pt x="60960" y="266700"/>
                    <a:pt x="79057" y="266700"/>
                  </a:cubicBezTo>
                  <a:lnTo>
                    <a:pt x="281940" y="266700"/>
                  </a:lnTo>
                  <a:cubicBezTo>
                    <a:pt x="300038" y="266700"/>
                    <a:pt x="316230" y="253365"/>
                    <a:pt x="319088" y="235267"/>
                  </a:cubicBezTo>
                  <a:lnTo>
                    <a:pt x="3619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2A7870C-582D-7C72-76C1-B758047F6479}"/>
                </a:ext>
              </a:extLst>
            </p:cNvPr>
            <p:cNvSpPr/>
            <p:nvPr/>
          </p:nvSpPr>
          <p:spPr>
            <a:xfrm>
              <a:off x="4112305" y="1611302"/>
              <a:ext cx="438150" cy="76200"/>
            </a:xfrm>
            <a:custGeom>
              <a:avLst/>
              <a:gdLst>
                <a:gd name="connsiteX0" fmla="*/ 399098 w 438149"/>
                <a:gd name="connsiteY0" fmla="*/ 180148 h 256347"/>
                <a:gd name="connsiteX1" fmla="*/ 258128 w 438149"/>
                <a:gd name="connsiteY1" fmla="*/ 180148 h 256347"/>
                <a:gd name="connsiteX2" fmla="*/ 336233 w 438149"/>
                <a:gd name="connsiteY2" fmla="*/ 31558 h 256347"/>
                <a:gd name="connsiteX3" fmla="*/ 335280 w 438149"/>
                <a:gd name="connsiteY3" fmla="*/ 4888 h 256347"/>
                <a:gd name="connsiteX4" fmla="*/ 308610 w 438149"/>
                <a:gd name="connsiteY4" fmla="*/ 5840 h 256347"/>
                <a:gd name="connsiteX5" fmla="*/ 220028 w 438149"/>
                <a:gd name="connsiteY5" fmla="*/ 181100 h 256347"/>
                <a:gd name="connsiteX6" fmla="*/ 156210 w 438149"/>
                <a:gd name="connsiteY6" fmla="*/ 181100 h 256347"/>
                <a:gd name="connsiteX7" fmla="*/ 99060 w 438149"/>
                <a:gd name="connsiteY7" fmla="*/ 91565 h 256347"/>
                <a:gd name="connsiteX8" fmla="*/ 72390 w 438149"/>
                <a:gd name="connsiteY8" fmla="*/ 90613 h 256347"/>
                <a:gd name="connsiteX9" fmla="*/ 71437 w 438149"/>
                <a:gd name="connsiteY9" fmla="*/ 117283 h 256347"/>
                <a:gd name="connsiteX10" fmla="*/ 117158 w 438149"/>
                <a:gd name="connsiteY10" fmla="*/ 180148 h 256347"/>
                <a:gd name="connsiteX11" fmla="*/ 38100 w 438149"/>
                <a:gd name="connsiteY11" fmla="*/ 180148 h 256347"/>
                <a:gd name="connsiteX12" fmla="*/ 0 w 438149"/>
                <a:gd name="connsiteY12" fmla="*/ 218248 h 256347"/>
                <a:gd name="connsiteX13" fmla="*/ 0 w 438149"/>
                <a:gd name="connsiteY13" fmla="*/ 256348 h 256347"/>
                <a:gd name="connsiteX14" fmla="*/ 438150 w 438149"/>
                <a:gd name="connsiteY14" fmla="*/ 256348 h 256347"/>
                <a:gd name="connsiteX15" fmla="*/ 438150 w 438149"/>
                <a:gd name="connsiteY15" fmla="*/ 218248 h 256347"/>
                <a:gd name="connsiteX16" fmla="*/ 399098 w 438149"/>
                <a:gd name="connsiteY16" fmla="*/ 180148 h 256347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71437 w 438150"/>
                <a:gd name="connsiteY8" fmla="*/ 117283 h 256348"/>
                <a:gd name="connsiteX9" fmla="*/ 117158 w 438150"/>
                <a:gd name="connsiteY9" fmla="*/ 180148 h 256348"/>
                <a:gd name="connsiteX10" fmla="*/ 38100 w 438150"/>
                <a:gd name="connsiteY10" fmla="*/ 180148 h 256348"/>
                <a:gd name="connsiteX11" fmla="*/ 0 w 438150"/>
                <a:gd name="connsiteY11" fmla="*/ 218248 h 256348"/>
                <a:gd name="connsiteX12" fmla="*/ 0 w 438150"/>
                <a:gd name="connsiteY12" fmla="*/ 256348 h 256348"/>
                <a:gd name="connsiteX13" fmla="*/ 438150 w 438150"/>
                <a:gd name="connsiteY13" fmla="*/ 256348 h 256348"/>
                <a:gd name="connsiteX14" fmla="*/ 438150 w 438150"/>
                <a:gd name="connsiteY14" fmla="*/ 218248 h 256348"/>
                <a:gd name="connsiteX15" fmla="*/ 399098 w 438150"/>
                <a:gd name="connsiteY15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71437 w 438150"/>
                <a:gd name="connsiteY8" fmla="*/ 117283 h 256348"/>
                <a:gd name="connsiteX9" fmla="*/ 117158 w 438150"/>
                <a:gd name="connsiteY9" fmla="*/ 180148 h 256348"/>
                <a:gd name="connsiteX10" fmla="*/ 38100 w 438150"/>
                <a:gd name="connsiteY10" fmla="*/ 180148 h 256348"/>
                <a:gd name="connsiteX11" fmla="*/ 0 w 438150"/>
                <a:gd name="connsiteY11" fmla="*/ 218248 h 256348"/>
                <a:gd name="connsiteX12" fmla="*/ 0 w 438150"/>
                <a:gd name="connsiteY12" fmla="*/ 256348 h 256348"/>
                <a:gd name="connsiteX13" fmla="*/ 438150 w 438150"/>
                <a:gd name="connsiteY13" fmla="*/ 256348 h 256348"/>
                <a:gd name="connsiteX14" fmla="*/ 438150 w 438150"/>
                <a:gd name="connsiteY14" fmla="*/ 218248 h 256348"/>
                <a:gd name="connsiteX15" fmla="*/ 399098 w 438150"/>
                <a:gd name="connsiteY15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117158 w 438150"/>
                <a:gd name="connsiteY8" fmla="*/ 180148 h 256348"/>
                <a:gd name="connsiteX9" fmla="*/ 38100 w 438150"/>
                <a:gd name="connsiteY9" fmla="*/ 180148 h 256348"/>
                <a:gd name="connsiteX10" fmla="*/ 0 w 438150"/>
                <a:gd name="connsiteY10" fmla="*/ 218248 h 256348"/>
                <a:gd name="connsiteX11" fmla="*/ 0 w 438150"/>
                <a:gd name="connsiteY11" fmla="*/ 256348 h 256348"/>
                <a:gd name="connsiteX12" fmla="*/ 438150 w 438150"/>
                <a:gd name="connsiteY12" fmla="*/ 256348 h 256348"/>
                <a:gd name="connsiteX13" fmla="*/ 438150 w 438150"/>
                <a:gd name="connsiteY13" fmla="*/ 218248 h 256348"/>
                <a:gd name="connsiteX14" fmla="*/ 399098 w 438150"/>
                <a:gd name="connsiteY14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117158 w 438150"/>
                <a:gd name="connsiteY7" fmla="*/ 180148 h 256348"/>
                <a:gd name="connsiteX8" fmla="*/ 38100 w 438150"/>
                <a:gd name="connsiteY8" fmla="*/ 180148 h 256348"/>
                <a:gd name="connsiteX9" fmla="*/ 0 w 438150"/>
                <a:gd name="connsiteY9" fmla="*/ 218248 h 256348"/>
                <a:gd name="connsiteX10" fmla="*/ 0 w 438150"/>
                <a:gd name="connsiteY10" fmla="*/ 256348 h 256348"/>
                <a:gd name="connsiteX11" fmla="*/ 438150 w 438150"/>
                <a:gd name="connsiteY11" fmla="*/ 256348 h 256348"/>
                <a:gd name="connsiteX12" fmla="*/ 438150 w 438150"/>
                <a:gd name="connsiteY12" fmla="*/ 218248 h 256348"/>
                <a:gd name="connsiteX13" fmla="*/ 399098 w 438150"/>
                <a:gd name="connsiteY13" fmla="*/ 180148 h 256348"/>
                <a:gd name="connsiteX0" fmla="*/ 399098 w 438150"/>
                <a:gd name="connsiteY0" fmla="*/ 182828 h 259028"/>
                <a:gd name="connsiteX1" fmla="*/ 258128 w 438150"/>
                <a:gd name="connsiteY1" fmla="*/ 182828 h 259028"/>
                <a:gd name="connsiteX2" fmla="*/ 336233 w 438150"/>
                <a:gd name="connsiteY2" fmla="*/ 34238 h 259028"/>
                <a:gd name="connsiteX3" fmla="*/ 335280 w 438150"/>
                <a:gd name="connsiteY3" fmla="*/ 7568 h 259028"/>
                <a:gd name="connsiteX4" fmla="*/ 220028 w 438150"/>
                <a:gd name="connsiteY4" fmla="*/ 183780 h 259028"/>
                <a:gd name="connsiteX5" fmla="*/ 156210 w 438150"/>
                <a:gd name="connsiteY5" fmla="*/ 183780 h 259028"/>
                <a:gd name="connsiteX6" fmla="*/ 117158 w 438150"/>
                <a:gd name="connsiteY6" fmla="*/ 182828 h 259028"/>
                <a:gd name="connsiteX7" fmla="*/ 38100 w 438150"/>
                <a:gd name="connsiteY7" fmla="*/ 182828 h 259028"/>
                <a:gd name="connsiteX8" fmla="*/ 0 w 438150"/>
                <a:gd name="connsiteY8" fmla="*/ 220928 h 259028"/>
                <a:gd name="connsiteX9" fmla="*/ 0 w 438150"/>
                <a:gd name="connsiteY9" fmla="*/ 259028 h 259028"/>
                <a:gd name="connsiteX10" fmla="*/ 438150 w 438150"/>
                <a:gd name="connsiteY10" fmla="*/ 259028 h 259028"/>
                <a:gd name="connsiteX11" fmla="*/ 438150 w 438150"/>
                <a:gd name="connsiteY11" fmla="*/ 220928 h 259028"/>
                <a:gd name="connsiteX12" fmla="*/ 399098 w 438150"/>
                <a:gd name="connsiteY12" fmla="*/ 182828 h 259028"/>
                <a:gd name="connsiteX0" fmla="*/ 399098 w 438150"/>
                <a:gd name="connsiteY0" fmla="*/ 148590 h 224790"/>
                <a:gd name="connsiteX1" fmla="*/ 258128 w 438150"/>
                <a:gd name="connsiteY1" fmla="*/ 148590 h 224790"/>
                <a:gd name="connsiteX2" fmla="*/ 336233 w 438150"/>
                <a:gd name="connsiteY2" fmla="*/ 0 h 224790"/>
                <a:gd name="connsiteX3" fmla="*/ 220028 w 438150"/>
                <a:gd name="connsiteY3" fmla="*/ 149542 h 224790"/>
                <a:gd name="connsiteX4" fmla="*/ 156210 w 438150"/>
                <a:gd name="connsiteY4" fmla="*/ 149542 h 224790"/>
                <a:gd name="connsiteX5" fmla="*/ 117158 w 438150"/>
                <a:gd name="connsiteY5" fmla="*/ 148590 h 224790"/>
                <a:gd name="connsiteX6" fmla="*/ 38100 w 438150"/>
                <a:gd name="connsiteY6" fmla="*/ 148590 h 224790"/>
                <a:gd name="connsiteX7" fmla="*/ 0 w 438150"/>
                <a:gd name="connsiteY7" fmla="*/ 186690 h 224790"/>
                <a:gd name="connsiteX8" fmla="*/ 0 w 438150"/>
                <a:gd name="connsiteY8" fmla="*/ 224790 h 224790"/>
                <a:gd name="connsiteX9" fmla="*/ 438150 w 438150"/>
                <a:gd name="connsiteY9" fmla="*/ 224790 h 224790"/>
                <a:gd name="connsiteX10" fmla="*/ 438150 w 438150"/>
                <a:gd name="connsiteY10" fmla="*/ 186690 h 224790"/>
                <a:gd name="connsiteX11" fmla="*/ 399098 w 438150"/>
                <a:gd name="connsiteY11" fmla="*/ 148590 h 224790"/>
                <a:gd name="connsiteX0" fmla="*/ 399098 w 438150"/>
                <a:gd name="connsiteY0" fmla="*/ 0 h 76200"/>
                <a:gd name="connsiteX1" fmla="*/ 258128 w 438150"/>
                <a:gd name="connsiteY1" fmla="*/ 0 h 76200"/>
                <a:gd name="connsiteX2" fmla="*/ 220028 w 438150"/>
                <a:gd name="connsiteY2" fmla="*/ 952 h 76200"/>
                <a:gd name="connsiteX3" fmla="*/ 156210 w 438150"/>
                <a:gd name="connsiteY3" fmla="*/ 952 h 76200"/>
                <a:gd name="connsiteX4" fmla="*/ 117158 w 438150"/>
                <a:gd name="connsiteY4" fmla="*/ 0 h 76200"/>
                <a:gd name="connsiteX5" fmla="*/ 38100 w 438150"/>
                <a:gd name="connsiteY5" fmla="*/ 0 h 76200"/>
                <a:gd name="connsiteX6" fmla="*/ 0 w 438150"/>
                <a:gd name="connsiteY6" fmla="*/ 38100 h 76200"/>
                <a:gd name="connsiteX7" fmla="*/ 0 w 438150"/>
                <a:gd name="connsiteY7" fmla="*/ 76200 h 76200"/>
                <a:gd name="connsiteX8" fmla="*/ 438150 w 438150"/>
                <a:gd name="connsiteY8" fmla="*/ 76200 h 76200"/>
                <a:gd name="connsiteX9" fmla="*/ 438150 w 438150"/>
                <a:gd name="connsiteY9" fmla="*/ 38100 h 76200"/>
                <a:gd name="connsiteX10" fmla="*/ 399098 w 438150"/>
                <a:gd name="connsiteY10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50" h="76200">
                  <a:moveTo>
                    <a:pt x="399098" y="0"/>
                  </a:moveTo>
                  <a:lnTo>
                    <a:pt x="258128" y="0"/>
                  </a:lnTo>
                  <a:cubicBezTo>
                    <a:pt x="228283" y="159"/>
                    <a:pt x="237014" y="793"/>
                    <a:pt x="220028" y="952"/>
                  </a:cubicBezTo>
                  <a:lnTo>
                    <a:pt x="156210" y="952"/>
                  </a:lnTo>
                  <a:cubicBezTo>
                    <a:pt x="139065" y="793"/>
                    <a:pt x="136843" y="159"/>
                    <a:pt x="117158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76200"/>
                  </a:lnTo>
                  <a:lnTo>
                    <a:pt x="438150" y="76200"/>
                  </a:lnTo>
                  <a:lnTo>
                    <a:pt x="438150" y="38100"/>
                  </a:lnTo>
                  <a:cubicBezTo>
                    <a:pt x="437198" y="17145"/>
                    <a:pt x="420052" y="0"/>
                    <a:pt x="39909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02AE8C-AC6C-78ED-333A-40EC0F682405}"/>
              </a:ext>
            </a:extLst>
          </p:cNvPr>
          <p:cNvGrpSpPr/>
          <p:nvPr/>
        </p:nvGrpSpPr>
        <p:grpSpPr>
          <a:xfrm>
            <a:off x="3097882" y="1340768"/>
            <a:ext cx="438150" cy="932387"/>
            <a:chOff x="3077168" y="1348295"/>
            <a:chExt cx="438150" cy="9323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8C5D47F-DBE6-1BF0-2AAB-9B98DDB44FC6}"/>
                </a:ext>
              </a:extLst>
            </p:cNvPr>
            <p:cNvGrpSpPr/>
            <p:nvPr/>
          </p:nvGrpSpPr>
          <p:grpSpPr>
            <a:xfrm>
              <a:off x="3077168" y="1899683"/>
              <a:ext cx="438150" cy="380999"/>
              <a:chOff x="4112305" y="1611302"/>
              <a:chExt cx="438150" cy="380999"/>
            </a:xfrm>
            <a:solidFill>
              <a:schemeClr val="accent3"/>
            </a:solidFill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515536E-0692-2227-6922-A0D3EFF0DBA5}"/>
                  </a:ext>
                </a:extLst>
              </p:cNvPr>
              <p:cNvSpPr/>
              <p:nvPr/>
            </p:nvSpPr>
            <p:spPr>
              <a:xfrm>
                <a:off x="4149451" y="1725601"/>
                <a:ext cx="361950" cy="266700"/>
              </a:xfrm>
              <a:custGeom>
                <a:avLst/>
                <a:gdLst>
                  <a:gd name="connsiteX0" fmla="*/ 0 w 361950"/>
                  <a:gd name="connsiteY0" fmla="*/ 0 h 266700"/>
                  <a:gd name="connsiteX1" fmla="*/ 41910 w 361950"/>
                  <a:gd name="connsiteY1" fmla="*/ 235267 h 266700"/>
                  <a:gd name="connsiteX2" fmla="*/ 79057 w 361950"/>
                  <a:gd name="connsiteY2" fmla="*/ 266700 h 266700"/>
                  <a:gd name="connsiteX3" fmla="*/ 281940 w 361950"/>
                  <a:gd name="connsiteY3" fmla="*/ 266700 h 266700"/>
                  <a:gd name="connsiteX4" fmla="*/ 319088 w 361950"/>
                  <a:gd name="connsiteY4" fmla="*/ 235267 h 266700"/>
                  <a:gd name="connsiteX5" fmla="*/ 361950 w 361950"/>
                  <a:gd name="connsiteY5" fmla="*/ 0 h 266700"/>
                  <a:gd name="connsiteX6" fmla="*/ 0 w 361950"/>
                  <a:gd name="connsiteY6" fmla="*/ 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1950" h="266700">
                    <a:moveTo>
                      <a:pt x="0" y="0"/>
                    </a:moveTo>
                    <a:lnTo>
                      <a:pt x="41910" y="235267"/>
                    </a:lnTo>
                    <a:cubicBezTo>
                      <a:pt x="44768" y="253365"/>
                      <a:pt x="60960" y="266700"/>
                      <a:pt x="79057" y="266700"/>
                    </a:cubicBezTo>
                    <a:lnTo>
                      <a:pt x="281940" y="266700"/>
                    </a:lnTo>
                    <a:cubicBezTo>
                      <a:pt x="300038" y="266700"/>
                      <a:pt x="316230" y="253365"/>
                      <a:pt x="319088" y="235267"/>
                    </a:cubicBezTo>
                    <a:lnTo>
                      <a:pt x="36195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8C43544-F179-3B79-BE90-B038816C4ABD}"/>
                  </a:ext>
                </a:extLst>
              </p:cNvPr>
              <p:cNvSpPr/>
              <p:nvPr/>
            </p:nvSpPr>
            <p:spPr>
              <a:xfrm>
                <a:off x="4112305" y="1611302"/>
                <a:ext cx="438150" cy="76200"/>
              </a:xfrm>
              <a:custGeom>
                <a:avLst/>
                <a:gdLst>
                  <a:gd name="connsiteX0" fmla="*/ 399098 w 438149"/>
                  <a:gd name="connsiteY0" fmla="*/ 180148 h 256347"/>
                  <a:gd name="connsiteX1" fmla="*/ 258128 w 438149"/>
                  <a:gd name="connsiteY1" fmla="*/ 180148 h 256347"/>
                  <a:gd name="connsiteX2" fmla="*/ 336233 w 438149"/>
                  <a:gd name="connsiteY2" fmla="*/ 31558 h 256347"/>
                  <a:gd name="connsiteX3" fmla="*/ 335280 w 438149"/>
                  <a:gd name="connsiteY3" fmla="*/ 4888 h 256347"/>
                  <a:gd name="connsiteX4" fmla="*/ 308610 w 438149"/>
                  <a:gd name="connsiteY4" fmla="*/ 5840 h 256347"/>
                  <a:gd name="connsiteX5" fmla="*/ 220028 w 438149"/>
                  <a:gd name="connsiteY5" fmla="*/ 181100 h 256347"/>
                  <a:gd name="connsiteX6" fmla="*/ 156210 w 438149"/>
                  <a:gd name="connsiteY6" fmla="*/ 181100 h 256347"/>
                  <a:gd name="connsiteX7" fmla="*/ 99060 w 438149"/>
                  <a:gd name="connsiteY7" fmla="*/ 91565 h 256347"/>
                  <a:gd name="connsiteX8" fmla="*/ 72390 w 438149"/>
                  <a:gd name="connsiteY8" fmla="*/ 90613 h 256347"/>
                  <a:gd name="connsiteX9" fmla="*/ 71437 w 438149"/>
                  <a:gd name="connsiteY9" fmla="*/ 117283 h 256347"/>
                  <a:gd name="connsiteX10" fmla="*/ 117158 w 438149"/>
                  <a:gd name="connsiteY10" fmla="*/ 180148 h 256347"/>
                  <a:gd name="connsiteX11" fmla="*/ 38100 w 438149"/>
                  <a:gd name="connsiteY11" fmla="*/ 180148 h 256347"/>
                  <a:gd name="connsiteX12" fmla="*/ 0 w 438149"/>
                  <a:gd name="connsiteY12" fmla="*/ 218248 h 256347"/>
                  <a:gd name="connsiteX13" fmla="*/ 0 w 438149"/>
                  <a:gd name="connsiteY13" fmla="*/ 256348 h 256347"/>
                  <a:gd name="connsiteX14" fmla="*/ 438150 w 438149"/>
                  <a:gd name="connsiteY14" fmla="*/ 256348 h 256347"/>
                  <a:gd name="connsiteX15" fmla="*/ 438150 w 438149"/>
                  <a:gd name="connsiteY15" fmla="*/ 218248 h 256347"/>
                  <a:gd name="connsiteX16" fmla="*/ 399098 w 438149"/>
                  <a:gd name="connsiteY16" fmla="*/ 180148 h 256347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71437 w 438150"/>
                  <a:gd name="connsiteY8" fmla="*/ 117283 h 256348"/>
                  <a:gd name="connsiteX9" fmla="*/ 117158 w 438150"/>
                  <a:gd name="connsiteY9" fmla="*/ 180148 h 256348"/>
                  <a:gd name="connsiteX10" fmla="*/ 38100 w 438150"/>
                  <a:gd name="connsiteY10" fmla="*/ 180148 h 256348"/>
                  <a:gd name="connsiteX11" fmla="*/ 0 w 438150"/>
                  <a:gd name="connsiteY11" fmla="*/ 218248 h 256348"/>
                  <a:gd name="connsiteX12" fmla="*/ 0 w 438150"/>
                  <a:gd name="connsiteY12" fmla="*/ 256348 h 256348"/>
                  <a:gd name="connsiteX13" fmla="*/ 438150 w 438150"/>
                  <a:gd name="connsiteY13" fmla="*/ 256348 h 256348"/>
                  <a:gd name="connsiteX14" fmla="*/ 438150 w 438150"/>
                  <a:gd name="connsiteY14" fmla="*/ 218248 h 256348"/>
                  <a:gd name="connsiteX15" fmla="*/ 399098 w 438150"/>
                  <a:gd name="connsiteY15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71437 w 438150"/>
                  <a:gd name="connsiteY8" fmla="*/ 117283 h 256348"/>
                  <a:gd name="connsiteX9" fmla="*/ 117158 w 438150"/>
                  <a:gd name="connsiteY9" fmla="*/ 180148 h 256348"/>
                  <a:gd name="connsiteX10" fmla="*/ 38100 w 438150"/>
                  <a:gd name="connsiteY10" fmla="*/ 180148 h 256348"/>
                  <a:gd name="connsiteX11" fmla="*/ 0 w 438150"/>
                  <a:gd name="connsiteY11" fmla="*/ 218248 h 256348"/>
                  <a:gd name="connsiteX12" fmla="*/ 0 w 438150"/>
                  <a:gd name="connsiteY12" fmla="*/ 256348 h 256348"/>
                  <a:gd name="connsiteX13" fmla="*/ 438150 w 438150"/>
                  <a:gd name="connsiteY13" fmla="*/ 256348 h 256348"/>
                  <a:gd name="connsiteX14" fmla="*/ 438150 w 438150"/>
                  <a:gd name="connsiteY14" fmla="*/ 218248 h 256348"/>
                  <a:gd name="connsiteX15" fmla="*/ 399098 w 438150"/>
                  <a:gd name="connsiteY15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117158 w 438150"/>
                  <a:gd name="connsiteY8" fmla="*/ 180148 h 256348"/>
                  <a:gd name="connsiteX9" fmla="*/ 38100 w 438150"/>
                  <a:gd name="connsiteY9" fmla="*/ 180148 h 256348"/>
                  <a:gd name="connsiteX10" fmla="*/ 0 w 438150"/>
                  <a:gd name="connsiteY10" fmla="*/ 218248 h 256348"/>
                  <a:gd name="connsiteX11" fmla="*/ 0 w 438150"/>
                  <a:gd name="connsiteY11" fmla="*/ 256348 h 256348"/>
                  <a:gd name="connsiteX12" fmla="*/ 438150 w 438150"/>
                  <a:gd name="connsiteY12" fmla="*/ 256348 h 256348"/>
                  <a:gd name="connsiteX13" fmla="*/ 438150 w 438150"/>
                  <a:gd name="connsiteY13" fmla="*/ 218248 h 256348"/>
                  <a:gd name="connsiteX14" fmla="*/ 399098 w 438150"/>
                  <a:gd name="connsiteY14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117158 w 438150"/>
                  <a:gd name="connsiteY7" fmla="*/ 180148 h 256348"/>
                  <a:gd name="connsiteX8" fmla="*/ 38100 w 438150"/>
                  <a:gd name="connsiteY8" fmla="*/ 180148 h 256348"/>
                  <a:gd name="connsiteX9" fmla="*/ 0 w 438150"/>
                  <a:gd name="connsiteY9" fmla="*/ 218248 h 256348"/>
                  <a:gd name="connsiteX10" fmla="*/ 0 w 438150"/>
                  <a:gd name="connsiteY10" fmla="*/ 256348 h 256348"/>
                  <a:gd name="connsiteX11" fmla="*/ 438150 w 438150"/>
                  <a:gd name="connsiteY11" fmla="*/ 256348 h 256348"/>
                  <a:gd name="connsiteX12" fmla="*/ 438150 w 438150"/>
                  <a:gd name="connsiteY12" fmla="*/ 218248 h 256348"/>
                  <a:gd name="connsiteX13" fmla="*/ 399098 w 438150"/>
                  <a:gd name="connsiteY13" fmla="*/ 180148 h 256348"/>
                  <a:gd name="connsiteX0" fmla="*/ 399098 w 438150"/>
                  <a:gd name="connsiteY0" fmla="*/ 182828 h 259028"/>
                  <a:gd name="connsiteX1" fmla="*/ 258128 w 438150"/>
                  <a:gd name="connsiteY1" fmla="*/ 182828 h 259028"/>
                  <a:gd name="connsiteX2" fmla="*/ 336233 w 438150"/>
                  <a:gd name="connsiteY2" fmla="*/ 34238 h 259028"/>
                  <a:gd name="connsiteX3" fmla="*/ 335280 w 438150"/>
                  <a:gd name="connsiteY3" fmla="*/ 7568 h 259028"/>
                  <a:gd name="connsiteX4" fmla="*/ 220028 w 438150"/>
                  <a:gd name="connsiteY4" fmla="*/ 183780 h 259028"/>
                  <a:gd name="connsiteX5" fmla="*/ 156210 w 438150"/>
                  <a:gd name="connsiteY5" fmla="*/ 183780 h 259028"/>
                  <a:gd name="connsiteX6" fmla="*/ 117158 w 438150"/>
                  <a:gd name="connsiteY6" fmla="*/ 182828 h 259028"/>
                  <a:gd name="connsiteX7" fmla="*/ 38100 w 438150"/>
                  <a:gd name="connsiteY7" fmla="*/ 182828 h 259028"/>
                  <a:gd name="connsiteX8" fmla="*/ 0 w 438150"/>
                  <a:gd name="connsiteY8" fmla="*/ 220928 h 259028"/>
                  <a:gd name="connsiteX9" fmla="*/ 0 w 438150"/>
                  <a:gd name="connsiteY9" fmla="*/ 259028 h 259028"/>
                  <a:gd name="connsiteX10" fmla="*/ 438150 w 438150"/>
                  <a:gd name="connsiteY10" fmla="*/ 259028 h 259028"/>
                  <a:gd name="connsiteX11" fmla="*/ 438150 w 438150"/>
                  <a:gd name="connsiteY11" fmla="*/ 220928 h 259028"/>
                  <a:gd name="connsiteX12" fmla="*/ 399098 w 438150"/>
                  <a:gd name="connsiteY12" fmla="*/ 182828 h 259028"/>
                  <a:gd name="connsiteX0" fmla="*/ 399098 w 438150"/>
                  <a:gd name="connsiteY0" fmla="*/ 148590 h 224790"/>
                  <a:gd name="connsiteX1" fmla="*/ 258128 w 438150"/>
                  <a:gd name="connsiteY1" fmla="*/ 148590 h 224790"/>
                  <a:gd name="connsiteX2" fmla="*/ 336233 w 438150"/>
                  <a:gd name="connsiteY2" fmla="*/ 0 h 224790"/>
                  <a:gd name="connsiteX3" fmla="*/ 220028 w 438150"/>
                  <a:gd name="connsiteY3" fmla="*/ 149542 h 224790"/>
                  <a:gd name="connsiteX4" fmla="*/ 156210 w 438150"/>
                  <a:gd name="connsiteY4" fmla="*/ 149542 h 224790"/>
                  <a:gd name="connsiteX5" fmla="*/ 117158 w 438150"/>
                  <a:gd name="connsiteY5" fmla="*/ 148590 h 224790"/>
                  <a:gd name="connsiteX6" fmla="*/ 38100 w 438150"/>
                  <a:gd name="connsiteY6" fmla="*/ 148590 h 224790"/>
                  <a:gd name="connsiteX7" fmla="*/ 0 w 438150"/>
                  <a:gd name="connsiteY7" fmla="*/ 186690 h 224790"/>
                  <a:gd name="connsiteX8" fmla="*/ 0 w 438150"/>
                  <a:gd name="connsiteY8" fmla="*/ 224790 h 224790"/>
                  <a:gd name="connsiteX9" fmla="*/ 438150 w 438150"/>
                  <a:gd name="connsiteY9" fmla="*/ 224790 h 224790"/>
                  <a:gd name="connsiteX10" fmla="*/ 438150 w 438150"/>
                  <a:gd name="connsiteY10" fmla="*/ 186690 h 224790"/>
                  <a:gd name="connsiteX11" fmla="*/ 399098 w 438150"/>
                  <a:gd name="connsiteY11" fmla="*/ 148590 h 224790"/>
                  <a:gd name="connsiteX0" fmla="*/ 399098 w 438150"/>
                  <a:gd name="connsiteY0" fmla="*/ 0 h 76200"/>
                  <a:gd name="connsiteX1" fmla="*/ 258128 w 438150"/>
                  <a:gd name="connsiteY1" fmla="*/ 0 h 76200"/>
                  <a:gd name="connsiteX2" fmla="*/ 220028 w 438150"/>
                  <a:gd name="connsiteY2" fmla="*/ 952 h 76200"/>
                  <a:gd name="connsiteX3" fmla="*/ 156210 w 438150"/>
                  <a:gd name="connsiteY3" fmla="*/ 952 h 76200"/>
                  <a:gd name="connsiteX4" fmla="*/ 117158 w 438150"/>
                  <a:gd name="connsiteY4" fmla="*/ 0 h 76200"/>
                  <a:gd name="connsiteX5" fmla="*/ 38100 w 438150"/>
                  <a:gd name="connsiteY5" fmla="*/ 0 h 76200"/>
                  <a:gd name="connsiteX6" fmla="*/ 0 w 438150"/>
                  <a:gd name="connsiteY6" fmla="*/ 38100 h 76200"/>
                  <a:gd name="connsiteX7" fmla="*/ 0 w 438150"/>
                  <a:gd name="connsiteY7" fmla="*/ 76200 h 76200"/>
                  <a:gd name="connsiteX8" fmla="*/ 438150 w 438150"/>
                  <a:gd name="connsiteY8" fmla="*/ 76200 h 76200"/>
                  <a:gd name="connsiteX9" fmla="*/ 438150 w 438150"/>
                  <a:gd name="connsiteY9" fmla="*/ 38100 h 76200"/>
                  <a:gd name="connsiteX10" fmla="*/ 399098 w 438150"/>
                  <a:gd name="connsiteY10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8150" h="76200">
                    <a:moveTo>
                      <a:pt x="399098" y="0"/>
                    </a:moveTo>
                    <a:lnTo>
                      <a:pt x="258128" y="0"/>
                    </a:lnTo>
                    <a:cubicBezTo>
                      <a:pt x="228283" y="159"/>
                      <a:pt x="237014" y="793"/>
                      <a:pt x="220028" y="952"/>
                    </a:cubicBezTo>
                    <a:lnTo>
                      <a:pt x="156210" y="952"/>
                    </a:lnTo>
                    <a:cubicBezTo>
                      <a:pt x="139065" y="793"/>
                      <a:pt x="136843" y="159"/>
                      <a:pt x="117158" y="0"/>
                    </a:cubicBez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lnTo>
                      <a:pt x="0" y="76200"/>
                    </a:lnTo>
                    <a:lnTo>
                      <a:pt x="438150" y="76200"/>
                    </a:lnTo>
                    <a:lnTo>
                      <a:pt x="438150" y="38100"/>
                    </a:lnTo>
                    <a:cubicBezTo>
                      <a:pt x="437198" y="17145"/>
                      <a:pt x="420052" y="0"/>
                      <a:pt x="399098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2C60568-8A00-E3CB-AD99-80863961B1E1}"/>
                </a:ext>
              </a:extLst>
            </p:cNvPr>
            <p:cNvGrpSpPr/>
            <p:nvPr/>
          </p:nvGrpSpPr>
          <p:grpSpPr>
            <a:xfrm flipH="1">
              <a:off x="3155683" y="1348295"/>
              <a:ext cx="359635" cy="509789"/>
              <a:chOff x="5394300" y="1160493"/>
              <a:chExt cx="478675" cy="678529"/>
            </a:xfrm>
            <a:solidFill>
              <a:schemeClr val="accent3"/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0B6BA93-03F5-2A9A-A7EE-87A3FE227C5D}"/>
                  </a:ext>
                </a:extLst>
              </p:cNvPr>
              <p:cNvSpPr/>
              <p:nvPr/>
            </p:nvSpPr>
            <p:spPr>
              <a:xfrm>
                <a:off x="5748053" y="1279931"/>
                <a:ext cx="124922" cy="323223"/>
              </a:xfrm>
              <a:custGeom>
                <a:avLst/>
                <a:gdLst>
                  <a:gd name="connsiteX0" fmla="*/ 114300 w 124922"/>
                  <a:gd name="connsiteY0" fmla="*/ 14288 h 323223"/>
                  <a:gd name="connsiteX1" fmla="*/ 77152 w 124922"/>
                  <a:gd name="connsiteY1" fmla="*/ 0 h 323223"/>
                  <a:gd name="connsiteX2" fmla="*/ 17145 w 124922"/>
                  <a:gd name="connsiteY2" fmla="*/ 152400 h 323223"/>
                  <a:gd name="connsiteX3" fmla="*/ 0 w 124922"/>
                  <a:gd name="connsiteY3" fmla="*/ 317183 h 323223"/>
                  <a:gd name="connsiteX4" fmla="*/ 37147 w 124922"/>
                  <a:gd name="connsiteY4" fmla="*/ 322898 h 323223"/>
                  <a:gd name="connsiteX5" fmla="*/ 57150 w 124922"/>
                  <a:gd name="connsiteY5" fmla="*/ 308610 h 323223"/>
                  <a:gd name="connsiteX6" fmla="*/ 57150 w 124922"/>
                  <a:gd name="connsiteY6" fmla="*/ 306705 h 323223"/>
                  <a:gd name="connsiteX7" fmla="*/ 122872 w 124922"/>
                  <a:gd name="connsiteY7" fmla="*/ 36195 h 323223"/>
                  <a:gd name="connsiteX8" fmla="*/ 114300 w 124922"/>
                  <a:gd name="connsiteY8" fmla="*/ 14288 h 323223"/>
                  <a:gd name="connsiteX9" fmla="*/ 114300 w 124922"/>
                  <a:gd name="connsiteY9" fmla="*/ 14288 h 32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922" h="323223">
                    <a:moveTo>
                      <a:pt x="114300" y="14288"/>
                    </a:moveTo>
                    <a:lnTo>
                      <a:pt x="77152" y="0"/>
                    </a:lnTo>
                    <a:lnTo>
                      <a:pt x="17145" y="152400"/>
                    </a:lnTo>
                    <a:lnTo>
                      <a:pt x="0" y="317183"/>
                    </a:lnTo>
                    <a:lnTo>
                      <a:pt x="37147" y="322898"/>
                    </a:lnTo>
                    <a:cubicBezTo>
                      <a:pt x="46672" y="324803"/>
                      <a:pt x="55245" y="318135"/>
                      <a:pt x="57150" y="308610"/>
                    </a:cubicBezTo>
                    <a:cubicBezTo>
                      <a:pt x="57150" y="307658"/>
                      <a:pt x="57150" y="307658"/>
                      <a:pt x="57150" y="306705"/>
                    </a:cubicBezTo>
                    <a:cubicBezTo>
                      <a:pt x="63818" y="190500"/>
                      <a:pt x="104775" y="80010"/>
                      <a:pt x="122872" y="36195"/>
                    </a:cubicBezTo>
                    <a:cubicBezTo>
                      <a:pt x="127635" y="28575"/>
                      <a:pt x="123825" y="18097"/>
                      <a:pt x="114300" y="14288"/>
                    </a:cubicBezTo>
                    <a:cubicBezTo>
                      <a:pt x="114300" y="14288"/>
                      <a:pt x="114300" y="14288"/>
                      <a:pt x="11430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2BDABFE-B775-D00A-E5D5-57FD9BF03481}"/>
                  </a:ext>
                </a:extLst>
              </p:cNvPr>
              <p:cNvSpPr/>
              <p:nvPr/>
            </p:nvSpPr>
            <p:spPr>
              <a:xfrm>
                <a:off x="5574095" y="1343146"/>
                <a:ext cx="47438" cy="47041"/>
              </a:xfrm>
              <a:custGeom>
                <a:avLst/>
                <a:gdLst>
                  <a:gd name="connsiteX0" fmla="*/ 32035 w 47438"/>
                  <a:gd name="connsiteY0" fmla="*/ 1555 h 47041"/>
                  <a:gd name="connsiteX1" fmla="*/ 1555 w 47438"/>
                  <a:gd name="connsiteY1" fmla="*/ 14890 h 47041"/>
                  <a:gd name="connsiteX2" fmla="*/ 14890 w 47438"/>
                  <a:gd name="connsiteY2" fmla="*/ 45370 h 47041"/>
                  <a:gd name="connsiteX3" fmla="*/ 45370 w 47438"/>
                  <a:gd name="connsiteY3" fmla="*/ 32035 h 47041"/>
                  <a:gd name="connsiteX4" fmla="*/ 32035 w 47438"/>
                  <a:gd name="connsiteY4" fmla="*/ 1555 h 47041"/>
                  <a:gd name="connsiteX5" fmla="*/ 32035 w 47438"/>
                  <a:gd name="connsiteY5" fmla="*/ 1555 h 47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38" h="47041">
                    <a:moveTo>
                      <a:pt x="32035" y="1555"/>
                    </a:moveTo>
                    <a:cubicBezTo>
                      <a:pt x="19652" y="-3208"/>
                      <a:pt x="6317" y="3460"/>
                      <a:pt x="1555" y="14890"/>
                    </a:cubicBezTo>
                    <a:cubicBezTo>
                      <a:pt x="-3208" y="27272"/>
                      <a:pt x="3460" y="40607"/>
                      <a:pt x="14890" y="45370"/>
                    </a:cubicBezTo>
                    <a:cubicBezTo>
                      <a:pt x="27272" y="50132"/>
                      <a:pt x="40607" y="44417"/>
                      <a:pt x="45370" y="32035"/>
                    </a:cubicBezTo>
                    <a:cubicBezTo>
                      <a:pt x="51085" y="20605"/>
                      <a:pt x="44417" y="6317"/>
                      <a:pt x="32035" y="1555"/>
                    </a:cubicBezTo>
                    <a:cubicBezTo>
                      <a:pt x="32035" y="1555"/>
                      <a:pt x="32035" y="1555"/>
                      <a:pt x="32035" y="15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FA7467D-44E7-DF82-7051-F72498902B39}"/>
                  </a:ext>
                </a:extLst>
              </p:cNvPr>
              <p:cNvSpPr/>
              <p:nvPr/>
            </p:nvSpPr>
            <p:spPr>
              <a:xfrm>
                <a:off x="5394300" y="1160493"/>
                <a:ext cx="408997" cy="416617"/>
              </a:xfrm>
              <a:custGeom>
                <a:avLst/>
                <a:gdLst>
                  <a:gd name="connsiteX0" fmla="*/ 130868 w 408997"/>
                  <a:gd name="connsiteY0" fmla="*/ 1328 h 416617"/>
                  <a:gd name="connsiteX1" fmla="*/ 108008 w 408997"/>
                  <a:gd name="connsiteY1" fmla="*/ 10853 h 416617"/>
                  <a:gd name="connsiteX2" fmla="*/ 108008 w 408997"/>
                  <a:gd name="connsiteY2" fmla="*/ 10853 h 416617"/>
                  <a:gd name="connsiteX3" fmla="*/ 1328 w 408997"/>
                  <a:gd name="connsiteY3" fmla="*/ 285173 h 416617"/>
                  <a:gd name="connsiteX4" fmla="*/ 10853 w 408997"/>
                  <a:gd name="connsiteY4" fmla="*/ 307080 h 416617"/>
                  <a:gd name="connsiteX5" fmla="*/ 10853 w 408997"/>
                  <a:gd name="connsiteY5" fmla="*/ 307080 h 416617"/>
                  <a:gd name="connsiteX6" fmla="*/ 288983 w 408997"/>
                  <a:gd name="connsiteY6" fmla="*/ 416618 h 416617"/>
                  <a:gd name="connsiteX7" fmla="*/ 408998 w 408997"/>
                  <a:gd name="connsiteY7" fmla="*/ 110865 h 416617"/>
                  <a:gd name="connsiteX8" fmla="*/ 130868 w 408997"/>
                  <a:gd name="connsiteY8" fmla="*/ 1328 h 416617"/>
                  <a:gd name="connsiteX9" fmla="*/ 249930 w 408997"/>
                  <a:gd name="connsiteY9" fmla="*/ 249930 h 416617"/>
                  <a:gd name="connsiteX10" fmla="*/ 227070 w 408997"/>
                  <a:gd name="connsiteY10" fmla="*/ 235643 h 416617"/>
                  <a:gd name="connsiteX11" fmla="*/ 236595 w 408997"/>
                  <a:gd name="connsiteY11" fmla="*/ 260408 h 416617"/>
                  <a:gd name="connsiteX12" fmla="*/ 231833 w 408997"/>
                  <a:gd name="connsiteY12" fmla="*/ 277553 h 416617"/>
                  <a:gd name="connsiteX13" fmla="*/ 216593 w 408997"/>
                  <a:gd name="connsiteY13" fmla="*/ 287078 h 416617"/>
                  <a:gd name="connsiteX14" fmla="*/ 188970 w 408997"/>
                  <a:gd name="connsiteY14" fmla="*/ 267075 h 416617"/>
                  <a:gd name="connsiteX15" fmla="*/ 188970 w 408997"/>
                  <a:gd name="connsiteY15" fmla="*/ 244215 h 416617"/>
                  <a:gd name="connsiteX16" fmla="*/ 172778 w 408997"/>
                  <a:gd name="connsiteY16" fmla="*/ 261360 h 416617"/>
                  <a:gd name="connsiteX17" fmla="*/ 138488 w 408997"/>
                  <a:gd name="connsiteY17" fmla="*/ 257550 h 416617"/>
                  <a:gd name="connsiteX18" fmla="*/ 133725 w 408997"/>
                  <a:gd name="connsiteY18" fmla="*/ 240405 h 416617"/>
                  <a:gd name="connsiteX19" fmla="*/ 135630 w 408997"/>
                  <a:gd name="connsiteY19" fmla="*/ 233738 h 416617"/>
                  <a:gd name="connsiteX20" fmla="*/ 143250 w 408997"/>
                  <a:gd name="connsiteY20" fmla="*/ 224213 h 416617"/>
                  <a:gd name="connsiteX21" fmla="*/ 167063 w 408997"/>
                  <a:gd name="connsiteY21" fmla="*/ 211830 h 416617"/>
                  <a:gd name="connsiteX22" fmla="*/ 140393 w 408997"/>
                  <a:gd name="connsiteY22" fmla="*/ 207068 h 416617"/>
                  <a:gd name="connsiteX23" fmla="*/ 128010 w 408997"/>
                  <a:gd name="connsiteY23" fmla="*/ 176588 h 416617"/>
                  <a:gd name="connsiteX24" fmla="*/ 157538 w 408997"/>
                  <a:gd name="connsiteY24" fmla="*/ 163253 h 416617"/>
                  <a:gd name="connsiteX25" fmla="*/ 180398 w 408997"/>
                  <a:gd name="connsiteY25" fmla="*/ 177540 h 416617"/>
                  <a:gd name="connsiteX26" fmla="*/ 170873 w 408997"/>
                  <a:gd name="connsiteY26" fmla="*/ 152775 h 416617"/>
                  <a:gd name="connsiteX27" fmla="*/ 171825 w 408997"/>
                  <a:gd name="connsiteY27" fmla="*/ 140393 h 416617"/>
                  <a:gd name="connsiteX28" fmla="*/ 174683 w 408997"/>
                  <a:gd name="connsiteY28" fmla="*/ 134678 h 416617"/>
                  <a:gd name="connsiteX29" fmla="*/ 190875 w 408997"/>
                  <a:gd name="connsiteY29" fmla="*/ 125153 h 416617"/>
                  <a:gd name="connsiteX30" fmla="*/ 218498 w 408997"/>
                  <a:gd name="connsiteY30" fmla="*/ 145155 h 416617"/>
                  <a:gd name="connsiteX31" fmla="*/ 218498 w 408997"/>
                  <a:gd name="connsiteY31" fmla="*/ 168015 h 416617"/>
                  <a:gd name="connsiteX32" fmla="*/ 234690 w 408997"/>
                  <a:gd name="connsiteY32" fmla="*/ 150870 h 416617"/>
                  <a:gd name="connsiteX33" fmla="*/ 268028 w 408997"/>
                  <a:gd name="connsiteY33" fmla="*/ 154680 h 416617"/>
                  <a:gd name="connsiteX34" fmla="*/ 272790 w 408997"/>
                  <a:gd name="connsiteY34" fmla="*/ 171825 h 416617"/>
                  <a:gd name="connsiteX35" fmla="*/ 264218 w 408997"/>
                  <a:gd name="connsiteY35" fmla="*/ 188018 h 416617"/>
                  <a:gd name="connsiteX36" fmla="*/ 240405 w 408997"/>
                  <a:gd name="connsiteY36" fmla="*/ 200400 h 416617"/>
                  <a:gd name="connsiteX37" fmla="*/ 267075 w 408997"/>
                  <a:gd name="connsiteY37" fmla="*/ 205163 h 416617"/>
                  <a:gd name="connsiteX38" fmla="*/ 280410 w 408997"/>
                  <a:gd name="connsiteY38" fmla="*/ 234690 h 416617"/>
                  <a:gd name="connsiteX39" fmla="*/ 249930 w 408997"/>
                  <a:gd name="connsiteY39" fmla="*/ 249930 h 4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08997" h="416617">
                    <a:moveTo>
                      <a:pt x="130868" y="1328"/>
                    </a:moveTo>
                    <a:cubicBezTo>
                      <a:pt x="122295" y="-2482"/>
                      <a:pt x="111818" y="2280"/>
                      <a:pt x="108008" y="10853"/>
                    </a:cubicBezTo>
                    <a:cubicBezTo>
                      <a:pt x="108008" y="10853"/>
                      <a:pt x="108008" y="10853"/>
                      <a:pt x="108008" y="10853"/>
                    </a:cubicBezTo>
                    <a:lnTo>
                      <a:pt x="1328" y="285173"/>
                    </a:lnTo>
                    <a:cubicBezTo>
                      <a:pt x="-2482" y="293745"/>
                      <a:pt x="2280" y="304223"/>
                      <a:pt x="10853" y="307080"/>
                    </a:cubicBezTo>
                    <a:cubicBezTo>
                      <a:pt x="10853" y="307080"/>
                      <a:pt x="10853" y="307080"/>
                      <a:pt x="10853" y="307080"/>
                    </a:cubicBezTo>
                    <a:lnTo>
                      <a:pt x="288983" y="416618"/>
                    </a:lnTo>
                    <a:lnTo>
                      <a:pt x="408998" y="110865"/>
                    </a:lnTo>
                    <a:lnTo>
                      <a:pt x="130868" y="1328"/>
                    </a:lnTo>
                    <a:close/>
                    <a:moveTo>
                      <a:pt x="249930" y="249930"/>
                    </a:moveTo>
                    <a:cubicBezTo>
                      <a:pt x="242310" y="246120"/>
                      <a:pt x="233738" y="241358"/>
                      <a:pt x="227070" y="235643"/>
                    </a:cubicBezTo>
                    <a:cubicBezTo>
                      <a:pt x="230880" y="243263"/>
                      <a:pt x="234690" y="251835"/>
                      <a:pt x="236595" y="260408"/>
                    </a:cubicBezTo>
                    <a:cubicBezTo>
                      <a:pt x="237548" y="267075"/>
                      <a:pt x="235643" y="272790"/>
                      <a:pt x="231833" y="277553"/>
                    </a:cubicBezTo>
                    <a:cubicBezTo>
                      <a:pt x="228023" y="282315"/>
                      <a:pt x="222308" y="286125"/>
                      <a:pt x="216593" y="287078"/>
                    </a:cubicBezTo>
                    <a:cubicBezTo>
                      <a:pt x="203258" y="288983"/>
                      <a:pt x="191828" y="279458"/>
                      <a:pt x="188970" y="267075"/>
                    </a:cubicBezTo>
                    <a:cubicBezTo>
                      <a:pt x="188018" y="259455"/>
                      <a:pt x="188018" y="251835"/>
                      <a:pt x="188970" y="244215"/>
                    </a:cubicBezTo>
                    <a:cubicBezTo>
                      <a:pt x="184208" y="249930"/>
                      <a:pt x="178493" y="255645"/>
                      <a:pt x="172778" y="261360"/>
                    </a:cubicBezTo>
                    <a:cubicBezTo>
                      <a:pt x="162300" y="268980"/>
                      <a:pt x="147060" y="268028"/>
                      <a:pt x="138488" y="257550"/>
                    </a:cubicBezTo>
                    <a:cubicBezTo>
                      <a:pt x="134678" y="252788"/>
                      <a:pt x="132773" y="246120"/>
                      <a:pt x="133725" y="240405"/>
                    </a:cubicBezTo>
                    <a:cubicBezTo>
                      <a:pt x="133725" y="238500"/>
                      <a:pt x="134678" y="236595"/>
                      <a:pt x="135630" y="233738"/>
                    </a:cubicBezTo>
                    <a:cubicBezTo>
                      <a:pt x="137535" y="229928"/>
                      <a:pt x="139440" y="227070"/>
                      <a:pt x="143250" y="224213"/>
                    </a:cubicBezTo>
                    <a:cubicBezTo>
                      <a:pt x="150870" y="219450"/>
                      <a:pt x="158490" y="215640"/>
                      <a:pt x="167063" y="211830"/>
                    </a:cubicBezTo>
                    <a:cubicBezTo>
                      <a:pt x="158490" y="210878"/>
                      <a:pt x="148965" y="209925"/>
                      <a:pt x="140393" y="207068"/>
                    </a:cubicBezTo>
                    <a:cubicBezTo>
                      <a:pt x="128010" y="202305"/>
                      <a:pt x="122295" y="188018"/>
                      <a:pt x="128010" y="176588"/>
                    </a:cubicBezTo>
                    <a:cubicBezTo>
                      <a:pt x="132773" y="165158"/>
                      <a:pt x="146108" y="159443"/>
                      <a:pt x="157538" y="163253"/>
                    </a:cubicBezTo>
                    <a:cubicBezTo>
                      <a:pt x="166110" y="167063"/>
                      <a:pt x="172778" y="171825"/>
                      <a:pt x="180398" y="177540"/>
                    </a:cubicBezTo>
                    <a:cubicBezTo>
                      <a:pt x="176588" y="169920"/>
                      <a:pt x="172778" y="161348"/>
                      <a:pt x="170873" y="152775"/>
                    </a:cubicBezTo>
                    <a:cubicBezTo>
                      <a:pt x="169920" y="148965"/>
                      <a:pt x="170873" y="144203"/>
                      <a:pt x="171825" y="140393"/>
                    </a:cubicBezTo>
                    <a:cubicBezTo>
                      <a:pt x="172778" y="138488"/>
                      <a:pt x="173730" y="136583"/>
                      <a:pt x="174683" y="134678"/>
                    </a:cubicBezTo>
                    <a:cubicBezTo>
                      <a:pt x="178493" y="129915"/>
                      <a:pt x="184208" y="126105"/>
                      <a:pt x="190875" y="125153"/>
                    </a:cubicBezTo>
                    <a:cubicBezTo>
                      <a:pt x="204210" y="123248"/>
                      <a:pt x="215640" y="132773"/>
                      <a:pt x="218498" y="145155"/>
                    </a:cubicBezTo>
                    <a:cubicBezTo>
                      <a:pt x="219450" y="152775"/>
                      <a:pt x="219450" y="160395"/>
                      <a:pt x="218498" y="168015"/>
                    </a:cubicBezTo>
                    <a:cubicBezTo>
                      <a:pt x="223260" y="162300"/>
                      <a:pt x="228975" y="156585"/>
                      <a:pt x="234690" y="150870"/>
                    </a:cubicBezTo>
                    <a:cubicBezTo>
                      <a:pt x="245168" y="143250"/>
                      <a:pt x="260408" y="144203"/>
                      <a:pt x="268028" y="154680"/>
                    </a:cubicBezTo>
                    <a:cubicBezTo>
                      <a:pt x="271838" y="159443"/>
                      <a:pt x="273743" y="166110"/>
                      <a:pt x="272790" y="171825"/>
                    </a:cubicBezTo>
                    <a:cubicBezTo>
                      <a:pt x="271838" y="178493"/>
                      <a:pt x="268980" y="184208"/>
                      <a:pt x="264218" y="188018"/>
                    </a:cubicBezTo>
                    <a:cubicBezTo>
                      <a:pt x="256598" y="192780"/>
                      <a:pt x="248978" y="196590"/>
                      <a:pt x="240405" y="200400"/>
                    </a:cubicBezTo>
                    <a:cubicBezTo>
                      <a:pt x="248978" y="201353"/>
                      <a:pt x="258503" y="202305"/>
                      <a:pt x="267075" y="205163"/>
                    </a:cubicBezTo>
                    <a:cubicBezTo>
                      <a:pt x="278505" y="209925"/>
                      <a:pt x="284220" y="223260"/>
                      <a:pt x="280410" y="234690"/>
                    </a:cubicBezTo>
                    <a:cubicBezTo>
                      <a:pt x="275648" y="248025"/>
                      <a:pt x="262313" y="254693"/>
                      <a:pt x="249930" y="2499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0A04B56-1271-739A-D687-9C8B77CF67D6}"/>
                  </a:ext>
                </a:extLst>
              </p:cNvPr>
              <p:cNvSpPr/>
              <p:nvPr/>
            </p:nvSpPr>
            <p:spPr>
              <a:xfrm rot="19590609">
                <a:off x="5617626" y="1709440"/>
                <a:ext cx="38100" cy="76201"/>
              </a:xfrm>
              <a:custGeom>
                <a:avLst/>
                <a:gdLst>
                  <a:gd name="connsiteX0" fmla="*/ 38101 w 38100"/>
                  <a:gd name="connsiteY0" fmla="*/ 38101 h 76201"/>
                  <a:gd name="connsiteX1" fmla="*/ 19050 w 38100"/>
                  <a:gd name="connsiteY1" fmla="*/ 76201 h 76201"/>
                  <a:gd name="connsiteX2" fmla="*/ 0 w 38100"/>
                  <a:gd name="connsiteY2" fmla="*/ 38101 h 76201"/>
                  <a:gd name="connsiteX3" fmla="*/ 19050 w 38100"/>
                  <a:gd name="connsiteY3" fmla="*/ 0 h 76201"/>
                  <a:gd name="connsiteX4" fmla="*/ 38101 w 38100"/>
                  <a:gd name="connsiteY4" fmla="*/ 38101 h 7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76201">
                    <a:moveTo>
                      <a:pt x="38101" y="38101"/>
                    </a:moveTo>
                    <a:cubicBezTo>
                      <a:pt x="38101" y="59143"/>
                      <a:pt x="29572" y="76201"/>
                      <a:pt x="19050" y="76201"/>
                    </a:cubicBezTo>
                    <a:cubicBezTo>
                      <a:pt x="8529" y="76201"/>
                      <a:pt x="0" y="59143"/>
                      <a:pt x="0" y="38101"/>
                    </a:cubicBezTo>
                    <a:cubicBezTo>
                      <a:pt x="0" y="17058"/>
                      <a:pt x="8529" y="0"/>
                      <a:pt x="19050" y="0"/>
                    </a:cubicBezTo>
                    <a:cubicBezTo>
                      <a:pt x="29572" y="0"/>
                      <a:pt x="38101" y="17058"/>
                      <a:pt x="38101" y="381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0ED9746-55E4-6F83-7DAE-FF7395A38803}"/>
                  </a:ext>
                </a:extLst>
              </p:cNvPr>
              <p:cNvSpPr/>
              <p:nvPr/>
            </p:nvSpPr>
            <p:spPr>
              <a:xfrm rot="19485524">
                <a:off x="5703133" y="1800924"/>
                <a:ext cx="76197" cy="38098"/>
              </a:xfrm>
              <a:custGeom>
                <a:avLst/>
                <a:gdLst>
                  <a:gd name="connsiteX0" fmla="*/ 76197 w 76197"/>
                  <a:gd name="connsiteY0" fmla="*/ 19049 h 38098"/>
                  <a:gd name="connsiteX1" fmla="*/ 38099 w 76197"/>
                  <a:gd name="connsiteY1" fmla="*/ 38099 h 38098"/>
                  <a:gd name="connsiteX2" fmla="*/ 0 w 76197"/>
                  <a:gd name="connsiteY2" fmla="*/ 19049 h 38098"/>
                  <a:gd name="connsiteX3" fmla="*/ 38099 w 76197"/>
                  <a:gd name="connsiteY3" fmla="*/ 0 h 38098"/>
                  <a:gd name="connsiteX4" fmla="*/ 76197 w 76197"/>
                  <a:gd name="connsiteY4" fmla="*/ 19049 h 3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7" h="38098">
                    <a:moveTo>
                      <a:pt x="76197" y="19049"/>
                    </a:moveTo>
                    <a:cubicBezTo>
                      <a:pt x="76197" y="29570"/>
                      <a:pt x="59140" y="38099"/>
                      <a:pt x="38099" y="38099"/>
                    </a:cubicBezTo>
                    <a:cubicBezTo>
                      <a:pt x="17057" y="38099"/>
                      <a:pt x="0" y="29570"/>
                      <a:pt x="0" y="19049"/>
                    </a:cubicBezTo>
                    <a:cubicBezTo>
                      <a:pt x="0" y="8529"/>
                      <a:pt x="17057" y="0"/>
                      <a:pt x="38099" y="0"/>
                    </a:cubicBezTo>
                    <a:cubicBezTo>
                      <a:pt x="59140" y="0"/>
                      <a:pt x="76197" y="8529"/>
                      <a:pt x="76197" y="1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ED74129-262A-AE1A-A0B7-103206240BEE}"/>
                  </a:ext>
                </a:extLst>
              </p:cNvPr>
              <p:cNvSpPr/>
              <p:nvPr/>
            </p:nvSpPr>
            <p:spPr>
              <a:xfrm rot="17995737">
                <a:off x="5676056" y="1641724"/>
                <a:ext cx="76196" cy="38098"/>
              </a:xfrm>
              <a:custGeom>
                <a:avLst/>
                <a:gdLst>
                  <a:gd name="connsiteX0" fmla="*/ 76196 w 76196"/>
                  <a:gd name="connsiteY0" fmla="*/ 19049 h 38098"/>
                  <a:gd name="connsiteX1" fmla="*/ 38098 w 76196"/>
                  <a:gd name="connsiteY1" fmla="*/ 38098 h 38098"/>
                  <a:gd name="connsiteX2" fmla="*/ 0 w 76196"/>
                  <a:gd name="connsiteY2" fmla="*/ 19049 h 38098"/>
                  <a:gd name="connsiteX3" fmla="*/ 38098 w 76196"/>
                  <a:gd name="connsiteY3" fmla="*/ 0 h 38098"/>
                  <a:gd name="connsiteX4" fmla="*/ 76196 w 76196"/>
                  <a:gd name="connsiteY4" fmla="*/ 19049 h 3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6" h="38098">
                    <a:moveTo>
                      <a:pt x="76196" y="19049"/>
                    </a:moveTo>
                    <a:cubicBezTo>
                      <a:pt x="76196" y="29569"/>
                      <a:pt x="59139" y="38098"/>
                      <a:pt x="38098" y="38098"/>
                    </a:cubicBezTo>
                    <a:cubicBezTo>
                      <a:pt x="17057" y="38098"/>
                      <a:pt x="0" y="29569"/>
                      <a:pt x="0" y="19049"/>
                    </a:cubicBezTo>
                    <a:cubicBezTo>
                      <a:pt x="0" y="8529"/>
                      <a:pt x="17057" y="0"/>
                      <a:pt x="38098" y="0"/>
                    </a:cubicBezTo>
                    <a:cubicBezTo>
                      <a:pt x="59139" y="0"/>
                      <a:pt x="76196" y="8529"/>
                      <a:pt x="76196" y="1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8" name="Graphic 67" descr="Fir tree with solid fill">
            <a:extLst>
              <a:ext uri="{FF2B5EF4-FFF2-40B4-BE49-F238E27FC236}">
                <a16:creationId xmlns:a16="http://schemas.microsoft.com/office/drawing/2014/main" id="{78DAA720-41CF-BE50-268C-912E94B7BEBB}"/>
              </a:ext>
            </a:extLst>
          </p:cNvPr>
          <p:cNvSpPr/>
          <p:nvPr/>
        </p:nvSpPr>
        <p:spPr>
          <a:xfrm>
            <a:off x="6706988" y="1434955"/>
            <a:ext cx="590550" cy="838200"/>
          </a:xfrm>
          <a:custGeom>
            <a:avLst/>
            <a:gdLst>
              <a:gd name="connsiteX0" fmla="*/ 590550 w 590550"/>
              <a:gd name="connsiteY0" fmla="*/ 685800 h 838200"/>
              <a:gd name="connsiteX1" fmla="*/ 419100 w 590550"/>
              <a:gd name="connsiteY1" fmla="*/ 419100 h 838200"/>
              <a:gd name="connsiteX2" fmla="*/ 523875 w 590550"/>
              <a:gd name="connsiteY2" fmla="*/ 447675 h 838200"/>
              <a:gd name="connsiteX3" fmla="*/ 400050 w 590550"/>
              <a:gd name="connsiteY3" fmla="*/ 257175 h 838200"/>
              <a:gd name="connsiteX4" fmla="*/ 476250 w 590550"/>
              <a:gd name="connsiteY4" fmla="*/ 266700 h 838200"/>
              <a:gd name="connsiteX5" fmla="*/ 295275 w 590550"/>
              <a:gd name="connsiteY5" fmla="*/ 0 h 838200"/>
              <a:gd name="connsiteX6" fmla="*/ 114300 w 590550"/>
              <a:gd name="connsiteY6" fmla="*/ 266700 h 838200"/>
              <a:gd name="connsiteX7" fmla="*/ 190500 w 590550"/>
              <a:gd name="connsiteY7" fmla="*/ 257175 h 838200"/>
              <a:gd name="connsiteX8" fmla="*/ 66675 w 590550"/>
              <a:gd name="connsiteY8" fmla="*/ 447675 h 838200"/>
              <a:gd name="connsiteX9" fmla="*/ 171450 w 590550"/>
              <a:gd name="connsiteY9" fmla="*/ 419100 h 838200"/>
              <a:gd name="connsiteX10" fmla="*/ 0 w 590550"/>
              <a:gd name="connsiteY10" fmla="*/ 685800 h 838200"/>
              <a:gd name="connsiteX11" fmla="*/ 257175 w 590550"/>
              <a:gd name="connsiteY11" fmla="*/ 638175 h 838200"/>
              <a:gd name="connsiteX12" fmla="*/ 257175 w 590550"/>
              <a:gd name="connsiteY12" fmla="*/ 838200 h 838200"/>
              <a:gd name="connsiteX13" fmla="*/ 333375 w 590550"/>
              <a:gd name="connsiteY13" fmla="*/ 838200 h 838200"/>
              <a:gd name="connsiteX14" fmla="*/ 333375 w 590550"/>
              <a:gd name="connsiteY14" fmla="*/ 638175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0550" h="838200">
                <a:moveTo>
                  <a:pt x="590550" y="685800"/>
                </a:moveTo>
                <a:lnTo>
                  <a:pt x="419100" y="419100"/>
                </a:lnTo>
                <a:lnTo>
                  <a:pt x="523875" y="447675"/>
                </a:lnTo>
                <a:lnTo>
                  <a:pt x="400050" y="257175"/>
                </a:lnTo>
                <a:lnTo>
                  <a:pt x="476250" y="266700"/>
                </a:lnTo>
                <a:lnTo>
                  <a:pt x="295275" y="0"/>
                </a:lnTo>
                <a:lnTo>
                  <a:pt x="114300" y="266700"/>
                </a:lnTo>
                <a:lnTo>
                  <a:pt x="190500" y="257175"/>
                </a:lnTo>
                <a:lnTo>
                  <a:pt x="66675" y="447675"/>
                </a:lnTo>
                <a:lnTo>
                  <a:pt x="171450" y="419100"/>
                </a:lnTo>
                <a:lnTo>
                  <a:pt x="0" y="685800"/>
                </a:lnTo>
                <a:lnTo>
                  <a:pt x="257175" y="638175"/>
                </a:lnTo>
                <a:lnTo>
                  <a:pt x="257175" y="838200"/>
                </a:lnTo>
                <a:lnTo>
                  <a:pt x="333375" y="838200"/>
                </a:lnTo>
                <a:lnTo>
                  <a:pt x="333375" y="638175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5936DB5-2651-37D6-BC97-5E7C6EF862A9}"/>
              </a:ext>
            </a:extLst>
          </p:cNvPr>
          <p:cNvGrpSpPr/>
          <p:nvPr/>
        </p:nvGrpSpPr>
        <p:grpSpPr>
          <a:xfrm>
            <a:off x="8346640" y="1425819"/>
            <a:ext cx="1014221" cy="847336"/>
            <a:chOff x="8346640" y="1299040"/>
            <a:chExt cx="1014221" cy="847336"/>
          </a:xfrm>
          <a:solidFill>
            <a:schemeClr val="accent6"/>
          </a:solidFill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D6A8391-A785-7520-2D9A-72CF04A93FFE}"/>
                </a:ext>
              </a:extLst>
            </p:cNvPr>
            <p:cNvSpPr/>
            <p:nvPr/>
          </p:nvSpPr>
          <p:spPr>
            <a:xfrm>
              <a:off x="8703922" y="1299040"/>
              <a:ext cx="656939" cy="847336"/>
            </a:xfrm>
            <a:custGeom>
              <a:avLst/>
              <a:gdLst>
                <a:gd name="connsiteX0" fmla="*/ 494894 w 656939"/>
                <a:gd name="connsiteY0" fmla="*/ 727589 h 847336"/>
                <a:gd name="connsiteX1" fmla="*/ 494894 w 656939"/>
                <a:gd name="connsiteY1" fmla="*/ 635387 h 847336"/>
                <a:gd name="connsiteX2" fmla="*/ 630316 w 656939"/>
                <a:gd name="connsiteY2" fmla="*/ 646912 h 847336"/>
                <a:gd name="connsiteX3" fmla="*/ 539958 w 656939"/>
                <a:gd name="connsiteY3" fmla="*/ 507918 h 847336"/>
                <a:gd name="connsiteX4" fmla="*/ 595279 w 656939"/>
                <a:gd name="connsiteY4" fmla="*/ 522785 h 847336"/>
                <a:gd name="connsiteX5" fmla="*/ 530162 w 656939"/>
                <a:gd name="connsiteY5" fmla="*/ 423438 h 847336"/>
                <a:gd name="connsiteX6" fmla="*/ 570385 w 656939"/>
                <a:gd name="connsiteY6" fmla="*/ 428509 h 847336"/>
                <a:gd name="connsiteX7" fmla="*/ 474725 w 656939"/>
                <a:gd name="connsiteY7" fmla="*/ 289399 h 847336"/>
                <a:gd name="connsiteX8" fmla="*/ 425628 w 656939"/>
                <a:gd name="connsiteY8" fmla="*/ 361086 h 847336"/>
                <a:gd name="connsiteX9" fmla="*/ 327893 w 656939"/>
                <a:gd name="connsiteY9" fmla="*/ 211258 h 847336"/>
                <a:gd name="connsiteX10" fmla="*/ 390360 w 656939"/>
                <a:gd name="connsiteY10" fmla="*/ 219095 h 847336"/>
                <a:gd name="connsiteX11" fmla="*/ 242030 w 656939"/>
                <a:gd name="connsiteY11" fmla="*/ 0 h 847336"/>
                <a:gd name="connsiteX12" fmla="*/ 93700 w 656939"/>
                <a:gd name="connsiteY12" fmla="*/ 218980 h 847336"/>
                <a:gd name="connsiteX13" fmla="*/ 156167 w 656939"/>
                <a:gd name="connsiteY13" fmla="*/ 211143 h 847336"/>
                <a:gd name="connsiteX14" fmla="*/ 54630 w 656939"/>
                <a:gd name="connsiteY14" fmla="*/ 366964 h 847336"/>
                <a:gd name="connsiteX15" fmla="*/ 140493 w 656939"/>
                <a:gd name="connsiteY15" fmla="*/ 343913 h 847336"/>
                <a:gd name="connsiteX16" fmla="*/ 0 w 656939"/>
                <a:gd name="connsiteY16" fmla="*/ 562202 h 847336"/>
                <a:gd name="connsiteX17" fmla="*/ 207455 w 656939"/>
                <a:gd name="connsiteY17" fmla="*/ 523131 h 847336"/>
                <a:gd name="connsiteX18" fmla="*/ 207455 w 656939"/>
                <a:gd name="connsiteY18" fmla="*/ 665007 h 847336"/>
                <a:gd name="connsiteX19" fmla="*/ 25932 w 656939"/>
                <a:gd name="connsiteY19" fmla="*/ 713183 h 847336"/>
                <a:gd name="connsiteX20" fmla="*/ 165272 w 656939"/>
                <a:gd name="connsiteY20" fmla="*/ 847336 h 847336"/>
                <a:gd name="connsiteX21" fmla="*/ 656939 w 656939"/>
                <a:gd name="connsiteY21" fmla="*/ 847336 h 847336"/>
                <a:gd name="connsiteX22" fmla="*/ 494894 w 656939"/>
                <a:gd name="connsiteY22" fmla="*/ 727589 h 847336"/>
                <a:gd name="connsiteX23" fmla="*/ 422746 w 656939"/>
                <a:gd name="connsiteY23" fmla="*/ 365235 h 847336"/>
                <a:gd name="connsiteX24" fmla="*/ 389092 w 656939"/>
                <a:gd name="connsiteY24" fmla="*/ 414448 h 847336"/>
                <a:gd name="connsiteX25" fmla="*/ 342991 w 656939"/>
                <a:gd name="connsiteY25" fmla="*/ 343568 h 847336"/>
                <a:gd name="connsiteX26" fmla="*/ 385635 w 656939"/>
                <a:gd name="connsiteY26" fmla="*/ 544683 h 847336"/>
                <a:gd name="connsiteX27" fmla="*/ 319134 w 656939"/>
                <a:gd name="connsiteY27" fmla="*/ 646912 h 847336"/>
                <a:gd name="connsiteX28" fmla="*/ 449485 w 656939"/>
                <a:gd name="connsiteY28" fmla="*/ 635387 h 847336"/>
                <a:gd name="connsiteX29" fmla="*/ 449485 w 656939"/>
                <a:gd name="connsiteY29" fmla="*/ 709033 h 847336"/>
                <a:gd name="connsiteX30" fmla="*/ 265081 w 656939"/>
                <a:gd name="connsiteY30" fmla="*/ 667197 h 847336"/>
                <a:gd name="connsiteX31" fmla="*/ 265081 w 656939"/>
                <a:gd name="connsiteY31" fmla="*/ 523131 h 84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6939" h="847336">
                  <a:moveTo>
                    <a:pt x="494894" y="727589"/>
                  </a:moveTo>
                  <a:lnTo>
                    <a:pt x="494894" y="635387"/>
                  </a:lnTo>
                  <a:lnTo>
                    <a:pt x="630316" y="646912"/>
                  </a:lnTo>
                  <a:lnTo>
                    <a:pt x="539958" y="507918"/>
                  </a:lnTo>
                  <a:lnTo>
                    <a:pt x="595279" y="522785"/>
                  </a:lnTo>
                  <a:lnTo>
                    <a:pt x="530162" y="423438"/>
                  </a:lnTo>
                  <a:lnTo>
                    <a:pt x="570385" y="428509"/>
                  </a:lnTo>
                  <a:lnTo>
                    <a:pt x="474725" y="289399"/>
                  </a:lnTo>
                  <a:lnTo>
                    <a:pt x="425628" y="361086"/>
                  </a:lnTo>
                  <a:lnTo>
                    <a:pt x="327893" y="211258"/>
                  </a:lnTo>
                  <a:lnTo>
                    <a:pt x="390360" y="219095"/>
                  </a:lnTo>
                  <a:lnTo>
                    <a:pt x="242030" y="0"/>
                  </a:lnTo>
                  <a:lnTo>
                    <a:pt x="93700" y="218980"/>
                  </a:lnTo>
                  <a:lnTo>
                    <a:pt x="156167" y="211143"/>
                  </a:lnTo>
                  <a:lnTo>
                    <a:pt x="54630" y="366964"/>
                  </a:lnTo>
                  <a:lnTo>
                    <a:pt x="140493" y="343913"/>
                  </a:lnTo>
                  <a:lnTo>
                    <a:pt x="0" y="562202"/>
                  </a:lnTo>
                  <a:lnTo>
                    <a:pt x="207455" y="523131"/>
                  </a:lnTo>
                  <a:lnTo>
                    <a:pt x="207455" y="665007"/>
                  </a:lnTo>
                  <a:cubicBezTo>
                    <a:pt x="139225" y="666505"/>
                    <a:pt x="75606" y="681373"/>
                    <a:pt x="25932" y="713183"/>
                  </a:cubicBezTo>
                  <a:cubicBezTo>
                    <a:pt x="72033" y="737155"/>
                    <a:pt x="120785" y="778300"/>
                    <a:pt x="165272" y="847336"/>
                  </a:cubicBezTo>
                  <a:lnTo>
                    <a:pt x="656939" y="847336"/>
                  </a:lnTo>
                  <a:cubicBezTo>
                    <a:pt x="619828" y="800198"/>
                    <a:pt x="562086" y="758938"/>
                    <a:pt x="494894" y="727589"/>
                  </a:cubicBezTo>
                  <a:close/>
                  <a:moveTo>
                    <a:pt x="422746" y="365235"/>
                  </a:moveTo>
                  <a:lnTo>
                    <a:pt x="389092" y="414448"/>
                  </a:lnTo>
                  <a:lnTo>
                    <a:pt x="342991" y="343568"/>
                  </a:lnTo>
                  <a:close/>
                  <a:moveTo>
                    <a:pt x="385635" y="544683"/>
                  </a:moveTo>
                  <a:lnTo>
                    <a:pt x="319134" y="646912"/>
                  </a:lnTo>
                  <a:lnTo>
                    <a:pt x="449485" y="635387"/>
                  </a:lnTo>
                  <a:lnTo>
                    <a:pt x="449485" y="709033"/>
                  </a:lnTo>
                  <a:cubicBezTo>
                    <a:pt x="390243" y="686641"/>
                    <a:pt x="328185" y="672562"/>
                    <a:pt x="265081" y="667197"/>
                  </a:cubicBezTo>
                  <a:lnTo>
                    <a:pt x="265081" y="523131"/>
                  </a:ln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F427C1B-1474-EF6D-06FB-E91DBE12CE23}"/>
                </a:ext>
              </a:extLst>
            </p:cNvPr>
            <p:cNvSpPr/>
            <p:nvPr/>
          </p:nvSpPr>
          <p:spPr>
            <a:xfrm>
              <a:off x="8346640" y="1644567"/>
              <a:ext cx="480833" cy="501809"/>
            </a:xfrm>
            <a:custGeom>
              <a:avLst/>
              <a:gdLst>
                <a:gd name="connsiteX0" fmla="*/ 324897 w 480833"/>
                <a:gd name="connsiteY0" fmla="*/ 380333 h 501809"/>
                <a:gd name="connsiteX1" fmla="*/ 322707 w 480833"/>
                <a:gd name="connsiteY1" fmla="*/ 380333 h 501809"/>
                <a:gd name="connsiteX2" fmla="*/ 322707 w 480833"/>
                <a:gd name="connsiteY2" fmla="*/ 340456 h 501809"/>
                <a:gd name="connsiteX3" fmla="*/ 380333 w 480833"/>
                <a:gd name="connsiteY3" fmla="*/ 351981 h 501809"/>
                <a:gd name="connsiteX4" fmla="*/ 338151 w 480833"/>
                <a:gd name="connsiteY4" fmla="*/ 274301 h 501809"/>
                <a:gd name="connsiteX5" fmla="*/ 368808 w 480833"/>
                <a:gd name="connsiteY5" fmla="*/ 282830 h 501809"/>
                <a:gd name="connsiteX6" fmla="*/ 332503 w 480833"/>
                <a:gd name="connsiteY6" fmla="*/ 227624 h 501809"/>
                <a:gd name="connsiteX7" fmla="*/ 354862 w 480833"/>
                <a:gd name="connsiteY7" fmla="*/ 230390 h 501809"/>
                <a:gd name="connsiteX8" fmla="*/ 299657 w 480833"/>
                <a:gd name="connsiteY8" fmla="*/ 156052 h 501809"/>
                <a:gd name="connsiteX9" fmla="*/ 248945 w 480833"/>
                <a:gd name="connsiteY9" fmla="*/ 230159 h 501809"/>
                <a:gd name="connsiteX10" fmla="*/ 271189 w 480833"/>
                <a:gd name="connsiteY10" fmla="*/ 227393 h 501809"/>
                <a:gd name="connsiteX11" fmla="*/ 251596 w 480833"/>
                <a:gd name="connsiteY11" fmla="*/ 257244 h 501809"/>
                <a:gd name="connsiteX12" fmla="*/ 208377 w 480833"/>
                <a:gd name="connsiteY12" fmla="*/ 188092 h 501809"/>
                <a:gd name="connsiteX13" fmla="*/ 255861 w 480833"/>
                <a:gd name="connsiteY13" fmla="*/ 200885 h 501809"/>
                <a:gd name="connsiteX14" fmla="*/ 199733 w 480833"/>
                <a:gd name="connsiteY14" fmla="*/ 115483 h 501809"/>
                <a:gd name="connsiteX15" fmla="*/ 234308 w 480833"/>
                <a:gd name="connsiteY15" fmla="*/ 119747 h 501809"/>
                <a:gd name="connsiteX16" fmla="*/ 152249 w 480833"/>
                <a:gd name="connsiteY16" fmla="*/ 0 h 501809"/>
                <a:gd name="connsiteX17" fmla="*/ 70189 w 480833"/>
                <a:gd name="connsiteY17" fmla="*/ 119517 h 501809"/>
                <a:gd name="connsiteX18" fmla="*/ 104765 w 480833"/>
                <a:gd name="connsiteY18" fmla="*/ 115253 h 501809"/>
                <a:gd name="connsiteX19" fmla="*/ 48637 w 480833"/>
                <a:gd name="connsiteY19" fmla="*/ 200655 h 501809"/>
                <a:gd name="connsiteX20" fmla="*/ 96121 w 480833"/>
                <a:gd name="connsiteY20" fmla="*/ 187862 h 501809"/>
                <a:gd name="connsiteX21" fmla="*/ 18440 w 480833"/>
                <a:gd name="connsiteY21" fmla="*/ 307494 h 501809"/>
                <a:gd name="connsiteX22" fmla="*/ 126778 w 480833"/>
                <a:gd name="connsiteY22" fmla="*/ 294355 h 501809"/>
                <a:gd name="connsiteX23" fmla="*/ 126778 w 480833"/>
                <a:gd name="connsiteY23" fmla="*/ 409607 h 501809"/>
                <a:gd name="connsiteX24" fmla="*/ 0 w 480833"/>
                <a:gd name="connsiteY24" fmla="*/ 501809 h 501809"/>
                <a:gd name="connsiteX25" fmla="*/ 480833 w 480833"/>
                <a:gd name="connsiteY25" fmla="*/ 501809 h 501809"/>
                <a:gd name="connsiteX26" fmla="*/ 324897 w 480833"/>
                <a:gd name="connsiteY26" fmla="*/ 380333 h 501809"/>
                <a:gd name="connsiteX27" fmla="*/ 161354 w 480833"/>
                <a:gd name="connsiteY27" fmla="*/ 396123 h 501809"/>
                <a:gd name="connsiteX28" fmla="*/ 161354 w 480833"/>
                <a:gd name="connsiteY28" fmla="*/ 294355 h 501809"/>
                <a:gd name="connsiteX29" fmla="*/ 251827 w 480833"/>
                <a:gd name="connsiteY29" fmla="*/ 304728 h 501809"/>
                <a:gd name="connsiteX30" fmla="*/ 230505 w 480833"/>
                <a:gd name="connsiteY30" fmla="*/ 351981 h 501809"/>
                <a:gd name="connsiteX31" fmla="*/ 288131 w 480833"/>
                <a:gd name="connsiteY31" fmla="*/ 340456 h 501809"/>
                <a:gd name="connsiteX32" fmla="*/ 288131 w 480833"/>
                <a:gd name="connsiteY32" fmla="*/ 377452 h 501809"/>
                <a:gd name="connsiteX33" fmla="*/ 161354 w 480833"/>
                <a:gd name="connsiteY33" fmla="*/ 396123 h 5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80833" h="501809">
                  <a:moveTo>
                    <a:pt x="324897" y="380333"/>
                  </a:moveTo>
                  <a:lnTo>
                    <a:pt x="322707" y="380333"/>
                  </a:lnTo>
                  <a:lnTo>
                    <a:pt x="322707" y="340456"/>
                  </a:lnTo>
                  <a:lnTo>
                    <a:pt x="380333" y="351981"/>
                  </a:lnTo>
                  <a:lnTo>
                    <a:pt x="338151" y="274301"/>
                  </a:lnTo>
                  <a:lnTo>
                    <a:pt x="368808" y="282830"/>
                  </a:lnTo>
                  <a:lnTo>
                    <a:pt x="332503" y="227624"/>
                  </a:lnTo>
                  <a:lnTo>
                    <a:pt x="354862" y="230390"/>
                  </a:lnTo>
                  <a:lnTo>
                    <a:pt x="299657" y="156052"/>
                  </a:lnTo>
                  <a:lnTo>
                    <a:pt x="248945" y="230159"/>
                  </a:lnTo>
                  <a:lnTo>
                    <a:pt x="271189" y="227393"/>
                  </a:lnTo>
                  <a:lnTo>
                    <a:pt x="251596" y="257244"/>
                  </a:lnTo>
                  <a:lnTo>
                    <a:pt x="208377" y="188092"/>
                  </a:lnTo>
                  <a:lnTo>
                    <a:pt x="255861" y="200885"/>
                  </a:lnTo>
                  <a:lnTo>
                    <a:pt x="199733" y="115483"/>
                  </a:lnTo>
                  <a:lnTo>
                    <a:pt x="234308" y="119747"/>
                  </a:lnTo>
                  <a:lnTo>
                    <a:pt x="152249" y="0"/>
                  </a:lnTo>
                  <a:lnTo>
                    <a:pt x="70189" y="119517"/>
                  </a:lnTo>
                  <a:lnTo>
                    <a:pt x="104765" y="115253"/>
                  </a:lnTo>
                  <a:lnTo>
                    <a:pt x="48637" y="200655"/>
                  </a:lnTo>
                  <a:lnTo>
                    <a:pt x="96121" y="187862"/>
                  </a:lnTo>
                  <a:lnTo>
                    <a:pt x="18440" y="307494"/>
                  </a:lnTo>
                  <a:lnTo>
                    <a:pt x="126778" y="294355"/>
                  </a:lnTo>
                  <a:lnTo>
                    <a:pt x="126778" y="409607"/>
                  </a:lnTo>
                  <a:cubicBezTo>
                    <a:pt x="78767" y="431535"/>
                    <a:pt x="35654" y="462890"/>
                    <a:pt x="0" y="501809"/>
                  </a:cubicBezTo>
                  <a:lnTo>
                    <a:pt x="480833" y="501809"/>
                  </a:lnTo>
                  <a:cubicBezTo>
                    <a:pt x="428624" y="428624"/>
                    <a:pt x="372150" y="394970"/>
                    <a:pt x="324897" y="380333"/>
                  </a:cubicBezTo>
                  <a:close/>
                  <a:moveTo>
                    <a:pt x="161354" y="396123"/>
                  </a:moveTo>
                  <a:lnTo>
                    <a:pt x="161354" y="294355"/>
                  </a:lnTo>
                  <a:lnTo>
                    <a:pt x="251827" y="304728"/>
                  </a:lnTo>
                  <a:lnTo>
                    <a:pt x="230505" y="351981"/>
                  </a:lnTo>
                  <a:lnTo>
                    <a:pt x="288131" y="340456"/>
                  </a:lnTo>
                  <a:lnTo>
                    <a:pt x="288131" y="377452"/>
                  </a:lnTo>
                  <a:cubicBezTo>
                    <a:pt x="245109" y="376260"/>
                    <a:pt x="202207" y="382580"/>
                    <a:pt x="161354" y="396123"/>
                  </a:cubicBez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525D6EC-E4D1-C005-1011-62F16B2F08ED}"/>
              </a:ext>
            </a:extLst>
          </p:cNvPr>
          <p:cNvGrpSpPr/>
          <p:nvPr/>
        </p:nvGrpSpPr>
        <p:grpSpPr>
          <a:xfrm>
            <a:off x="10483567" y="1455910"/>
            <a:ext cx="565784" cy="817245"/>
            <a:chOff x="10483567" y="1363675"/>
            <a:chExt cx="565784" cy="817245"/>
          </a:xfrm>
          <a:solidFill>
            <a:schemeClr val="accent4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7034BC8-B03F-DC7A-BC2B-88EDE9DDF272}"/>
                </a:ext>
              </a:extLst>
            </p:cNvPr>
            <p:cNvSpPr/>
            <p:nvPr/>
          </p:nvSpPr>
          <p:spPr>
            <a:xfrm>
              <a:off x="10483567" y="1887551"/>
              <a:ext cx="263842" cy="293369"/>
            </a:xfrm>
            <a:custGeom>
              <a:avLst/>
              <a:gdLst>
                <a:gd name="connsiteX0" fmla="*/ 205740 w 263842"/>
                <a:gd name="connsiteY0" fmla="*/ 48578 h 293369"/>
                <a:gd name="connsiteX1" fmla="*/ 167640 w 263842"/>
                <a:gd name="connsiteY1" fmla="*/ 40957 h 293369"/>
                <a:gd name="connsiteX2" fmla="*/ 118110 w 263842"/>
                <a:gd name="connsiteY2" fmla="*/ 952 h 293369"/>
                <a:gd name="connsiteX3" fmla="*/ 114300 w 263842"/>
                <a:gd name="connsiteY3" fmla="*/ 0 h 293369"/>
                <a:gd name="connsiteX4" fmla="*/ 0 w 263842"/>
                <a:gd name="connsiteY4" fmla="*/ 224790 h 293369"/>
                <a:gd name="connsiteX5" fmla="*/ 96203 w 263842"/>
                <a:gd name="connsiteY5" fmla="*/ 202883 h 293369"/>
                <a:gd name="connsiteX6" fmla="*/ 144780 w 263842"/>
                <a:gd name="connsiteY6" fmla="*/ 293370 h 293369"/>
                <a:gd name="connsiteX7" fmla="*/ 263843 w 263842"/>
                <a:gd name="connsiteY7" fmla="*/ 60960 h 293369"/>
                <a:gd name="connsiteX8" fmla="*/ 225742 w 263842"/>
                <a:gd name="connsiteY8" fmla="*/ 46672 h 293369"/>
                <a:gd name="connsiteX9" fmla="*/ 205740 w 263842"/>
                <a:gd name="connsiteY9" fmla="*/ 48578 h 29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3842" h="293369">
                  <a:moveTo>
                    <a:pt x="205740" y="48578"/>
                  </a:moveTo>
                  <a:cubicBezTo>
                    <a:pt x="192405" y="48578"/>
                    <a:pt x="180023" y="45720"/>
                    <a:pt x="167640" y="40957"/>
                  </a:cubicBezTo>
                  <a:cubicBezTo>
                    <a:pt x="147637" y="33338"/>
                    <a:pt x="130492" y="19050"/>
                    <a:pt x="118110" y="952"/>
                  </a:cubicBezTo>
                  <a:cubicBezTo>
                    <a:pt x="117157" y="952"/>
                    <a:pt x="115253" y="0"/>
                    <a:pt x="114300" y="0"/>
                  </a:cubicBezTo>
                  <a:lnTo>
                    <a:pt x="0" y="224790"/>
                  </a:lnTo>
                  <a:lnTo>
                    <a:pt x="96203" y="202883"/>
                  </a:lnTo>
                  <a:lnTo>
                    <a:pt x="144780" y="293370"/>
                  </a:lnTo>
                  <a:lnTo>
                    <a:pt x="263843" y="60960"/>
                  </a:lnTo>
                  <a:cubicBezTo>
                    <a:pt x="250508" y="59055"/>
                    <a:pt x="237173" y="53340"/>
                    <a:pt x="225742" y="46672"/>
                  </a:cubicBezTo>
                  <a:cubicBezTo>
                    <a:pt x="219075" y="47625"/>
                    <a:pt x="212408" y="48578"/>
                    <a:pt x="205740" y="48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BE895BC-32E1-5702-C39F-61978EE8EE29}"/>
                </a:ext>
              </a:extLst>
            </p:cNvPr>
            <p:cNvSpPr/>
            <p:nvPr/>
          </p:nvSpPr>
          <p:spPr>
            <a:xfrm>
              <a:off x="10776937" y="1893265"/>
              <a:ext cx="272414" cy="281940"/>
            </a:xfrm>
            <a:custGeom>
              <a:avLst/>
              <a:gdLst>
                <a:gd name="connsiteX0" fmla="*/ 111442 w 272414"/>
                <a:gd name="connsiteY0" fmla="*/ 30480 h 281940"/>
                <a:gd name="connsiteX1" fmla="*/ 69532 w 272414"/>
                <a:gd name="connsiteY1" fmla="*/ 39053 h 281940"/>
                <a:gd name="connsiteX2" fmla="*/ 47625 w 272414"/>
                <a:gd name="connsiteY2" fmla="*/ 37147 h 281940"/>
                <a:gd name="connsiteX3" fmla="*/ 0 w 272414"/>
                <a:gd name="connsiteY3" fmla="*/ 55245 h 281940"/>
                <a:gd name="connsiteX4" fmla="*/ 125730 w 272414"/>
                <a:gd name="connsiteY4" fmla="*/ 281940 h 281940"/>
                <a:gd name="connsiteX5" fmla="*/ 175260 w 272414"/>
                <a:gd name="connsiteY5" fmla="*/ 200978 h 281940"/>
                <a:gd name="connsiteX6" fmla="*/ 272415 w 272414"/>
                <a:gd name="connsiteY6" fmla="*/ 217170 h 281940"/>
                <a:gd name="connsiteX7" fmla="*/ 151448 w 272414"/>
                <a:gd name="connsiteY7" fmla="*/ 0 h 281940"/>
                <a:gd name="connsiteX8" fmla="*/ 111442 w 272414"/>
                <a:gd name="connsiteY8" fmla="*/ 30480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414" h="281940">
                  <a:moveTo>
                    <a:pt x="111442" y="30480"/>
                  </a:moveTo>
                  <a:cubicBezTo>
                    <a:pt x="98107" y="36195"/>
                    <a:pt x="83820" y="39053"/>
                    <a:pt x="69532" y="39053"/>
                  </a:cubicBezTo>
                  <a:cubicBezTo>
                    <a:pt x="61913" y="39053"/>
                    <a:pt x="55245" y="38100"/>
                    <a:pt x="47625" y="37147"/>
                  </a:cubicBezTo>
                  <a:cubicBezTo>
                    <a:pt x="33338" y="46672"/>
                    <a:pt x="17145" y="53340"/>
                    <a:pt x="0" y="55245"/>
                  </a:cubicBezTo>
                  <a:lnTo>
                    <a:pt x="125730" y="281940"/>
                  </a:lnTo>
                  <a:lnTo>
                    <a:pt x="175260" y="200978"/>
                  </a:lnTo>
                  <a:lnTo>
                    <a:pt x="272415" y="217170"/>
                  </a:lnTo>
                  <a:lnTo>
                    <a:pt x="151448" y="0"/>
                  </a:lnTo>
                  <a:cubicBezTo>
                    <a:pt x="140970" y="13335"/>
                    <a:pt x="127635" y="23813"/>
                    <a:pt x="111442" y="304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2EFB1DE-F43E-8FE3-1A01-A9EA45217024}"/>
                </a:ext>
              </a:extLst>
            </p:cNvPr>
            <p:cNvSpPr/>
            <p:nvPr/>
          </p:nvSpPr>
          <p:spPr>
            <a:xfrm>
              <a:off x="10487377" y="1363675"/>
              <a:ext cx="554354" cy="554355"/>
            </a:xfrm>
            <a:custGeom>
              <a:avLst/>
              <a:gdLst>
                <a:gd name="connsiteX0" fmla="*/ 273368 w 554354"/>
                <a:gd name="connsiteY0" fmla="*/ 441960 h 554355"/>
                <a:gd name="connsiteX1" fmla="*/ 108585 w 554354"/>
                <a:gd name="connsiteY1" fmla="*/ 277178 h 554355"/>
                <a:gd name="connsiteX2" fmla="*/ 273368 w 554354"/>
                <a:gd name="connsiteY2" fmla="*/ 112395 h 554355"/>
                <a:gd name="connsiteX3" fmla="*/ 438150 w 554354"/>
                <a:gd name="connsiteY3" fmla="*/ 277178 h 554355"/>
                <a:gd name="connsiteX4" fmla="*/ 273368 w 554354"/>
                <a:gd name="connsiteY4" fmla="*/ 441960 h 554355"/>
                <a:gd name="connsiteX5" fmla="*/ 554355 w 554354"/>
                <a:gd name="connsiteY5" fmla="*/ 277178 h 554355"/>
                <a:gd name="connsiteX6" fmla="*/ 531495 w 554354"/>
                <a:gd name="connsiteY6" fmla="*/ 223838 h 554355"/>
                <a:gd name="connsiteX7" fmla="*/ 531495 w 554354"/>
                <a:gd name="connsiteY7" fmla="*/ 165735 h 554355"/>
                <a:gd name="connsiteX8" fmla="*/ 494348 w 554354"/>
                <a:gd name="connsiteY8" fmla="*/ 128588 h 554355"/>
                <a:gd name="connsiteX9" fmla="*/ 473392 w 554354"/>
                <a:gd name="connsiteY9" fmla="*/ 80963 h 554355"/>
                <a:gd name="connsiteX10" fmla="*/ 419100 w 554354"/>
                <a:gd name="connsiteY10" fmla="*/ 60008 h 554355"/>
                <a:gd name="connsiteX11" fmla="*/ 378143 w 554354"/>
                <a:gd name="connsiteY11" fmla="*/ 19050 h 554355"/>
                <a:gd name="connsiteX12" fmla="*/ 325755 w 554354"/>
                <a:gd name="connsiteY12" fmla="*/ 19050 h 554355"/>
                <a:gd name="connsiteX13" fmla="*/ 277178 w 554354"/>
                <a:gd name="connsiteY13" fmla="*/ 0 h 554355"/>
                <a:gd name="connsiteX14" fmla="*/ 223838 w 554354"/>
                <a:gd name="connsiteY14" fmla="*/ 22860 h 554355"/>
                <a:gd name="connsiteX15" fmla="*/ 165735 w 554354"/>
                <a:gd name="connsiteY15" fmla="*/ 22860 h 554355"/>
                <a:gd name="connsiteX16" fmla="*/ 128588 w 554354"/>
                <a:gd name="connsiteY16" fmla="*/ 60008 h 554355"/>
                <a:gd name="connsiteX17" fmla="*/ 80963 w 554354"/>
                <a:gd name="connsiteY17" fmla="*/ 80963 h 554355"/>
                <a:gd name="connsiteX18" fmla="*/ 60007 w 554354"/>
                <a:gd name="connsiteY18" fmla="*/ 135255 h 554355"/>
                <a:gd name="connsiteX19" fmla="*/ 19050 w 554354"/>
                <a:gd name="connsiteY19" fmla="*/ 176213 h 554355"/>
                <a:gd name="connsiteX20" fmla="*/ 19050 w 554354"/>
                <a:gd name="connsiteY20" fmla="*/ 228600 h 554355"/>
                <a:gd name="connsiteX21" fmla="*/ 0 w 554354"/>
                <a:gd name="connsiteY21" fmla="*/ 277178 h 554355"/>
                <a:gd name="connsiteX22" fmla="*/ 22860 w 554354"/>
                <a:gd name="connsiteY22" fmla="*/ 330518 h 554355"/>
                <a:gd name="connsiteX23" fmla="*/ 22860 w 554354"/>
                <a:gd name="connsiteY23" fmla="*/ 388620 h 554355"/>
                <a:gd name="connsiteX24" fmla="*/ 60007 w 554354"/>
                <a:gd name="connsiteY24" fmla="*/ 425768 h 554355"/>
                <a:gd name="connsiteX25" fmla="*/ 80963 w 554354"/>
                <a:gd name="connsiteY25" fmla="*/ 473393 h 554355"/>
                <a:gd name="connsiteX26" fmla="*/ 135255 w 554354"/>
                <a:gd name="connsiteY26" fmla="*/ 494348 h 554355"/>
                <a:gd name="connsiteX27" fmla="*/ 176213 w 554354"/>
                <a:gd name="connsiteY27" fmla="*/ 535305 h 554355"/>
                <a:gd name="connsiteX28" fmla="*/ 228600 w 554354"/>
                <a:gd name="connsiteY28" fmla="*/ 535305 h 554355"/>
                <a:gd name="connsiteX29" fmla="*/ 277178 w 554354"/>
                <a:gd name="connsiteY29" fmla="*/ 554355 h 554355"/>
                <a:gd name="connsiteX30" fmla="*/ 330518 w 554354"/>
                <a:gd name="connsiteY30" fmla="*/ 531495 h 554355"/>
                <a:gd name="connsiteX31" fmla="*/ 388620 w 554354"/>
                <a:gd name="connsiteY31" fmla="*/ 531495 h 554355"/>
                <a:gd name="connsiteX32" fmla="*/ 425768 w 554354"/>
                <a:gd name="connsiteY32" fmla="*/ 494348 h 554355"/>
                <a:gd name="connsiteX33" fmla="*/ 473392 w 554354"/>
                <a:gd name="connsiteY33" fmla="*/ 473393 h 554355"/>
                <a:gd name="connsiteX34" fmla="*/ 494348 w 554354"/>
                <a:gd name="connsiteY34" fmla="*/ 419100 h 554355"/>
                <a:gd name="connsiteX35" fmla="*/ 535305 w 554354"/>
                <a:gd name="connsiteY35" fmla="*/ 378143 h 554355"/>
                <a:gd name="connsiteX36" fmla="*/ 535305 w 554354"/>
                <a:gd name="connsiteY36" fmla="*/ 325755 h 554355"/>
                <a:gd name="connsiteX37" fmla="*/ 554355 w 554354"/>
                <a:gd name="connsiteY37" fmla="*/ 277178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54354" h="554355">
                  <a:moveTo>
                    <a:pt x="273368" y="441960"/>
                  </a:moveTo>
                  <a:cubicBezTo>
                    <a:pt x="182880" y="441960"/>
                    <a:pt x="108585" y="368618"/>
                    <a:pt x="108585" y="277178"/>
                  </a:cubicBezTo>
                  <a:cubicBezTo>
                    <a:pt x="108585" y="185738"/>
                    <a:pt x="182880" y="112395"/>
                    <a:pt x="273368" y="112395"/>
                  </a:cubicBezTo>
                  <a:cubicBezTo>
                    <a:pt x="363855" y="112395"/>
                    <a:pt x="438150" y="185738"/>
                    <a:pt x="438150" y="277178"/>
                  </a:cubicBezTo>
                  <a:cubicBezTo>
                    <a:pt x="438150" y="368618"/>
                    <a:pt x="363855" y="441960"/>
                    <a:pt x="273368" y="441960"/>
                  </a:cubicBezTo>
                  <a:close/>
                  <a:moveTo>
                    <a:pt x="554355" y="277178"/>
                  </a:moveTo>
                  <a:cubicBezTo>
                    <a:pt x="554355" y="256222"/>
                    <a:pt x="545783" y="237173"/>
                    <a:pt x="531495" y="223838"/>
                  </a:cubicBezTo>
                  <a:cubicBezTo>
                    <a:pt x="539115" y="205740"/>
                    <a:pt x="540068" y="184785"/>
                    <a:pt x="531495" y="165735"/>
                  </a:cubicBezTo>
                  <a:cubicBezTo>
                    <a:pt x="523875" y="148590"/>
                    <a:pt x="510540" y="135255"/>
                    <a:pt x="494348" y="128588"/>
                  </a:cubicBezTo>
                  <a:cubicBezTo>
                    <a:pt x="493395" y="111443"/>
                    <a:pt x="486728" y="94298"/>
                    <a:pt x="473392" y="80963"/>
                  </a:cubicBezTo>
                  <a:cubicBezTo>
                    <a:pt x="458153" y="65723"/>
                    <a:pt x="439103" y="59055"/>
                    <a:pt x="419100" y="60008"/>
                  </a:cubicBezTo>
                  <a:cubicBezTo>
                    <a:pt x="412433" y="41910"/>
                    <a:pt x="398145" y="26670"/>
                    <a:pt x="378143" y="19050"/>
                  </a:cubicBezTo>
                  <a:cubicBezTo>
                    <a:pt x="360998" y="12383"/>
                    <a:pt x="341948" y="12383"/>
                    <a:pt x="325755" y="19050"/>
                  </a:cubicBezTo>
                  <a:cubicBezTo>
                    <a:pt x="312420" y="7620"/>
                    <a:pt x="296228" y="0"/>
                    <a:pt x="277178" y="0"/>
                  </a:cubicBezTo>
                  <a:cubicBezTo>
                    <a:pt x="256223" y="0"/>
                    <a:pt x="237173" y="8573"/>
                    <a:pt x="223838" y="22860"/>
                  </a:cubicBezTo>
                  <a:cubicBezTo>
                    <a:pt x="205740" y="15240"/>
                    <a:pt x="184785" y="14288"/>
                    <a:pt x="165735" y="22860"/>
                  </a:cubicBezTo>
                  <a:cubicBezTo>
                    <a:pt x="148590" y="30480"/>
                    <a:pt x="135255" y="43815"/>
                    <a:pt x="128588" y="60008"/>
                  </a:cubicBezTo>
                  <a:cubicBezTo>
                    <a:pt x="111443" y="60960"/>
                    <a:pt x="94298" y="67628"/>
                    <a:pt x="80963" y="80963"/>
                  </a:cubicBezTo>
                  <a:cubicBezTo>
                    <a:pt x="65723" y="96203"/>
                    <a:pt x="59055" y="115252"/>
                    <a:pt x="60007" y="135255"/>
                  </a:cubicBezTo>
                  <a:cubicBezTo>
                    <a:pt x="41910" y="141923"/>
                    <a:pt x="26670" y="156210"/>
                    <a:pt x="19050" y="176213"/>
                  </a:cubicBezTo>
                  <a:cubicBezTo>
                    <a:pt x="12382" y="193358"/>
                    <a:pt x="12382" y="212408"/>
                    <a:pt x="19050" y="228600"/>
                  </a:cubicBezTo>
                  <a:cubicBezTo>
                    <a:pt x="7620" y="241935"/>
                    <a:pt x="0" y="258128"/>
                    <a:pt x="0" y="277178"/>
                  </a:cubicBezTo>
                  <a:cubicBezTo>
                    <a:pt x="0" y="298133"/>
                    <a:pt x="8572" y="317183"/>
                    <a:pt x="22860" y="330518"/>
                  </a:cubicBezTo>
                  <a:cubicBezTo>
                    <a:pt x="15240" y="348615"/>
                    <a:pt x="14288" y="369570"/>
                    <a:pt x="22860" y="388620"/>
                  </a:cubicBezTo>
                  <a:cubicBezTo>
                    <a:pt x="30480" y="405765"/>
                    <a:pt x="43815" y="419100"/>
                    <a:pt x="60007" y="425768"/>
                  </a:cubicBezTo>
                  <a:cubicBezTo>
                    <a:pt x="60960" y="442913"/>
                    <a:pt x="67628" y="460058"/>
                    <a:pt x="80963" y="473393"/>
                  </a:cubicBezTo>
                  <a:cubicBezTo>
                    <a:pt x="96203" y="488633"/>
                    <a:pt x="115253" y="495300"/>
                    <a:pt x="135255" y="494348"/>
                  </a:cubicBezTo>
                  <a:cubicBezTo>
                    <a:pt x="141923" y="512445"/>
                    <a:pt x="156210" y="527685"/>
                    <a:pt x="176213" y="535305"/>
                  </a:cubicBezTo>
                  <a:cubicBezTo>
                    <a:pt x="193358" y="541973"/>
                    <a:pt x="212408" y="541973"/>
                    <a:pt x="228600" y="535305"/>
                  </a:cubicBezTo>
                  <a:cubicBezTo>
                    <a:pt x="241935" y="546735"/>
                    <a:pt x="258127" y="554355"/>
                    <a:pt x="277178" y="554355"/>
                  </a:cubicBezTo>
                  <a:cubicBezTo>
                    <a:pt x="298133" y="554355"/>
                    <a:pt x="317183" y="545783"/>
                    <a:pt x="330518" y="531495"/>
                  </a:cubicBezTo>
                  <a:cubicBezTo>
                    <a:pt x="348615" y="539115"/>
                    <a:pt x="369570" y="540068"/>
                    <a:pt x="388620" y="531495"/>
                  </a:cubicBezTo>
                  <a:cubicBezTo>
                    <a:pt x="405765" y="523875"/>
                    <a:pt x="419100" y="510540"/>
                    <a:pt x="425768" y="494348"/>
                  </a:cubicBezTo>
                  <a:cubicBezTo>
                    <a:pt x="442913" y="493395"/>
                    <a:pt x="460058" y="486728"/>
                    <a:pt x="473392" y="473393"/>
                  </a:cubicBezTo>
                  <a:cubicBezTo>
                    <a:pt x="488633" y="458153"/>
                    <a:pt x="495300" y="439103"/>
                    <a:pt x="494348" y="419100"/>
                  </a:cubicBezTo>
                  <a:cubicBezTo>
                    <a:pt x="512445" y="412433"/>
                    <a:pt x="527685" y="398145"/>
                    <a:pt x="535305" y="378143"/>
                  </a:cubicBezTo>
                  <a:cubicBezTo>
                    <a:pt x="541973" y="360998"/>
                    <a:pt x="541973" y="341948"/>
                    <a:pt x="535305" y="325755"/>
                  </a:cubicBezTo>
                  <a:cubicBezTo>
                    <a:pt x="546735" y="313373"/>
                    <a:pt x="554355" y="296228"/>
                    <a:pt x="554355" y="2771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6" name="TextBox 70">
            <a:extLst>
              <a:ext uri="{FF2B5EF4-FFF2-40B4-BE49-F238E27FC236}">
                <a16:creationId xmlns:a16="http://schemas.microsoft.com/office/drawing/2014/main" id="{AEFF2755-06F8-4390-8BC3-C712B77B3289}"/>
              </a:ext>
            </a:extLst>
          </p:cNvPr>
          <p:cNvSpPr txBox="1"/>
          <p:nvPr/>
        </p:nvSpPr>
        <p:spPr>
          <a:xfrm flipH="1">
            <a:off x="2640461" y="3805265"/>
            <a:ext cx="1363890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Target Distribution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Target Variation Across Different Categorical Groups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The collinearity Problem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68" name="TextBox 70">
            <a:extLst>
              <a:ext uri="{FF2B5EF4-FFF2-40B4-BE49-F238E27FC236}">
                <a16:creationId xmlns:a16="http://schemas.microsoft.com/office/drawing/2014/main" id="{CD5A41C7-DB86-4038-9E7D-5ADE765B4AC5}"/>
              </a:ext>
            </a:extLst>
          </p:cNvPr>
          <p:cNvSpPr txBox="1"/>
          <p:nvPr/>
        </p:nvSpPr>
        <p:spPr>
          <a:xfrm flipH="1">
            <a:off x="4538774" y="3823229"/>
            <a:ext cx="1363890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Manual Feature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Selection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Selection Through Models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69" name="TextBox 70">
            <a:extLst>
              <a:ext uri="{FF2B5EF4-FFF2-40B4-BE49-F238E27FC236}">
                <a16:creationId xmlns:a16="http://schemas.microsoft.com/office/drawing/2014/main" id="{DCD54E08-275C-40E4-83B9-6CD6059824B5}"/>
              </a:ext>
            </a:extLst>
          </p:cNvPr>
          <p:cNvSpPr txBox="1"/>
          <p:nvPr/>
        </p:nvSpPr>
        <p:spPr>
          <a:xfrm flipH="1">
            <a:off x="6395695" y="3874859"/>
            <a:ext cx="1363890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X_train Transformation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Models and Feature Selections Dictionaries</a:t>
            </a: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Cross Validation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Test Evaluation</a:t>
            </a:r>
          </a:p>
        </p:txBody>
      </p:sp>
      <p:sp>
        <p:nvSpPr>
          <p:cNvPr id="77" name="TextBox 70">
            <a:extLst>
              <a:ext uri="{FF2B5EF4-FFF2-40B4-BE49-F238E27FC236}">
                <a16:creationId xmlns:a16="http://schemas.microsoft.com/office/drawing/2014/main" id="{7AFB1B1A-1085-44E8-86A5-96ACC39257F5}"/>
              </a:ext>
            </a:extLst>
          </p:cNvPr>
          <p:cNvSpPr txBox="1"/>
          <p:nvPr/>
        </p:nvSpPr>
        <p:spPr>
          <a:xfrm flipH="1">
            <a:off x="8153400" y="3864139"/>
            <a:ext cx="1507679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Model And Feature Selection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Grid Search Hyperparameters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Optimization 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80" name="TextBox 70">
            <a:extLst>
              <a:ext uri="{FF2B5EF4-FFF2-40B4-BE49-F238E27FC236}">
                <a16:creationId xmlns:a16="http://schemas.microsoft.com/office/drawing/2014/main" id="{17E4F808-C346-450C-B495-FF05CF7EAC49}"/>
              </a:ext>
            </a:extLst>
          </p:cNvPr>
          <p:cNvSpPr txBox="1"/>
          <p:nvPr/>
        </p:nvSpPr>
        <p:spPr>
          <a:xfrm flipH="1">
            <a:off x="10052047" y="3823229"/>
            <a:ext cx="1423110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Prediction Metrics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Feature Importance and SHAP Analysis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254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8365291" cy="71108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Final Models Evaluation: Optimized RIDGE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A9C573-D326-4A6A-992C-856FD8F93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8" y="2276872"/>
            <a:ext cx="4596880" cy="38164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9E08276-852E-43CB-81C7-C83573BB6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551" y="2276872"/>
            <a:ext cx="6500058" cy="381642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5023A3D-C36D-4565-969F-D1BBE154BDB1}"/>
              </a:ext>
            </a:extLst>
          </p:cNvPr>
          <p:cNvSpPr txBox="1"/>
          <p:nvPr/>
        </p:nvSpPr>
        <p:spPr>
          <a:xfrm>
            <a:off x="3790156" y="1174851"/>
            <a:ext cx="3503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Feature subset: RFE 80 f</a:t>
            </a:r>
          </a:p>
          <a:p>
            <a:r>
              <a:rPr lang="es-ES" sz="2000" dirty="0">
                <a:solidFill>
                  <a:schemeClr val="bg1"/>
                </a:solidFill>
              </a:rPr>
              <a:t>Params: {alpha= 0.01}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A5C1D1-F55E-407A-9C56-20FDA9340A84}"/>
              </a:ext>
            </a:extLst>
          </p:cNvPr>
          <p:cNvSpPr txBox="1"/>
          <p:nvPr/>
        </p:nvSpPr>
        <p:spPr>
          <a:xfrm>
            <a:off x="475632" y="1333688"/>
            <a:ext cx="10801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Metrics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3F33D51-4365-44EE-9366-A7FCCB771964}"/>
              </a:ext>
            </a:extLst>
          </p:cNvPr>
          <p:cNvSpPr txBox="1"/>
          <p:nvPr/>
        </p:nvSpPr>
        <p:spPr>
          <a:xfrm>
            <a:off x="1771776" y="1040776"/>
            <a:ext cx="1584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RMSE: 4.665</a:t>
            </a:r>
          </a:p>
          <a:p>
            <a:r>
              <a:rPr lang="es-ES" sz="2000" dirty="0">
                <a:solidFill>
                  <a:schemeClr val="bg1"/>
                </a:solidFill>
              </a:rPr>
              <a:t>MAE: 3.488</a:t>
            </a:r>
          </a:p>
          <a:p>
            <a:r>
              <a:rPr lang="es-ES" sz="2000" dirty="0">
                <a:solidFill>
                  <a:schemeClr val="bg1"/>
                </a:solidFill>
              </a:rPr>
              <a:t>R : 0.866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7A15179-83E0-486C-B120-69BFB5D14657}"/>
              </a:ext>
            </a:extLst>
          </p:cNvPr>
          <p:cNvSpPr txBox="1"/>
          <p:nvPr/>
        </p:nvSpPr>
        <p:spPr>
          <a:xfrm>
            <a:off x="1917949" y="1628800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27118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8365291" cy="71108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Final Models Evaluation: Optimized CatBoost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A9C573-D326-4A6A-992C-856FD8F93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585" y="2276872"/>
            <a:ext cx="4595286" cy="38164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9E08276-852E-43CB-81C7-C83573BB6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1106" y="2276872"/>
            <a:ext cx="6436947" cy="381642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5023A3D-C36D-4565-969F-D1BBE154BDB1}"/>
              </a:ext>
            </a:extLst>
          </p:cNvPr>
          <p:cNvSpPr txBox="1"/>
          <p:nvPr/>
        </p:nvSpPr>
        <p:spPr>
          <a:xfrm>
            <a:off x="3790156" y="1174851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Feature subset: RFECV 12 f</a:t>
            </a:r>
          </a:p>
          <a:p>
            <a:r>
              <a:rPr lang="es-ES" sz="2000" dirty="0">
                <a:solidFill>
                  <a:schemeClr val="bg1"/>
                </a:solidFill>
              </a:rPr>
              <a:t>Params: {depth= 6, iterations= 1000, learning_rate= 0.1}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A5C1D1-F55E-407A-9C56-20FDA9340A84}"/>
              </a:ext>
            </a:extLst>
          </p:cNvPr>
          <p:cNvSpPr txBox="1"/>
          <p:nvPr/>
        </p:nvSpPr>
        <p:spPr>
          <a:xfrm>
            <a:off x="475632" y="1333688"/>
            <a:ext cx="10801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Metrics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3F33D51-4365-44EE-9366-A7FCCB771964}"/>
              </a:ext>
            </a:extLst>
          </p:cNvPr>
          <p:cNvSpPr txBox="1"/>
          <p:nvPr/>
        </p:nvSpPr>
        <p:spPr>
          <a:xfrm>
            <a:off x="1771776" y="1040776"/>
            <a:ext cx="1584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RMSE: 4.665</a:t>
            </a:r>
          </a:p>
          <a:p>
            <a:r>
              <a:rPr lang="es-ES" sz="2000" dirty="0">
                <a:solidFill>
                  <a:schemeClr val="bg1"/>
                </a:solidFill>
              </a:rPr>
              <a:t>MAE: 3.488</a:t>
            </a:r>
          </a:p>
          <a:p>
            <a:r>
              <a:rPr lang="es-ES" sz="2000" dirty="0">
                <a:solidFill>
                  <a:schemeClr val="bg1"/>
                </a:solidFill>
              </a:rPr>
              <a:t>R : 0.866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7A15179-83E0-486C-B120-69BFB5D14657}"/>
              </a:ext>
            </a:extLst>
          </p:cNvPr>
          <p:cNvSpPr txBox="1"/>
          <p:nvPr/>
        </p:nvSpPr>
        <p:spPr>
          <a:xfrm>
            <a:off x="1917949" y="1628800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71077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8365291" cy="71108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Final Models Evaluation: Optimized CatBoost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48E690-B1A5-4724-8486-3B90B01F0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67" y="1124744"/>
            <a:ext cx="6781297" cy="533186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C11258D-C2CF-4D4F-85F6-77E37DCDB7A3}"/>
              </a:ext>
            </a:extLst>
          </p:cNvPr>
          <p:cNvSpPr txBox="1"/>
          <p:nvPr/>
        </p:nvSpPr>
        <p:spPr>
          <a:xfrm>
            <a:off x="7528135" y="1772816"/>
            <a:ext cx="46661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1"/>
                </a:solidFill>
              </a:rPr>
              <a:t>Total </a:t>
            </a:r>
            <a:r>
              <a:rPr lang="es-ES" sz="1800" dirty="0" err="1">
                <a:solidFill>
                  <a:schemeClr val="bg1"/>
                </a:solidFill>
              </a:rPr>
              <a:t>housing</a:t>
            </a:r>
            <a:r>
              <a:rPr lang="es-ES" sz="1800" dirty="0">
                <a:solidFill>
                  <a:schemeClr val="bg1"/>
                </a:solidFill>
              </a:rPr>
              <a:t> stock --&gt; </a:t>
            </a:r>
          </a:p>
          <a:p>
            <a:endParaRPr lang="es-E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>
                <a:solidFill>
                  <a:schemeClr val="bg1"/>
                </a:solidFill>
              </a:rPr>
              <a:t>Occasional</a:t>
            </a:r>
            <a:r>
              <a:rPr lang="es-ES" sz="1800" dirty="0">
                <a:solidFill>
                  <a:schemeClr val="bg1"/>
                </a:solidFill>
              </a:rPr>
              <a:t>-use </a:t>
            </a:r>
            <a:r>
              <a:rPr lang="es-ES" sz="1800" dirty="0" err="1">
                <a:solidFill>
                  <a:schemeClr val="bg1"/>
                </a:solidFill>
              </a:rPr>
              <a:t>properties</a:t>
            </a:r>
            <a:r>
              <a:rPr lang="es-ES" sz="1800" dirty="0">
                <a:solidFill>
                  <a:schemeClr val="bg1"/>
                </a:solidFill>
              </a:rPr>
              <a:t> --&gt; </a:t>
            </a:r>
          </a:p>
          <a:p>
            <a:endParaRPr lang="es-E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>
                <a:solidFill>
                  <a:schemeClr val="bg1"/>
                </a:solidFill>
              </a:rPr>
              <a:t>Residential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dirty="0" err="1">
                <a:solidFill>
                  <a:schemeClr val="bg1"/>
                </a:solidFill>
              </a:rPr>
              <a:t>stability</a:t>
            </a:r>
            <a:r>
              <a:rPr lang="es-ES" sz="1800" dirty="0">
                <a:solidFill>
                  <a:schemeClr val="bg1"/>
                </a:solidFill>
              </a:rPr>
              <a:t> --&gt;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1"/>
                </a:solidFill>
              </a:rPr>
              <a:t>Population </a:t>
            </a:r>
            <a:r>
              <a:rPr lang="es-ES" sz="1800" dirty="0" err="1">
                <a:solidFill>
                  <a:schemeClr val="bg1"/>
                </a:solidFill>
              </a:rPr>
              <a:t>under</a:t>
            </a:r>
            <a:r>
              <a:rPr lang="es-ES" sz="1800" dirty="0">
                <a:solidFill>
                  <a:schemeClr val="bg1"/>
                </a:solidFill>
              </a:rPr>
              <a:t> 16 --&gt; </a:t>
            </a:r>
          </a:p>
          <a:p>
            <a:endParaRPr lang="es-E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1"/>
                </a:solidFill>
              </a:rPr>
              <a:t>Large </a:t>
            </a:r>
            <a:r>
              <a:rPr lang="es-ES" sz="1800" dirty="0" err="1">
                <a:solidFill>
                  <a:schemeClr val="bg1"/>
                </a:solidFill>
              </a:rPr>
              <a:t>territory</a:t>
            </a:r>
            <a:r>
              <a:rPr lang="es-ES" sz="1800" dirty="0">
                <a:solidFill>
                  <a:schemeClr val="bg1"/>
                </a:solidFill>
              </a:rPr>
              <a:t>--&gt; </a:t>
            </a:r>
          </a:p>
          <a:p>
            <a:endParaRPr lang="es-E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1"/>
                </a:solidFill>
              </a:rPr>
              <a:t>Western &amp; Northern location --&gt; </a:t>
            </a:r>
          </a:p>
          <a:p>
            <a:endParaRPr lang="es-E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1"/>
                </a:solidFill>
              </a:rPr>
              <a:t>Regional factor: Galicia --&gt; </a:t>
            </a:r>
          </a:p>
        </p:txBody>
      </p:sp>
      <p:pic>
        <p:nvPicPr>
          <p:cNvPr id="13" name="Gráfico 12" descr="Cursor con relleno sólido">
            <a:extLst>
              <a:ext uri="{FF2B5EF4-FFF2-40B4-BE49-F238E27FC236}">
                <a16:creationId xmlns:a16="http://schemas.microsoft.com/office/drawing/2014/main" id="{5CCB1C33-EF0B-48F7-921B-FF28664F4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32135">
            <a:off x="10281236" y="1717605"/>
            <a:ext cx="428851" cy="428851"/>
          </a:xfrm>
          <a:prstGeom prst="rect">
            <a:avLst/>
          </a:prstGeom>
        </p:spPr>
      </p:pic>
      <p:pic>
        <p:nvPicPr>
          <p:cNvPr id="14" name="Gráfico 13" descr="Cursor con relleno sólido">
            <a:extLst>
              <a:ext uri="{FF2B5EF4-FFF2-40B4-BE49-F238E27FC236}">
                <a16:creationId xmlns:a16="http://schemas.microsoft.com/office/drawing/2014/main" id="{93AC4499-212F-4386-BAE3-E284EAEBD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32135">
            <a:off x="9705172" y="3919456"/>
            <a:ext cx="428851" cy="428851"/>
          </a:xfrm>
          <a:prstGeom prst="rect">
            <a:avLst/>
          </a:prstGeom>
        </p:spPr>
      </p:pic>
      <p:pic>
        <p:nvPicPr>
          <p:cNvPr id="15" name="Gráfico 14" descr="Cursor con relleno sólido">
            <a:extLst>
              <a:ext uri="{FF2B5EF4-FFF2-40B4-BE49-F238E27FC236}">
                <a16:creationId xmlns:a16="http://schemas.microsoft.com/office/drawing/2014/main" id="{B8273CAB-83EC-4B01-8EB1-5C350797B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32135">
            <a:off x="10929308" y="2278470"/>
            <a:ext cx="428851" cy="428851"/>
          </a:xfrm>
          <a:prstGeom prst="rect">
            <a:avLst/>
          </a:prstGeom>
        </p:spPr>
      </p:pic>
      <p:pic>
        <p:nvPicPr>
          <p:cNvPr id="16" name="Gráfico 15" descr="Cursor con relleno sólido">
            <a:extLst>
              <a:ext uri="{FF2B5EF4-FFF2-40B4-BE49-F238E27FC236}">
                <a16:creationId xmlns:a16="http://schemas.microsoft.com/office/drawing/2014/main" id="{8215B03A-5FBC-4F6E-9818-823EB3AA5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32135">
            <a:off x="11223777" y="4453909"/>
            <a:ext cx="428851" cy="428851"/>
          </a:xfrm>
          <a:prstGeom prst="rect">
            <a:avLst/>
          </a:prstGeom>
        </p:spPr>
      </p:pic>
      <p:pic>
        <p:nvPicPr>
          <p:cNvPr id="17" name="Gráfico 16" descr="Cursor con relleno sólido">
            <a:extLst>
              <a:ext uri="{FF2B5EF4-FFF2-40B4-BE49-F238E27FC236}">
                <a16:creationId xmlns:a16="http://schemas.microsoft.com/office/drawing/2014/main" id="{4558933C-0CD4-4F88-850F-93E724E45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32135">
            <a:off x="10610879" y="5024680"/>
            <a:ext cx="428851" cy="428851"/>
          </a:xfrm>
          <a:prstGeom prst="rect">
            <a:avLst/>
          </a:prstGeom>
        </p:spPr>
      </p:pic>
      <p:pic>
        <p:nvPicPr>
          <p:cNvPr id="18" name="Gráfico 17" descr="Cursor con relleno sólido">
            <a:extLst>
              <a:ext uri="{FF2B5EF4-FFF2-40B4-BE49-F238E27FC236}">
                <a16:creationId xmlns:a16="http://schemas.microsoft.com/office/drawing/2014/main" id="{E2A315EB-7ED4-4385-B92C-B7AB4FA99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495138">
            <a:off x="10204456" y="2836678"/>
            <a:ext cx="428851" cy="428851"/>
          </a:xfrm>
          <a:prstGeom prst="rect">
            <a:avLst/>
          </a:prstGeom>
        </p:spPr>
      </p:pic>
      <p:pic>
        <p:nvPicPr>
          <p:cNvPr id="19" name="Gráfico 18" descr="Cursor con relleno sólido">
            <a:extLst>
              <a:ext uri="{FF2B5EF4-FFF2-40B4-BE49-F238E27FC236}">
                <a16:creationId xmlns:a16="http://schemas.microsoft.com/office/drawing/2014/main" id="{F821DF0D-613C-44C6-A44A-2958BE1F50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495138">
            <a:off x="10311646" y="3411000"/>
            <a:ext cx="428851" cy="42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7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9">
            <a:extLst>
              <a:ext uri="{FF2B5EF4-FFF2-40B4-BE49-F238E27FC236}">
                <a16:creationId xmlns:a16="http://schemas.microsoft.com/office/drawing/2014/main" id="{2057C09A-203E-2448-A1E6-052E7B64C618}"/>
              </a:ext>
            </a:extLst>
          </p:cNvPr>
          <p:cNvSpPr/>
          <p:nvPr/>
        </p:nvSpPr>
        <p:spPr>
          <a:xfrm>
            <a:off x="2460590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: Rounded Corners 59">
            <a:extLst>
              <a:ext uri="{FF2B5EF4-FFF2-40B4-BE49-F238E27FC236}">
                <a16:creationId xmlns:a16="http://schemas.microsoft.com/office/drawing/2014/main" id="{4C826D35-3563-5B43-A2BC-3FE949BAC3A0}"/>
              </a:ext>
            </a:extLst>
          </p:cNvPr>
          <p:cNvSpPr/>
          <p:nvPr/>
        </p:nvSpPr>
        <p:spPr>
          <a:xfrm>
            <a:off x="4316139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: Rounded Corners 59">
            <a:extLst>
              <a:ext uri="{FF2B5EF4-FFF2-40B4-BE49-F238E27FC236}">
                <a16:creationId xmlns:a16="http://schemas.microsoft.com/office/drawing/2014/main" id="{4F5A1695-2C6E-334C-81BD-71D87F4A1478}"/>
              </a:ext>
            </a:extLst>
          </p:cNvPr>
          <p:cNvSpPr/>
          <p:nvPr/>
        </p:nvSpPr>
        <p:spPr>
          <a:xfrm>
            <a:off x="6174773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: Rounded Corners 59">
            <a:extLst>
              <a:ext uri="{FF2B5EF4-FFF2-40B4-BE49-F238E27FC236}">
                <a16:creationId xmlns:a16="http://schemas.microsoft.com/office/drawing/2014/main" id="{8452E2A0-2FB9-B046-BFB6-CC40932CD987}"/>
              </a:ext>
            </a:extLst>
          </p:cNvPr>
          <p:cNvSpPr/>
          <p:nvPr/>
        </p:nvSpPr>
        <p:spPr>
          <a:xfrm>
            <a:off x="8034585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: Rounded Corners 59">
            <a:extLst>
              <a:ext uri="{FF2B5EF4-FFF2-40B4-BE49-F238E27FC236}">
                <a16:creationId xmlns:a16="http://schemas.microsoft.com/office/drawing/2014/main" id="{13E5BA12-2355-D64F-A212-C154CBA92795}"/>
              </a:ext>
            </a:extLst>
          </p:cNvPr>
          <p:cNvSpPr/>
          <p:nvPr/>
        </p:nvSpPr>
        <p:spPr>
          <a:xfrm>
            <a:off x="9894398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Rounded Corners 59">
            <a:extLst>
              <a:ext uri="{FF2B5EF4-FFF2-40B4-BE49-F238E27FC236}">
                <a16:creationId xmlns:a16="http://schemas.microsoft.com/office/drawing/2014/main" id="{1BD2179F-18FC-C449-B1E9-95D1230E4ED2}"/>
              </a:ext>
            </a:extLst>
          </p:cNvPr>
          <p:cNvSpPr/>
          <p:nvPr/>
        </p:nvSpPr>
        <p:spPr>
          <a:xfrm>
            <a:off x="600779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accent2">
              <a:lumMod val="20000"/>
              <a:lumOff val="80000"/>
              <a:alpha val="94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8463B3-4F33-56BE-6232-DC3D8B5DAD11}"/>
              </a:ext>
            </a:extLst>
          </p:cNvPr>
          <p:cNvSpPr/>
          <p:nvPr/>
        </p:nvSpPr>
        <p:spPr>
          <a:xfrm>
            <a:off x="3077168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6D213A-09A2-8944-6E3B-154C9B23CCB1}"/>
              </a:ext>
            </a:extLst>
          </p:cNvPr>
          <p:cNvSpPr/>
          <p:nvPr/>
        </p:nvSpPr>
        <p:spPr>
          <a:xfrm>
            <a:off x="4895193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060DB7-4A8B-CC26-7AE9-13CA90D8B89F}"/>
              </a:ext>
            </a:extLst>
          </p:cNvPr>
          <p:cNvSpPr/>
          <p:nvPr/>
        </p:nvSpPr>
        <p:spPr>
          <a:xfrm>
            <a:off x="6766524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D51344-4040-B32F-54BF-5AEBE7B5487D}"/>
              </a:ext>
            </a:extLst>
          </p:cNvPr>
          <p:cNvSpPr/>
          <p:nvPr/>
        </p:nvSpPr>
        <p:spPr>
          <a:xfrm>
            <a:off x="8651163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DFF318-6F16-F030-215A-5EA12BDAFAB5}"/>
              </a:ext>
            </a:extLst>
          </p:cNvPr>
          <p:cNvSpPr/>
          <p:nvPr/>
        </p:nvSpPr>
        <p:spPr>
          <a:xfrm>
            <a:off x="10525559" y="2472162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20D511-1F03-5182-89D2-2BEEF2E60A2F}"/>
              </a:ext>
            </a:extLst>
          </p:cNvPr>
          <p:cNvGrpSpPr/>
          <p:nvPr/>
        </p:nvGrpSpPr>
        <p:grpSpPr>
          <a:xfrm>
            <a:off x="4794475" y="1473055"/>
            <a:ext cx="638608" cy="800100"/>
            <a:chOff x="4779235" y="1551205"/>
            <a:chExt cx="638608" cy="800100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4F330F0-CB02-B219-8ABD-4FE251C258D2}"/>
                </a:ext>
              </a:extLst>
            </p:cNvPr>
            <p:cNvSpPr/>
            <p:nvPr/>
          </p:nvSpPr>
          <p:spPr>
            <a:xfrm>
              <a:off x="4931852" y="2084605"/>
              <a:ext cx="361950" cy="266700"/>
            </a:xfrm>
            <a:custGeom>
              <a:avLst/>
              <a:gdLst>
                <a:gd name="connsiteX0" fmla="*/ 0 w 361950"/>
                <a:gd name="connsiteY0" fmla="*/ 0 h 266700"/>
                <a:gd name="connsiteX1" fmla="*/ 41910 w 361950"/>
                <a:gd name="connsiteY1" fmla="*/ 235267 h 266700"/>
                <a:gd name="connsiteX2" fmla="*/ 79057 w 361950"/>
                <a:gd name="connsiteY2" fmla="*/ 266700 h 266700"/>
                <a:gd name="connsiteX3" fmla="*/ 281940 w 361950"/>
                <a:gd name="connsiteY3" fmla="*/ 266700 h 266700"/>
                <a:gd name="connsiteX4" fmla="*/ 319088 w 361950"/>
                <a:gd name="connsiteY4" fmla="*/ 235267 h 266700"/>
                <a:gd name="connsiteX5" fmla="*/ 361950 w 361950"/>
                <a:gd name="connsiteY5" fmla="*/ 0 h 266700"/>
                <a:gd name="connsiteX6" fmla="*/ 0 w 361950"/>
                <a:gd name="connsiteY6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266700">
                  <a:moveTo>
                    <a:pt x="0" y="0"/>
                  </a:moveTo>
                  <a:lnTo>
                    <a:pt x="41910" y="235267"/>
                  </a:lnTo>
                  <a:cubicBezTo>
                    <a:pt x="44768" y="253365"/>
                    <a:pt x="60960" y="266700"/>
                    <a:pt x="79057" y="266700"/>
                  </a:cubicBezTo>
                  <a:lnTo>
                    <a:pt x="281940" y="266700"/>
                  </a:lnTo>
                  <a:cubicBezTo>
                    <a:pt x="300038" y="266700"/>
                    <a:pt x="316230" y="253365"/>
                    <a:pt x="319088" y="235267"/>
                  </a:cubicBezTo>
                  <a:lnTo>
                    <a:pt x="3619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4AD2A83-84A4-6413-2083-15ACAFCE131D}"/>
                </a:ext>
              </a:extLst>
            </p:cNvPr>
            <p:cNvSpPr/>
            <p:nvPr/>
          </p:nvSpPr>
          <p:spPr>
            <a:xfrm>
              <a:off x="4879465" y="17417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508658E-72E2-4922-3789-3DF64B98236C}"/>
                </a:ext>
              </a:extLst>
            </p:cNvPr>
            <p:cNvSpPr/>
            <p:nvPr/>
          </p:nvSpPr>
          <p:spPr>
            <a:xfrm>
              <a:off x="4894705" y="1790157"/>
              <a:ext cx="438149" cy="256347"/>
            </a:xfrm>
            <a:custGeom>
              <a:avLst/>
              <a:gdLst>
                <a:gd name="connsiteX0" fmla="*/ 399098 w 438149"/>
                <a:gd name="connsiteY0" fmla="*/ 180148 h 256347"/>
                <a:gd name="connsiteX1" fmla="*/ 258128 w 438149"/>
                <a:gd name="connsiteY1" fmla="*/ 180148 h 256347"/>
                <a:gd name="connsiteX2" fmla="*/ 336233 w 438149"/>
                <a:gd name="connsiteY2" fmla="*/ 31558 h 256347"/>
                <a:gd name="connsiteX3" fmla="*/ 335280 w 438149"/>
                <a:gd name="connsiteY3" fmla="*/ 4888 h 256347"/>
                <a:gd name="connsiteX4" fmla="*/ 308610 w 438149"/>
                <a:gd name="connsiteY4" fmla="*/ 5840 h 256347"/>
                <a:gd name="connsiteX5" fmla="*/ 220028 w 438149"/>
                <a:gd name="connsiteY5" fmla="*/ 181100 h 256347"/>
                <a:gd name="connsiteX6" fmla="*/ 156210 w 438149"/>
                <a:gd name="connsiteY6" fmla="*/ 181100 h 256347"/>
                <a:gd name="connsiteX7" fmla="*/ 99060 w 438149"/>
                <a:gd name="connsiteY7" fmla="*/ 91565 h 256347"/>
                <a:gd name="connsiteX8" fmla="*/ 72390 w 438149"/>
                <a:gd name="connsiteY8" fmla="*/ 90613 h 256347"/>
                <a:gd name="connsiteX9" fmla="*/ 71437 w 438149"/>
                <a:gd name="connsiteY9" fmla="*/ 117283 h 256347"/>
                <a:gd name="connsiteX10" fmla="*/ 117158 w 438149"/>
                <a:gd name="connsiteY10" fmla="*/ 180148 h 256347"/>
                <a:gd name="connsiteX11" fmla="*/ 38100 w 438149"/>
                <a:gd name="connsiteY11" fmla="*/ 180148 h 256347"/>
                <a:gd name="connsiteX12" fmla="*/ 0 w 438149"/>
                <a:gd name="connsiteY12" fmla="*/ 218248 h 256347"/>
                <a:gd name="connsiteX13" fmla="*/ 0 w 438149"/>
                <a:gd name="connsiteY13" fmla="*/ 256348 h 256347"/>
                <a:gd name="connsiteX14" fmla="*/ 438150 w 438149"/>
                <a:gd name="connsiteY14" fmla="*/ 256348 h 256347"/>
                <a:gd name="connsiteX15" fmla="*/ 438150 w 438149"/>
                <a:gd name="connsiteY15" fmla="*/ 218248 h 256347"/>
                <a:gd name="connsiteX16" fmla="*/ 399098 w 438149"/>
                <a:gd name="connsiteY16" fmla="*/ 180148 h 25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8149" h="256347">
                  <a:moveTo>
                    <a:pt x="399098" y="180148"/>
                  </a:moveTo>
                  <a:lnTo>
                    <a:pt x="258128" y="180148"/>
                  </a:lnTo>
                  <a:cubicBezTo>
                    <a:pt x="265748" y="130618"/>
                    <a:pt x="294323" y="77278"/>
                    <a:pt x="336233" y="31558"/>
                  </a:cubicBezTo>
                  <a:cubicBezTo>
                    <a:pt x="342900" y="23938"/>
                    <a:pt x="342900" y="11555"/>
                    <a:pt x="335280" y="4888"/>
                  </a:cubicBezTo>
                  <a:cubicBezTo>
                    <a:pt x="327660" y="-1780"/>
                    <a:pt x="315278" y="-1780"/>
                    <a:pt x="308610" y="5840"/>
                  </a:cubicBezTo>
                  <a:cubicBezTo>
                    <a:pt x="283845" y="32510"/>
                    <a:pt x="230505" y="99185"/>
                    <a:pt x="220028" y="181100"/>
                  </a:cubicBezTo>
                  <a:lnTo>
                    <a:pt x="156210" y="181100"/>
                  </a:lnTo>
                  <a:cubicBezTo>
                    <a:pt x="148590" y="150620"/>
                    <a:pt x="136208" y="132523"/>
                    <a:pt x="99060" y="91565"/>
                  </a:cubicBezTo>
                  <a:cubicBezTo>
                    <a:pt x="92392" y="83945"/>
                    <a:pt x="80010" y="82993"/>
                    <a:pt x="72390" y="90613"/>
                  </a:cubicBezTo>
                  <a:cubicBezTo>
                    <a:pt x="64770" y="97280"/>
                    <a:pt x="63817" y="109663"/>
                    <a:pt x="71437" y="117283"/>
                  </a:cubicBezTo>
                  <a:cubicBezTo>
                    <a:pt x="100012" y="148715"/>
                    <a:pt x="111442" y="163003"/>
                    <a:pt x="117158" y="180148"/>
                  </a:cubicBezTo>
                  <a:lnTo>
                    <a:pt x="38100" y="180148"/>
                  </a:lnTo>
                  <a:cubicBezTo>
                    <a:pt x="17145" y="180148"/>
                    <a:pt x="0" y="197293"/>
                    <a:pt x="0" y="218248"/>
                  </a:cubicBezTo>
                  <a:lnTo>
                    <a:pt x="0" y="256348"/>
                  </a:lnTo>
                  <a:lnTo>
                    <a:pt x="438150" y="256348"/>
                  </a:lnTo>
                  <a:lnTo>
                    <a:pt x="438150" y="218248"/>
                  </a:lnTo>
                  <a:cubicBezTo>
                    <a:pt x="437198" y="197293"/>
                    <a:pt x="420052" y="180148"/>
                    <a:pt x="399098" y="1801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7310232-521B-B214-8F55-69377D9F4AC8}"/>
                </a:ext>
              </a:extLst>
            </p:cNvPr>
            <p:cNvSpPr/>
            <p:nvPr/>
          </p:nvSpPr>
          <p:spPr>
            <a:xfrm>
              <a:off x="4869940" y="1627405"/>
              <a:ext cx="76200" cy="95250"/>
            </a:xfrm>
            <a:custGeom>
              <a:avLst/>
              <a:gdLst>
                <a:gd name="connsiteX0" fmla="*/ 76200 w 76200"/>
                <a:gd name="connsiteY0" fmla="*/ 38100 h 95250"/>
                <a:gd name="connsiteX1" fmla="*/ 38100 w 76200"/>
                <a:gd name="connsiteY1" fmla="*/ 95250 h 95250"/>
                <a:gd name="connsiteX2" fmla="*/ 0 w 76200"/>
                <a:gd name="connsiteY2" fmla="*/ 38100 h 95250"/>
                <a:gd name="connsiteX3" fmla="*/ 38100 w 76200"/>
                <a:gd name="connsiteY3" fmla="*/ 0 h 95250"/>
                <a:gd name="connsiteX4" fmla="*/ 76200 w 76200"/>
                <a:gd name="connsiteY4" fmla="*/ 381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6200" y="38100"/>
                  </a:moveTo>
                  <a:cubicBezTo>
                    <a:pt x="76200" y="59055"/>
                    <a:pt x="59055" y="95250"/>
                    <a:pt x="38100" y="95250"/>
                  </a:cubicBezTo>
                  <a:cubicBezTo>
                    <a:pt x="17145" y="95250"/>
                    <a:pt x="0" y="59055"/>
                    <a:pt x="0" y="38100"/>
                  </a:cubicBezTo>
                  <a:cubicBezTo>
                    <a:pt x="0" y="17145"/>
                    <a:pt x="17145" y="0"/>
                    <a:pt x="38100" y="0"/>
                  </a:cubicBezTo>
                  <a:cubicBezTo>
                    <a:pt x="59055" y="0"/>
                    <a:pt x="76200" y="17145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33A0112-4F7D-7DE0-BF18-93BBD9C363FE}"/>
                </a:ext>
              </a:extLst>
            </p:cNvPr>
            <p:cNvSpPr/>
            <p:nvPr/>
          </p:nvSpPr>
          <p:spPr>
            <a:xfrm>
              <a:off x="4869940" y="1817905"/>
              <a:ext cx="76200" cy="95250"/>
            </a:xfrm>
            <a:custGeom>
              <a:avLst/>
              <a:gdLst>
                <a:gd name="connsiteX0" fmla="*/ 0 w 76200"/>
                <a:gd name="connsiteY0" fmla="*/ 57150 h 95250"/>
                <a:gd name="connsiteX1" fmla="*/ 38100 w 76200"/>
                <a:gd name="connsiteY1" fmla="*/ 0 h 95250"/>
                <a:gd name="connsiteX2" fmla="*/ 76200 w 76200"/>
                <a:gd name="connsiteY2" fmla="*/ 57150 h 95250"/>
                <a:gd name="connsiteX3" fmla="*/ 38100 w 76200"/>
                <a:gd name="connsiteY3" fmla="*/ 95250 h 95250"/>
                <a:gd name="connsiteX4" fmla="*/ 0 w 76200"/>
                <a:gd name="connsiteY4" fmla="*/ 571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0" y="57150"/>
                  </a:moveTo>
                  <a:cubicBezTo>
                    <a:pt x="0" y="36195"/>
                    <a:pt x="17145" y="0"/>
                    <a:pt x="38100" y="0"/>
                  </a:cubicBezTo>
                  <a:cubicBezTo>
                    <a:pt x="59055" y="0"/>
                    <a:pt x="76200" y="36195"/>
                    <a:pt x="76200" y="57150"/>
                  </a:cubicBezTo>
                  <a:cubicBezTo>
                    <a:pt x="76200" y="78105"/>
                    <a:pt x="59055" y="95250"/>
                    <a:pt x="38100" y="95250"/>
                  </a:cubicBezTo>
                  <a:cubicBezTo>
                    <a:pt x="17145" y="95250"/>
                    <a:pt x="0" y="78105"/>
                    <a:pt x="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E30E7A6-CFBD-5361-642C-8C3A0156BAE1}"/>
                </a:ext>
              </a:extLst>
            </p:cNvPr>
            <p:cNvSpPr/>
            <p:nvPr/>
          </p:nvSpPr>
          <p:spPr>
            <a:xfrm>
              <a:off x="4779235" y="1679575"/>
              <a:ext cx="90488" cy="80000"/>
            </a:xfrm>
            <a:custGeom>
              <a:avLst/>
              <a:gdLst>
                <a:gd name="connsiteX0" fmla="*/ 57367 w 90488"/>
                <a:gd name="connsiteY0" fmla="*/ 4979 h 80000"/>
                <a:gd name="connsiteX1" fmla="*/ 87847 w 90488"/>
                <a:gd name="connsiteY1" fmla="*/ 66892 h 80000"/>
                <a:gd name="connsiteX2" fmla="*/ 19267 w 90488"/>
                <a:gd name="connsiteY2" fmla="*/ 71654 h 80000"/>
                <a:gd name="connsiteX3" fmla="*/ 4979 w 90488"/>
                <a:gd name="connsiteY3" fmla="*/ 19267 h 80000"/>
                <a:gd name="connsiteX4" fmla="*/ 57367 w 90488"/>
                <a:gd name="connsiteY4" fmla="*/ 4979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57367" y="4979"/>
                  </a:moveTo>
                  <a:cubicBezTo>
                    <a:pt x="75464" y="15457"/>
                    <a:pt x="98324" y="48794"/>
                    <a:pt x="87847" y="66892"/>
                  </a:cubicBezTo>
                  <a:cubicBezTo>
                    <a:pt x="77369" y="84989"/>
                    <a:pt x="37364" y="82132"/>
                    <a:pt x="19267" y="71654"/>
                  </a:cubicBezTo>
                  <a:cubicBezTo>
                    <a:pt x="1169" y="61177"/>
                    <a:pt x="-5498" y="37364"/>
                    <a:pt x="4979" y="19267"/>
                  </a:cubicBezTo>
                  <a:cubicBezTo>
                    <a:pt x="15457" y="1169"/>
                    <a:pt x="39269" y="-5498"/>
                    <a:pt x="57367" y="4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2F49398-34A0-A45E-CC54-FC4A30FFAFED}"/>
                </a:ext>
              </a:extLst>
            </p:cNvPr>
            <p:cNvSpPr/>
            <p:nvPr/>
          </p:nvSpPr>
          <p:spPr>
            <a:xfrm>
              <a:off x="4946355" y="1780983"/>
              <a:ext cx="90488" cy="80000"/>
            </a:xfrm>
            <a:custGeom>
              <a:avLst/>
              <a:gdLst>
                <a:gd name="connsiteX0" fmla="*/ 33122 w 90488"/>
                <a:gd name="connsiteY0" fmla="*/ 75021 h 80000"/>
                <a:gd name="connsiteX1" fmla="*/ 2642 w 90488"/>
                <a:gd name="connsiteY1" fmla="*/ 13109 h 80000"/>
                <a:gd name="connsiteX2" fmla="*/ 71222 w 90488"/>
                <a:gd name="connsiteY2" fmla="*/ 8346 h 80000"/>
                <a:gd name="connsiteX3" fmla="*/ 85510 w 90488"/>
                <a:gd name="connsiteY3" fmla="*/ 60734 h 80000"/>
                <a:gd name="connsiteX4" fmla="*/ 33122 w 90488"/>
                <a:gd name="connsiteY4" fmla="*/ 75021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33122" y="75021"/>
                  </a:moveTo>
                  <a:cubicBezTo>
                    <a:pt x="15025" y="64544"/>
                    <a:pt x="-7835" y="31206"/>
                    <a:pt x="2642" y="13109"/>
                  </a:cubicBezTo>
                  <a:cubicBezTo>
                    <a:pt x="13120" y="-4989"/>
                    <a:pt x="53125" y="-2131"/>
                    <a:pt x="71222" y="8346"/>
                  </a:cubicBezTo>
                  <a:cubicBezTo>
                    <a:pt x="89320" y="18824"/>
                    <a:pt x="95987" y="42636"/>
                    <a:pt x="85510" y="60734"/>
                  </a:cubicBezTo>
                  <a:cubicBezTo>
                    <a:pt x="75032" y="78831"/>
                    <a:pt x="51220" y="85499"/>
                    <a:pt x="33122" y="75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5883519-B796-F90E-7F93-77E529860300}"/>
                </a:ext>
              </a:extLst>
            </p:cNvPr>
            <p:cNvSpPr/>
            <p:nvPr/>
          </p:nvSpPr>
          <p:spPr>
            <a:xfrm>
              <a:off x="4779235" y="1780983"/>
              <a:ext cx="90488" cy="80000"/>
            </a:xfrm>
            <a:custGeom>
              <a:avLst/>
              <a:gdLst>
                <a:gd name="connsiteX0" fmla="*/ 19267 w 90488"/>
                <a:gd name="connsiteY0" fmla="*/ 8346 h 80000"/>
                <a:gd name="connsiteX1" fmla="*/ 87847 w 90488"/>
                <a:gd name="connsiteY1" fmla="*/ 13109 h 80000"/>
                <a:gd name="connsiteX2" fmla="*/ 57367 w 90488"/>
                <a:gd name="connsiteY2" fmla="*/ 75021 h 80000"/>
                <a:gd name="connsiteX3" fmla="*/ 4979 w 90488"/>
                <a:gd name="connsiteY3" fmla="*/ 60734 h 80000"/>
                <a:gd name="connsiteX4" fmla="*/ 19267 w 90488"/>
                <a:gd name="connsiteY4" fmla="*/ 8346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19267" y="8346"/>
                  </a:moveTo>
                  <a:cubicBezTo>
                    <a:pt x="37364" y="-2131"/>
                    <a:pt x="77369" y="-4989"/>
                    <a:pt x="87847" y="13109"/>
                  </a:cubicBezTo>
                  <a:cubicBezTo>
                    <a:pt x="98324" y="31206"/>
                    <a:pt x="75464" y="64544"/>
                    <a:pt x="57367" y="75021"/>
                  </a:cubicBezTo>
                  <a:cubicBezTo>
                    <a:pt x="39269" y="85499"/>
                    <a:pt x="15457" y="78831"/>
                    <a:pt x="4979" y="60734"/>
                  </a:cubicBezTo>
                  <a:cubicBezTo>
                    <a:pt x="-5498" y="42636"/>
                    <a:pt x="1169" y="18824"/>
                    <a:pt x="19267" y="8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AA9A2B4-380F-7ED1-4E24-1E077F3B25F8}"/>
                </a:ext>
              </a:extLst>
            </p:cNvPr>
            <p:cNvSpPr/>
            <p:nvPr/>
          </p:nvSpPr>
          <p:spPr>
            <a:xfrm>
              <a:off x="4946355" y="1679575"/>
              <a:ext cx="90488" cy="80000"/>
            </a:xfrm>
            <a:custGeom>
              <a:avLst/>
              <a:gdLst>
                <a:gd name="connsiteX0" fmla="*/ 71222 w 90488"/>
                <a:gd name="connsiteY0" fmla="*/ 71654 h 80000"/>
                <a:gd name="connsiteX1" fmla="*/ 2642 w 90488"/>
                <a:gd name="connsiteY1" fmla="*/ 66892 h 80000"/>
                <a:gd name="connsiteX2" fmla="*/ 33122 w 90488"/>
                <a:gd name="connsiteY2" fmla="*/ 4979 h 80000"/>
                <a:gd name="connsiteX3" fmla="*/ 85510 w 90488"/>
                <a:gd name="connsiteY3" fmla="*/ 19267 h 80000"/>
                <a:gd name="connsiteX4" fmla="*/ 71222 w 90488"/>
                <a:gd name="connsiteY4" fmla="*/ 71654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71222" y="71654"/>
                  </a:moveTo>
                  <a:cubicBezTo>
                    <a:pt x="53125" y="82132"/>
                    <a:pt x="13120" y="84989"/>
                    <a:pt x="2642" y="66892"/>
                  </a:cubicBezTo>
                  <a:cubicBezTo>
                    <a:pt x="-7835" y="48794"/>
                    <a:pt x="15025" y="15457"/>
                    <a:pt x="33122" y="4979"/>
                  </a:cubicBezTo>
                  <a:cubicBezTo>
                    <a:pt x="51220" y="-5498"/>
                    <a:pt x="75032" y="1169"/>
                    <a:pt x="85510" y="19267"/>
                  </a:cubicBezTo>
                  <a:cubicBezTo>
                    <a:pt x="95987" y="37364"/>
                    <a:pt x="89320" y="61177"/>
                    <a:pt x="71222" y="7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621275F-6DA9-5F70-5DE4-D983B6CFC137}"/>
                </a:ext>
              </a:extLst>
            </p:cNvPr>
            <p:cNvSpPr/>
            <p:nvPr/>
          </p:nvSpPr>
          <p:spPr>
            <a:xfrm>
              <a:off x="5260465" y="16655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F87CA24-7042-588E-97CA-91118C12AFDF}"/>
                </a:ext>
              </a:extLst>
            </p:cNvPr>
            <p:cNvSpPr/>
            <p:nvPr/>
          </p:nvSpPr>
          <p:spPr>
            <a:xfrm>
              <a:off x="5250940" y="1551205"/>
              <a:ext cx="76200" cy="95250"/>
            </a:xfrm>
            <a:custGeom>
              <a:avLst/>
              <a:gdLst>
                <a:gd name="connsiteX0" fmla="*/ 76200 w 76200"/>
                <a:gd name="connsiteY0" fmla="*/ 38100 h 95250"/>
                <a:gd name="connsiteX1" fmla="*/ 38100 w 76200"/>
                <a:gd name="connsiteY1" fmla="*/ 95250 h 95250"/>
                <a:gd name="connsiteX2" fmla="*/ 0 w 76200"/>
                <a:gd name="connsiteY2" fmla="*/ 38100 h 95250"/>
                <a:gd name="connsiteX3" fmla="*/ 38100 w 76200"/>
                <a:gd name="connsiteY3" fmla="*/ 0 h 95250"/>
                <a:gd name="connsiteX4" fmla="*/ 76200 w 76200"/>
                <a:gd name="connsiteY4" fmla="*/ 381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6200" y="38100"/>
                  </a:moveTo>
                  <a:cubicBezTo>
                    <a:pt x="76200" y="59055"/>
                    <a:pt x="59055" y="95250"/>
                    <a:pt x="38100" y="95250"/>
                  </a:cubicBezTo>
                  <a:cubicBezTo>
                    <a:pt x="17145" y="95250"/>
                    <a:pt x="0" y="59055"/>
                    <a:pt x="0" y="38100"/>
                  </a:cubicBezTo>
                  <a:cubicBezTo>
                    <a:pt x="0" y="17145"/>
                    <a:pt x="17145" y="0"/>
                    <a:pt x="38100" y="0"/>
                  </a:cubicBezTo>
                  <a:cubicBezTo>
                    <a:pt x="59055" y="0"/>
                    <a:pt x="76200" y="17145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66ACA7B-1271-6D41-CAE6-F5D91222E5B1}"/>
                </a:ext>
              </a:extLst>
            </p:cNvPr>
            <p:cNvSpPr/>
            <p:nvPr/>
          </p:nvSpPr>
          <p:spPr>
            <a:xfrm>
              <a:off x="5250940" y="1741705"/>
              <a:ext cx="76200" cy="95250"/>
            </a:xfrm>
            <a:custGeom>
              <a:avLst/>
              <a:gdLst>
                <a:gd name="connsiteX0" fmla="*/ 0 w 76200"/>
                <a:gd name="connsiteY0" fmla="*/ 57150 h 95250"/>
                <a:gd name="connsiteX1" fmla="*/ 38100 w 76200"/>
                <a:gd name="connsiteY1" fmla="*/ 0 h 95250"/>
                <a:gd name="connsiteX2" fmla="*/ 76200 w 76200"/>
                <a:gd name="connsiteY2" fmla="*/ 57150 h 95250"/>
                <a:gd name="connsiteX3" fmla="*/ 38100 w 76200"/>
                <a:gd name="connsiteY3" fmla="*/ 95250 h 95250"/>
                <a:gd name="connsiteX4" fmla="*/ 0 w 76200"/>
                <a:gd name="connsiteY4" fmla="*/ 571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0" y="57150"/>
                  </a:moveTo>
                  <a:cubicBezTo>
                    <a:pt x="0" y="36195"/>
                    <a:pt x="17145" y="0"/>
                    <a:pt x="38100" y="0"/>
                  </a:cubicBezTo>
                  <a:cubicBezTo>
                    <a:pt x="59055" y="0"/>
                    <a:pt x="76200" y="36195"/>
                    <a:pt x="76200" y="57150"/>
                  </a:cubicBezTo>
                  <a:cubicBezTo>
                    <a:pt x="76200" y="78105"/>
                    <a:pt x="59055" y="95250"/>
                    <a:pt x="38100" y="95250"/>
                  </a:cubicBezTo>
                  <a:cubicBezTo>
                    <a:pt x="17145" y="95250"/>
                    <a:pt x="0" y="78105"/>
                    <a:pt x="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C03F143-EE84-8C88-41EE-BCCA564C3F89}"/>
                </a:ext>
              </a:extLst>
            </p:cNvPr>
            <p:cNvSpPr/>
            <p:nvPr/>
          </p:nvSpPr>
          <p:spPr>
            <a:xfrm>
              <a:off x="5160235" y="1603375"/>
              <a:ext cx="90488" cy="80000"/>
            </a:xfrm>
            <a:custGeom>
              <a:avLst/>
              <a:gdLst>
                <a:gd name="connsiteX0" fmla="*/ 57367 w 90488"/>
                <a:gd name="connsiteY0" fmla="*/ 4979 h 80000"/>
                <a:gd name="connsiteX1" fmla="*/ 87847 w 90488"/>
                <a:gd name="connsiteY1" fmla="*/ 66892 h 80000"/>
                <a:gd name="connsiteX2" fmla="*/ 19267 w 90488"/>
                <a:gd name="connsiteY2" fmla="*/ 71654 h 80000"/>
                <a:gd name="connsiteX3" fmla="*/ 4979 w 90488"/>
                <a:gd name="connsiteY3" fmla="*/ 19267 h 80000"/>
                <a:gd name="connsiteX4" fmla="*/ 57367 w 90488"/>
                <a:gd name="connsiteY4" fmla="*/ 4979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57367" y="4979"/>
                  </a:moveTo>
                  <a:cubicBezTo>
                    <a:pt x="75464" y="15457"/>
                    <a:pt x="98324" y="48794"/>
                    <a:pt x="87847" y="66892"/>
                  </a:cubicBezTo>
                  <a:cubicBezTo>
                    <a:pt x="77369" y="84989"/>
                    <a:pt x="37364" y="82132"/>
                    <a:pt x="19267" y="71654"/>
                  </a:cubicBezTo>
                  <a:cubicBezTo>
                    <a:pt x="1169" y="61177"/>
                    <a:pt x="-5498" y="37364"/>
                    <a:pt x="4979" y="19267"/>
                  </a:cubicBezTo>
                  <a:cubicBezTo>
                    <a:pt x="15457" y="1169"/>
                    <a:pt x="39269" y="-5498"/>
                    <a:pt x="57367" y="4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72C0011-E840-DD24-31FA-94D1DF13A936}"/>
                </a:ext>
              </a:extLst>
            </p:cNvPr>
            <p:cNvSpPr/>
            <p:nvPr/>
          </p:nvSpPr>
          <p:spPr>
            <a:xfrm>
              <a:off x="5327355" y="1704783"/>
              <a:ext cx="90488" cy="80000"/>
            </a:xfrm>
            <a:custGeom>
              <a:avLst/>
              <a:gdLst>
                <a:gd name="connsiteX0" fmla="*/ 33122 w 90488"/>
                <a:gd name="connsiteY0" fmla="*/ 75021 h 80000"/>
                <a:gd name="connsiteX1" fmla="*/ 2642 w 90488"/>
                <a:gd name="connsiteY1" fmla="*/ 13109 h 80000"/>
                <a:gd name="connsiteX2" fmla="*/ 71222 w 90488"/>
                <a:gd name="connsiteY2" fmla="*/ 8346 h 80000"/>
                <a:gd name="connsiteX3" fmla="*/ 85510 w 90488"/>
                <a:gd name="connsiteY3" fmla="*/ 60734 h 80000"/>
                <a:gd name="connsiteX4" fmla="*/ 33122 w 90488"/>
                <a:gd name="connsiteY4" fmla="*/ 75021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33122" y="75021"/>
                  </a:moveTo>
                  <a:cubicBezTo>
                    <a:pt x="15024" y="64544"/>
                    <a:pt x="-7836" y="31206"/>
                    <a:pt x="2642" y="13109"/>
                  </a:cubicBezTo>
                  <a:cubicBezTo>
                    <a:pt x="13120" y="-4989"/>
                    <a:pt x="53124" y="-2131"/>
                    <a:pt x="71222" y="8346"/>
                  </a:cubicBezTo>
                  <a:cubicBezTo>
                    <a:pt x="89320" y="18824"/>
                    <a:pt x="95987" y="42636"/>
                    <a:pt x="85510" y="60734"/>
                  </a:cubicBezTo>
                  <a:cubicBezTo>
                    <a:pt x="75032" y="78831"/>
                    <a:pt x="51220" y="85499"/>
                    <a:pt x="33122" y="75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88A5B78-1D80-3038-E0D6-DC4F6DE58FB8}"/>
                </a:ext>
              </a:extLst>
            </p:cNvPr>
            <p:cNvSpPr/>
            <p:nvPr/>
          </p:nvSpPr>
          <p:spPr>
            <a:xfrm>
              <a:off x="5160235" y="1704783"/>
              <a:ext cx="90488" cy="80000"/>
            </a:xfrm>
            <a:custGeom>
              <a:avLst/>
              <a:gdLst>
                <a:gd name="connsiteX0" fmla="*/ 19267 w 90488"/>
                <a:gd name="connsiteY0" fmla="*/ 8346 h 80000"/>
                <a:gd name="connsiteX1" fmla="*/ 87847 w 90488"/>
                <a:gd name="connsiteY1" fmla="*/ 13109 h 80000"/>
                <a:gd name="connsiteX2" fmla="*/ 57367 w 90488"/>
                <a:gd name="connsiteY2" fmla="*/ 75021 h 80000"/>
                <a:gd name="connsiteX3" fmla="*/ 4979 w 90488"/>
                <a:gd name="connsiteY3" fmla="*/ 60734 h 80000"/>
                <a:gd name="connsiteX4" fmla="*/ 19267 w 90488"/>
                <a:gd name="connsiteY4" fmla="*/ 8346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19267" y="8346"/>
                  </a:moveTo>
                  <a:cubicBezTo>
                    <a:pt x="37364" y="-2131"/>
                    <a:pt x="77369" y="-4989"/>
                    <a:pt x="87847" y="13109"/>
                  </a:cubicBezTo>
                  <a:cubicBezTo>
                    <a:pt x="98324" y="31206"/>
                    <a:pt x="75464" y="64544"/>
                    <a:pt x="57367" y="75021"/>
                  </a:cubicBezTo>
                  <a:cubicBezTo>
                    <a:pt x="39269" y="85499"/>
                    <a:pt x="15457" y="78831"/>
                    <a:pt x="4979" y="60734"/>
                  </a:cubicBezTo>
                  <a:cubicBezTo>
                    <a:pt x="-5498" y="42636"/>
                    <a:pt x="1169" y="18824"/>
                    <a:pt x="19267" y="8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7B5D2B2-5D6D-70BA-7B4F-F5A1EC4A244E}"/>
                </a:ext>
              </a:extLst>
            </p:cNvPr>
            <p:cNvSpPr/>
            <p:nvPr/>
          </p:nvSpPr>
          <p:spPr>
            <a:xfrm>
              <a:off x="5327355" y="1603375"/>
              <a:ext cx="90488" cy="80000"/>
            </a:xfrm>
            <a:custGeom>
              <a:avLst/>
              <a:gdLst>
                <a:gd name="connsiteX0" fmla="*/ 71222 w 90488"/>
                <a:gd name="connsiteY0" fmla="*/ 71654 h 80000"/>
                <a:gd name="connsiteX1" fmla="*/ 2642 w 90488"/>
                <a:gd name="connsiteY1" fmla="*/ 66892 h 80000"/>
                <a:gd name="connsiteX2" fmla="*/ 33122 w 90488"/>
                <a:gd name="connsiteY2" fmla="*/ 4979 h 80000"/>
                <a:gd name="connsiteX3" fmla="*/ 85510 w 90488"/>
                <a:gd name="connsiteY3" fmla="*/ 19267 h 80000"/>
                <a:gd name="connsiteX4" fmla="*/ 71222 w 90488"/>
                <a:gd name="connsiteY4" fmla="*/ 71654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71222" y="71654"/>
                  </a:moveTo>
                  <a:cubicBezTo>
                    <a:pt x="53124" y="82132"/>
                    <a:pt x="13120" y="84989"/>
                    <a:pt x="2642" y="66892"/>
                  </a:cubicBezTo>
                  <a:cubicBezTo>
                    <a:pt x="-7836" y="48794"/>
                    <a:pt x="15024" y="15457"/>
                    <a:pt x="33122" y="4979"/>
                  </a:cubicBezTo>
                  <a:cubicBezTo>
                    <a:pt x="51220" y="-5498"/>
                    <a:pt x="75032" y="1169"/>
                    <a:pt x="85510" y="19267"/>
                  </a:cubicBezTo>
                  <a:cubicBezTo>
                    <a:pt x="95987" y="37364"/>
                    <a:pt x="89320" y="61177"/>
                    <a:pt x="71222" y="7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02AE8C-AC6C-78ED-333A-40EC0F682405}"/>
              </a:ext>
            </a:extLst>
          </p:cNvPr>
          <p:cNvGrpSpPr/>
          <p:nvPr/>
        </p:nvGrpSpPr>
        <p:grpSpPr>
          <a:xfrm>
            <a:off x="3097882" y="1340768"/>
            <a:ext cx="438150" cy="932387"/>
            <a:chOff x="3077168" y="1348295"/>
            <a:chExt cx="438150" cy="932387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8C5D47F-DBE6-1BF0-2AAB-9B98DDB44FC6}"/>
                </a:ext>
              </a:extLst>
            </p:cNvPr>
            <p:cNvGrpSpPr/>
            <p:nvPr/>
          </p:nvGrpSpPr>
          <p:grpSpPr>
            <a:xfrm>
              <a:off x="3077168" y="1899683"/>
              <a:ext cx="438150" cy="380999"/>
              <a:chOff x="4112305" y="1611302"/>
              <a:chExt cx="438150" cy="380999"/>
            </a:xfrm>
            <a:grpFill/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515536E-0692-2227-6922-A0D3EFF0DBA5}"/>
                  </a:ext>
                </a:extLst>
              </p:cNvPr>
              <p:cNvSpPr/>
              <p:nvPr/>
            </p:nvSpPr>
            <p:spPr>
              <a:xfrm>
                <a:off x="4149451" y="1725601"/>
                <a:ext cx="361950" cy="266700"/>
              </a:xfrm>
              <a:custGeom>
                <a:avLst/>
                <a:gdLst>
                  <a:gd name="connsiteX0" fmla="*/ 0 w 361950"/>
                  <a:gd name="connsiteY0" fmla="*/ 0 h 266700"/>
                  <a:gd name="connsiteX1" fmla="*/ 41910 w 361950"/>
                  <a:gd name="connsiteY1" fmla="*/ 235267 h 266700"/>
                  <a:gd name="connsiteX2" fmla="*/ 79057 w 361950"/>
                  <a:gd name="connsiteY2" fmla="*/ 266700 h 266700"/>
                  <a:gd name="connsiteX3" fmla="*/ 281940 w 361950"/>
                  <a:gd name="connsiteY3" fmla="*/ 266700 h 266700"/>
                  <a:gd name="connsiteX4" fmla="*/ 319088 w 361950"/>
                  <a:gd name="connsiteY4" fmla="*/ 235267 h 266700"/>
                  <a:gd name="connsiteX5" fmla="*/ 361950 w 361950"/>
                  <a:gd name="connsiteY5" fmla="*/ 0 h 266700"/>
                  <a:gd name="connsiteX6" fmla="*/ 0 w 361950"/>
                  <a:gd name="connsiteY6" fmla="*/ 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1950" h="266700">
                    <a:moveTo>
                      <a:pt x="0" y="0"/>
                    </a:moveTo>
                    <a:lnTo>
                      <a:pt x="41910" y="235267"/>
                    </a:lnTo>
                    <a:cubicBezTo>
                      <a:pt x="44768" y="253365"/>
                      <a:pt x="60960" y="266700"/>
                      <a:pt x="79057" y="266700"/>
                    </a:cubicBezTo>
                    <a:lnTo>
                      <a:pt x="281940" y="266700"/>
                    </a:lnTo>
                    <a:cubicBezTo>
                      <a:pt x="300038" y="266700"/>
                      <a:pt x="316230" y="253365"/>
                      <a:pt x="319088" y="235267"/>
                    </a:cubicBezTo>
                    <a:lnTo>
                      <a:pt x="36195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8C43544-F179-3B79-BE90-B038816C4ABD}"/>
                  </a:ext>
                </a:extLst>
              </p:cNvPr>
              <p:cNvSpPr/>
              <p:nvPr/>
            </p:nvSpPr>
            <p:spPr>
              <a:xfrm>
                <a:off x="4112305" y="1611302"/>
                <a:ext cx="438150" cy="76200"/>
              </a:xfrm>
              <a:custGeom>
                <a:avLst/>
                <a:gdLst>
                  <a:gd name="connsiteX0" fmla="*/ 399098 w 438149"/>
                  <a:gd name="connsiteY0" fmla="*/ 180148 h 256347"/>
                  <a:gd name="connsiteX1" fmla="*/ 258128 w 438149"/>
                  <a:gd name="connsiteY1" fmla="*/ 180148 h 256347"/>
                  <a:gd name="connsiteX2" fmla="*/ 336233 w 438149"/>
                  <a:gd name="connsiteY2" fmla="*/ 31558 h 256347"/>
                  <a:gd name="connsiteX3" fmla="*/ 335280 w 438149"/>
                  <a:gd name="connsiteY3" fmla="*/ 4888 h 256347"/>
                  <a:gd name="connsiteX4" fmla="*/ 308610 w 438149"/>
                  <a:gd name="connsiteY4" fmla="*/ 5840 h 256347"/>
                  <a:gd name="connsiteX5" fmla="*/ 220028 w 438149"/>
                  <a:gd name="connsiteY5" fmla="*/ 181100 h 256347"/>
                  <a:gd name="connsiteX6" fmla="*/ 156210 w 438149"/>
                  <a:gd name="connsiteY6" fmla="*/ 181100 h 256347"/>
                  <a:gd name="connsiteX7" fmla="*/ 99060 w 438149"/>
                  <a:gd name="connsiteY7" fmla="*/ 91565 h 256347"/>
                  <a:gd name="connsiteX8" fmla="*/ 72390 w 438149"/>
                  <a:gd name="connsiteY8" fmla="*/ 90613 h 256347"/>
                  <a:gd name="connsiteX9" fmla="*/ 71437 w 438149"/>
                  <a:gd name="connsiteY9" fmla="*/ 117283 h 256347"/>
                  <a:gd name="connsiteX10" fmla="*/ 117158 w 438149"/>
                  <a:gd name="connsiteY10" fmla="*/ 180148 h 256347"/>
                  <a:gd name="connsiteX11" fmla="*/ 38100 w 438149"/>
                  <a:gd name="connsiteY11" fmla="*/ 180148 h 256347"/>
                  <a:gd name="connsiteX12" fmla="*/ 0 w 438149"/>
                  <a:gd name="connsiteY12" fmla="*/ 218248 h 256347"/>
                  <a:gd name="connsiteX13" fmla="*/ 0 w 438149"/>
                  <a:gd name="connsiteY13" fmla="*/ 256348 h 256347"/>
                  <a:gd name="connsiteX14" fmla="*/ 438150 w 438149"/>
                  <a:gd name="connsiteY14" fmla="*/ 256348 h 256347"/>
                  <a:gd name="connsiteX15" fmla="*/ 438150 w 438149"/>
                  <a:gd name="connsiteY15" fmla="*/ 218248 h 256347"/>
                  <a:gd name="connsiteX16" fmla="*/ 399098 w 438149"/>
                  <a:gd name="connsiteY16" fmla="*/ 180148 h 256347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71437 w 438150"/>
                  <a:gd name="connsiteY8" fmla="*/ 117283 h 256348"/>
                  <a:gd name="connsiteX9" fmla="*/ 117158 w 438150"/>
                  <a:gd name="connsiteY9" fmla="*/ 180148 h 256348"/>
                  <a:gd name="connsiteX10" fmla="*/ 38100 w 438150"/>
                  <a:gd name="connsiteY10" fmla="*/ 180148 h 256348"/>
                  <a:gd name="connsiteX11" fmla="*/ 0 w 438150"/>
                  <a:gd name="connsiteY11" fmla="*/ 218248 h 256348"/>
                  <a:gd name="connsiteX12" fmla="*/ 0 w 438150"/>
                  <a:gd name="connsiteY12" fmla="*/ 256348 h 256348"/>
                  <a:gd name="connsiteX13" fmla="*/ 438150 w 438150"/>
                  <a:gd name="connsiteY13" fmla="*/ 256348 h 256348"/>
                  <a:gd name="connsiteX14" fmla="*/ 438150 w 438150"/>
                  <a:gd name="connsiteY14" fmla="*/ 218248 h 256348"/>
                  <a:gd name="connsiteX15" fmla="*/ 399098 w 438150"/>
                  <a:gd name="connsiteY15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71437 w 438150"/>
                  <a:gd name="connsiteY8" fmla="*/ 117283 h 256348"/>
                  <a:gd name="connsiteX9" fmla="*/ 117158 w 438150"/>
                  <a:gd name="connsiteY9" fmla="*/ 180148 h 256348"/>
                  <a:gd name="connsiteX10" fmla="*/ 38100 w 438150"/>
                  <a:gd name="connsiteY10" fmla="*/ 180148 h 256348"/>
                  <a:gd name="connsiteX11" fmla="*/ 0 w 438150"/>
                  <a:gd name="connsiteY11" fmla="*/ 218248 h 256348"/>
                  <a:gd name="connsiteX12" fmla="*/ 0 w 438150"/>
                  <a:gd name="connsiteY12" fmla="*/ 256348 h 256348"/>
                  <a:gd name="connsiteX13" fmla="*/ 438150 w 438150"/>
                  <a:gd name="connsiteY13" fmla="*/ 256348 h 256348"/>
                  <a:gd name="connsiteX14" fmla="*/ 438150 w 438150"/>
                  <a:gd name="connsiteY14" fmla="*/ 218248 h 256348"/>
                  <a:gd name="connsiteX15" fmla="*/ 399098 w 438150"/>
                  <a:gd name="connsiteY15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117158 w 438150"/>
                  <a:gd name="connsiteY8" fmla="*/ 180148 h 256348"/>
                  <a:gd name="connsiteX9" fmla="*/ 38100 w 438150"/>
                  <a:gd name="connsiteY9" fmla="*/ 180148 h 256348"/>
                  <a:gd name="connsiteX10" fmla="*/ 0 w 438150"/>
                  <a:gd name="connsiteY10" fmla="*/ 218248 h 256348"/>
                  <a:gd name="connsiteX11" fmla="*/ 0 w 438150"/>
                  <a:gd name="connsiteY11" fmla="*/ 256348 h 256348"/>
                  <a:gd name="connsiteX12" fmla="*/ 438150 w 438150"/>
                  <a:gd name="connsiteY12" fmla="*/ 256348 h 256348"/>
                  <a:gd name="connsiteX13" fmla="*/ 438150 w 438150"/>
                  <a:gd name="connsiteY13" fmla="*/ 218248 h 256348"/>
                  <a:gd name="connsiteX14" fmla="*/ 399098 w 438150"/>
                  <a:gd name="connsiteY14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117158 w 438150"/>
                  <a:gd name="connsiteY7" fmla="*/ 180148 h 256348"/>
                  <a:gd name="connsiteX8" fmla="*/ 38100 w 438150"/>
                  <a:gd name="connsiteY8" fmla="*/ 180148 h 256348"/>
                  <a:gd name="connsiteX9" fmla="*/ 0 w 438150"/>
                  <a:gd name="connsiteY9" fmla="*/ 218248 h 256348"/>
                  <a:gd name="connsiteX10" fmla="*/ 0 w 438150"/>
                  <a:gd name="connsiteY10" fmla="*/ 256348 h 256348"/>
                  <a:gd name="connsiteX11" fmla="*/ 438150 w 438150"/>
                  <a:gd name="connsiteY11" fmla="*/ 256348 h 256348"/>
                  <a:gd name="connsiteX12" fmla="*/ 438150 w 438150"/>
                  <a:gd name="connsiteY12" fmla="*/ 218248 h 256348"/>
                  <a:gd name="connsiteX13" fmla="*/ 399098 w 438150"/>
                  <a:gd name="connsiteY13" fmla="*/ 180148 h 256348"/>
                  <a:gd name="connsiteX0" fmla="*/ 399098 w 438150"/>
                  <a:gd name="connsiteY0" fmla="*/ 182828 h 259028"/>
                  <a:gd name="connsiteX1" fmla="*/ 258128 w 438150"/>
                  <a:gd name="connsiteY1" fmla="*/ 182828 h 259028"/>
                  <a:gd name="connsiteX2" fmla="*/ 336233 w 438150"/>
                  <a:gd name="connsiteY2" fmla="*/ 34238 h 259028"/>
                  <a:gd name="connsiteX3" fmla="*/ 335280 w 438150"/>
                  <a:gd name="connsiteY3" fmla="*/ 7568 h 259028"/>
                  <a:gd name="connsiteX4" fmla="*/ 220028 w 438150"/>
                  <a:gd name="connsiteY4" fmla="*/ 183780 h 259028"/>
                  <a:gd name="connsiteX5" fmla="*/ 156210 w 438150"/>
                  <a:gd name="connsiteY5" fmla="*/ 183780 h 259028"/>
                  <a:gd name="connsiteX6" fmla="*/ 117158 w 438150"/>
                  <a:gd name="connsiteY6" fmla="*/ 182828 h 259028"/>
                  <a:gd name="connsiteX7" fmla="*/ 38100 w 438150"/>
                  <a:gd name="connsiteY7" fmla="*/ 182828 h 259028"/>
                  <a:gd name="connsiteX8" fmla="*/ 0 w 438150"/>
                  <a:gd name="connsiteY8" fmla="*/ 220928 h 259028"/>
                  <a:gd name="connsiteX9" fmla="*/ 0 w 438150"/>
                  <a:gd name="connsiteY9" fmla="*/ 259028 h 259028"/>
                  <a:gd name="connsiteX10" fmla="*/ 438150 w 438150"/>
                  <a:gd name="connsiteY10" fmla="*/ 259028 h 259028"/>
                  <a:gd name="connsiteX11" fmla="*/ 438150 w 438150"/>
                  <a:gd name="connsiteY11" fmla="*/ 220928 h 259028"/>
                  <a:gd name="connsiteX12" fmla="*/ 399098 w 438150"/>
                  <a:gd name="connsiteY12" fmla="*/ 182828 h 259028"/>
                  <a:gd name="connsiteX0" fmla="*/ 399098 w 438150"/>
                  <a:gd name="connsiteY0" fmla="*/ 148590 h 224790"/>
                  <a:gd name="connsiteX1" fmla="*/ 258128 w 438150"/>
                  <a:gd name="connsiteY1" fmla="*/ 148590 h 224790"/>
                  <a:gd name="connsiteX2" fmla="*/ 336233 w 438150"/>
                  <a:gd name="connsiteY2" fmla="*/ 0 h 224790"/>
                  <a:gd name="connsiteX3" fmla="*/ 220028 w 438150"/>
                  <a:gd name="connsiteY3" fmla="*/ 149542 h 224790"/>
                  <a:gd name="connsiteX4" fmla="*/ 156210 w 438150"/>
                  <a:gd name="connsiteY4" fmla="*/ 149542 h 224790"/>
                  <a:gd name="connsiteX5" fmla="*/ 117158 w 438150"/>
                  <a:gd name="connsiteY5" fmla="*/ 148590 h 224790"/>
                  <a:gd name="connsiteX6" fmla="*/ 38100 w 438150"/>
                  <a:gd name="connsiteY6" fmla="*/ 148590 h 224790"/>
                  <a:gd name="connsiteX7" fmla="*/ 0 w 438150"/>
                  <a:gd name="connsiteY7" fmla="*/ 186690 h 224790"/>
                  <a:gd name="connsiteX8" fmla="*/ 0 w 438150"/>
                  <a:gd name="connsiteY8" fmla="*/ 224790 h 224790"/>
                  <a:gd name="connsiteX9" fmla="*/ 438150 w 438150"/>
                  <a:gd name="connsiteY9" fmla="*/ 224790 h 224790"/>
                  <a:gd name="connsiteX10" fmla="*/ 438150 w 438150"/>
                  <a:gd name="connsiteY10" fmla="*/ 186690 h 224790"/>
                  <a:gd name="connsiteX11" fmla="*/ 399098 w 438150"/>
                  <a:gd name="connsiteY11" fmla="*/ 148590 h 224790"/>
                  <a:gd name="connsiteX0" fmla="*/ 399098 w 438150"/>
                  <a:gd name="connsiteY0" fmla="*/ 0 h 76200"/>
                  <a:gd name="connsiteX1" fmla="*/ 258128 w 438150"/>
                  <a:gd name="connsiteY1" fmla="*/ 0 h 76200"/>
                  <a:gd name="connsiteX2" fmla="*/ 220028 w 438150"/>
                  <a:gd name="connsiteY2" fmla="*/ 952 h 76200"/>
                  <a:gd name="connsiteX3" fmla="*/ 156210 w 438150"/>
                  <a:gd name="connsiteY3" fmla="*/ 952 h 76200"/>
                  <a:gd name="connsiteX4" fmla="*/ 117158 w 438150"/>
                  <a:gd name="connsiteY4" fmla="*/ 0 h 76200"/>
                  <a:gd name="connsiteX5" fmla="*/ 38100 w 438150"/>
                  <a:gd name="connsiteY5" fmla="*/ 0 h 76200"/>
                  <a:gd name="connsiteX6" fmla="*/ 0 w 438150"/>
                  <a:gd name="connsiteY6" fmla="*/ 38100 h 76200"/>
                  <a:gd name="connsiteX7" fmla="*/ 0 w 438150"/>
                  <a:gd name="connsiteY7" fmla="*/ 76200 h 76200"/>
                  <a:gd name="connsiteX8" fmla="*/ 438150 w 438150"/>
                  <a:gd name="connsiteY8" fmla="*/ 76200 h 76200"/>
                  <a:gd name="connsiteX9" fmla="*/ 438150 w 438150"/>
                  <a:gd name="connsiteY9" fmla="*/ 38100 h 76200"/>
                  <a:gd name="connsiteX10" fmla="*/ 399098 w 438150"/>
                  <a:gd name="connsiteY10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8150" h="76200">
                    <a:moveTo>
                      <a:pt x="399098" y="0"/>
                    </a:moveTo>
                    <a:lnTo>
                      <a:pt x="258128" y="0"/>
                    </a:lnTo>
                    <a:cubicBezTo>
                      <a:pt x="228283" y="159"/>
                      <a:pt x="237014" y="793"/>
                      <a:pt x="220028" y="952"/>
                    </a:cubicBezTo>
                    <a:lnTo>
                      <a:pt x="156210" y="952"/>
                    </a:lnTo>
                    <a:cubicBezTo>
                      <a:pt x="139065" y="793"/>
                      <a:pt x="136843" y="159"/>
                      <a:pt x="117158" y="0"/>
                    </a:cubicBez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lnTo>
                      <a:pt x="0" y="76200"/>
                    </a:lnTo>
                    <a:lnTo>
                      <a:pt x="438150" y="76200"/>
                    </a:lnTo>
                    <a:lnTo>
                      <a:pt x="438150" y="38100"/>
                    </a:lnTo>
                    <a:cubicBezTo>
                      <a:pt x="437198" y="17145"/>
                      <a:pt x="420052" y="0"/>
                      <a:pt x="399098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2C60568-8A00-E3CB-AD99-80863961B1E1}"/>
                </a:ext>
              </a:extLst>
            </p:cNvPr>
            <p:cNvGrpSpPr/>
            <p:nvPr/>
          </p:nvGrpSpPr>
          <p:grpSpPr>
            <a:xfrm flipH="1">
              <a:off x="3155683" y="1348295"/>
              <a:ext cx="359635" cy="509789"/>
              <a:chOff x="5394300" y="1160493"/>
              <a:chExt cx="478675" cy="67852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0B6BA93-03F5-2A9A-A7EE-87A3FE227C5D}"/>
                  </a:ext>
                </a:extLst>
              </p:cNvPr>
              <p:cNvSpPr/>
              <p:nvPr/>
            </p:nvSpPr>
            <p:spPr>
              <a:xfrm>
                <a:off x="5748053" y="1279931"/>
                <a:ext cx="124922" cy="323223"/>
              </a:xfrm>
              <a:custGeom>
                <a:avLst/>
                <a:gdLst>
                  <a:gd name="connsiteX0" fmla="*/ 114300 w 124922"/>
                  <a:gd name="connsiteY0" fmla="*/ 14288 h 323223"/>
                  <a:gd name="connsiteX1" fmla="*/ 77152 w 124922"/>
                  <a:gd name="connsiteY1" fmla="*/ 0 h 323223"/>
                  <a:gd name="connsiteX2" fmla="*/ 17145 w 124922"/>
                  <a:gd name="connsiteY2" fmla="*/ 152400 h 323223"/>
                  <a:gd name="connsiteX3" fmla="*/ 0 w 124922"/>
                  <a:gd name="connsiteY3" fmla="*/ 317183 h 323223"/>
                  <a:gd name="connsiteX4" fmla="*/ 37147 w 124922"/>
                  <a:gd name="connsiteY4" fmla="*/ 322898 h 323223"/>
                  <a:gd name="connsiteX5" fmla="*/ 57150 w 124922"/>
                  <a:gd name="connsiteY5" fmla="*/ 308610 h 323223"/>
                  <a:gd name="connsiteX6" fmla="*/ 57150 w 124922"/>
                  <a:gd name="connsiteY6" fmla="*/ 306705 h 323223"/>
                  <a:gd name="connsiteX7" fmla="*/ 122872 w 124922"/>
                  <a:gd name="connsiteY7" fmla="*/ 36195 h 323223"/>
                  <a:gd name="connsiteX8" fmla="*/ 114300 w 124922"/>
                  <a:gd name="connsiteY8" fmla="*/ 14288 h 323223"/>
                  <a:gd name="connsiteX9" fmla="*/ 114300 w 124922"/>
                  <a:gd name="connsiteY9" fmla="*/ 14288 h 32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922" h="323223">
                    <a:moveTo>
                      <a:pt x="114300" y="14288"/>
                    </a:moveTo>
                    <a:lnTo>
                      <a:pt x="77152" y="0"/>
                    </a:lnTo>
                    <a:lnTo>
                      <a:pt x="17145" y="152400"/>
                    </a:lnTo>
                    <a:lnTo>
                      <a:pt x="0" y="317183"/>
                    </a:lnTo>
                    <a:lnTo>
                      <a:pt x="37147" y="322898"/>
                    </a:lnTo>
                    <a:cubicBezTo>
                      <a:pt x="46672" y="324803"/>
                      <a:pt x="55245" y="318135"/>
                      <a:pt x="57150" y="308610"/>
                    </a:cubicBezTo>
                    <a:cubicBezTo>
                      <a:pt x="57150" y="307658"/>
                      <a:pt x="57150" y="307658"/>
                      <a:pt x="57150" y="306705"/>
                    </a:cubicBezTo>
                    <a:cubicBezTo>
                      <a:pt x="63818" y="190500"/>
                      <a:pt x="104775" y="80010"/>
                      <a:pt x="122872" y="36195"/>
                    </a:cubicBezTo>
                    <a:cubicBezTo>
                      <a:pt x="127635" y="28575"/>
                      <a:pt x="123825" y="18097"/>
                      <a:pt x="114300" y="14288"/>
                    </a:cubicBezTo>
                    <a:cubicBezTo>
                      <a:pt x="114300" y="14288"/>
                      <a:pt x="114300" y="14288"/>
                      <a:pt x="11430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2BDABFE-B775-D00A-E5D5-57FD9BF03481}"/>
                  </a:ext>
                </a:extLst>
              </p:cNvPr>
              <p:cNvSpPr/>
              <p:nvPr/>
            </p:nvSpPr>
            <p:spPr>
              <a:xfrm>
                <a:off x="5574095" y="1343146"/>
                <a:ext cx="47438" cy="47041"/>
              </a:xfrm>
              <a:custGeom>
                <a:avLst/>
                <a:gdLst>
                  <a:gd name="connsiteX0" fmla="*/ 32035 w 47438"/>
                  <a:gd name="connsiteY0" fmla="*/ 1555 h 47041"/>
                  <a:gd name="connsiteX1" fmla="*/ 1555 w 47438"/>
                  <a:gd name="connsiteY1" fmla="*/ 14890 h 47041"/>
                  <a:gd name="connsiteX2" fmla="*/ 14890 w 47438"/>
                  <a:gd name="connsiteY2" fmla="*/ 45370 h 47041"/>
                  <a:gd name="connsiteX3" fmla="*/ 45370 w 47438"/>
                  <a:gd name="connsiteY3" fmla="*/ 32035 h 47041"/>
                  <a:gd name="connsiteX4" fmla="*/ 32035 w 47438"/>
                  <a:gd name="connsiteY4" fmla="*/ 1555 h 47041"/>
                  <a:gd name="connsiteX5" fmla="*/ 32035 w 47438"/>
                  <a:gd name="connsiteY5" fmla="*/ 1555 h 47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38" h="47041">
                    <a:moveTo>
                      <a:pt x="32035" y="1555"/>
                    </a:moveTo>
                    <a:cubicBezTo>
                      <a:pt x="19652" y="-3208"/>
                      <a:pt x="6317" y="3460"/>
                      <a:pt x="1555" y="14890"/>
                    </a:cubicBezTo>
                    <a:cubicBezTo>
                      <a:pt x="-3208" y="27272"/>
                      <a:pt x="3460" y="40607"/>
                      <a:pt x="14890" y="45370"/>
                    </a:cubicBezTo>
                    <a:cubicBezTo>
                      <a:pt x="27272" y="50132"/>
                      <a:pt x="40607" y="44417"/>
                      <a:pt x="45370" y="32035"/>
                    </a:cubicBezTo>
                    <a:cubicBezTo>
                      <a:pt x="51085" y="20605"/>
                      <a:pt x="44417" y="6317"/>
                      <a:pt x="32035" y="1555"/>
                    </a:cubicBezTo>
                    <a:cubicBezTo>
                      <a:pt x="32035" y="1555"/>
                      <a:pt x="32035" y="1555"/>
                      <a:pt x="32035" y="15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FA7467D-44E7-DF82-7051-F72498902B39}"/>
                  </a:ext>
                </a:extLst>
              </p:cNvPr>
              <p:cNvSpPr/>
              <p:nvPr/>
            </p:nvSpPr>
            <p:spPr>
              <a:xfrm>
                <a:off x="5394300" y="1160493"/>
                <a:ext cx="408997" cy="416617"/>
              </a:xfrm>
              <a:custGeom>
                <a:avLst/>
                <a:gdLst>
                  <a:gd name="connsiteX0" fmla="*/ 130868 w 408997"/>
                  <a:gd name="connsiteY0" fmla="*/ 1328 h 416617"/>
                  <a:gd name="connsiteX1" fmla="*/ 108008 w 408997"/>
                  <a:gd name="connsiteY1" fmla="*/ 10853 h 416617"/>
                  <a:gd name="connsiteX2" fmla="*/ 108008 w 408997"/>
                  <a:gd name="connsiteY2" fmla="*/ 10853 h 416617"/>
                  <a:gd name="connsiteX3" fmla="*/ 1328 w 408997"/>
                  <a:gd name="connsiteY3" fmla="*/ 285173 h 416617"/>
                  <a:gd name="connsiteX4" fmla="*/ 10853 w 408997"/>
                  <a:gd name="connsiteY4" fmla="*/ 307080 h 416617"/>
                  <a:gd name="connsiteX5" fmla="*/ 10853 w 408997"/>
                  <a:gd name="connsiteY5" fmla="*/ 307080 h 416617"/>
                  <a:gd name="connsiteX6" fmla="*/ 288983 w 408997"/>
                  <a:gd name="connsiteY6" fmla="*/ 416618 h 416617"/>
                  <a:gd name="connsiteX7" fmla="*/ 408998 w 408997"/>
                  <a:gd name="connsiteY7" fmla="*/ 110865 h 416617"/>
                  <a:gd name="connsiteX8" fmla="*/ 130868 w 408997"/>
                  <a:gd name="connsiteY8" fmla="*/ 1328 h 416617"/>
                  <a:gd name="connsiteX9" fmla="*/ 249930 w 408997"/>
                  <a:gd name="connsiteY9" fmla="*/ 249930 h 416617"/>
                  <a:gd name="connsiteX10" fmla="*/ 227070 w 408997"/>
                  <a:gd name="connsiteY10" fmla="*/ 235643 h 416617"/>
                  <a:gd name="connsiteX11" fmla="*/ 236595 w 408997"/>
                  <a:gd name="connsiteY11" fmla="*/ 260408 h 416617"/>
                  <a:gd name="connsiteX12" fmla="*/ 231833 w 408997"/>
                  <a:gd name="connsiteY12" fmla="*/ 277553 h 416617"/>
                  <a:gd name="connsiteX13" fmla="*/ 216593 w 408997"/>
                  <a:gd name="connsiteY13" fmla="*/ 287078 h 416617"/>
                  <a:gd name="connsiteX14" fmla="*/ 188970 w 408997"/>
                  <a:gd name="connsiteY14" fmla="*/ 267075 h 416617"/>
                  <a:gd name="connsiteX15" fmla="*/ 188970 w 408997"/>
                  <a:gd name="connsiteY15" fmla="*/ 244215 h 416617"/>
                  <a:gd name="connsiteX16" fmla="*/ 172778 w 408997"/>
                  <a:gd name="connsiteY16" fmla="*/ 261360 h 416617"/>
                  <a:gd name="connsiteX17" fmla="*/ 138488 w 408997"/>
                  <a:gd name="connsiteY17" fmla="*/ 257550 h 416617"/>
                  <a:gd name="connsiteX18" fmla="*/ 133725 w 408997"/>
                  <a:gd name="connsiteY18" fmla="*/ 240405 h 416617"/>
                  <a:gd name="connsiteX19" fmla="*/ 135630 w 408997"/>
                  <a:gd name="connsiteY19" fmla="*/ 233738 h 416617"/>
                  <a:gd name="connsiteX20" fmla="*/ 143250 w 408997"/>
                  <a:gd name="connsiteY20" fmla="*/ 224213 h 416617"/>
                  <a:gd name="connsiteX21" fmla="*/ 167063 w 408997"/>
                  <a:gd name="connsiteY21" fmla="*/ 211830 h 416617"/>
                  <a:gd name="connsiteX22" fmla="*/ 140393 w 408997"/>
                  <a:gd name="connsiteY22" fmla="*/ 207068 h 416617"/>
                  <a:gd name="connsiteX23" fmla="*/ 128010 w 408997"/>
                  <a:gd name="connsiteY23" fmla="*/ 176588 h 416617"/>
                  <a:gd name="connsiteX24" fmla="*/ 157538 w 408997"/>
                  <a:gd name="connsiteY24" fmla="*/ 163253 h 416617"/>
                  <a:gd name="connsiteX25" fmla="*/ 180398 w 408997"/>
                  <a:gd name="connsiteY25" fmla="*/ 177540 h 416617"/>
                  <a:gd name="connsiteX26" fmla="*/ 170873 w 408997"/>
                  <a:gd name="connsiteY26" fmla="*/ 152775 h 416617"/>
                  <a:gd name="connsiteX27" fmla="*/ 171825 w 408997"/>
                  <a:gd name="connsiteY27" fmla="*/ 140393 h 416617"/>
                  <a:gd name="connsiteX28" fmla="*/ 174683 w 408997"/>
                  <a:gd name="connsiteY28" fmla="*/ 134678 h 416617"/>
                  <a:gd name="connsiteX29" fmla="*/ 190875 w 408997"/>
                  <a:gd name="connsiteY29" fmla="*/ 125153 h 416617"/>
                  <a:gd name="connsiteX30" fmla="*/ 218498 w 408997"/>
                  <a:gd name="connsiteY30" fmla="*/ 145155 h 416617"/>
                  <a:gd name="connsiteX31" fmla="*/ 218498 w 408997"/>
                  <a:gd name="connsiteY31" fmla="*/ 168015 h 416617"/>
                  <a:gd name="connsiteX32" fmla="*/ 234690 w 408997"/>
                  <a:gd name="connsiteY32" fmla="*/ 150870 h 416617"/>
                  <a:gd name="connsiteX33" fmla="*/ 268028 w 408997"/>
                  <a:gd name="connsiteY33" fmla="*/ 154680 h 416617"/>
                  <a:gd name="connsiteX34" fmla="*/ 272790 w 408997"/>
                  <a:gd name="connsiteY34" fmla="*/ 171825 h 416617"/>
                  <a:gd name="connsiteX35" fmla="*/ 264218 w 408997"/>
                  <a:gd name="connsiteY35" fmla="*/ 188018 h 416617"/>
                  <a:gd name="connsiteX36" fmla="*/ 240405 w 408997"/>
                  <a:gd name="connsiteY36" fmla="*/ 200400 h 416617"/>
                  <a:gd name="connsiteX37" fmla="*/ 267075 w 408997"/>
                  <a:gd name="connsiteY37" fmla="*/ 205163 h 416617"/>
                  <a:gd name="connsiteX38" fmla="*/ 280410 w 408997"/>
                  <a:gd name="connsiteY38" fmla="*/ 234690 h 416617"/>
                  <a:gd name="connsiteX39" fmla="*/ 249930 w 408997"/>
                  <a:gd name="connsiteY39" fmla="*/ 249930 h 4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08997" h="416617">
                    <a:moveTo>
                      <a:pt x="130868" y="1328"/>
                    </a:moveTo>
                    <a:cubicBezTo>
                      <a:pt x="122295" y="-2482"/>
                      <a:pt x="111818" y="2280"/>
                      <a:pt x="108008" y="10853"/>
                    </a:cubicBezTo>
                    <a:cubicBezTo>
                      <a:pt x="108008" y="10853"/>
                      <a:pt x="108008" y="10853"/>
                      <a:pt x="108008" y="10853"/>
                    </a:cubicBezTo>
                    <a:lnTo>
                      <a:pt x="1328" y="285173"/>
                    </a:lnTo>
                    <a:cubicBezTo>
                      <a:pt x="-2482" y="293745"/>
                      <a:pt x="2280" y="304223"/>
                      <a:pt x="10853" y="307080"/>
                    </a:cubicBezTo>
                    <a:cubicBezTo>
                      <a:pt x="10853" y="307080"/>
                      <a:pt x="10853" y="307080"/>
                      <a:pt x="10853" y="307080"/>
                    </a:cubicBezTo>
                    <a:lnTo>
                      <a:pt x="288983" y="416618"/>
                    </a:lnTo>
                    <a:lnTo>
                      <a:pt x="408998" y="110865"/>
                    </a:lnTo>
                    <a:lnTo>
                      <a:pt x="130868" y="1328"/>
                    </a:lnTo>
                    <a:close/>
                    <a:moveTo>
                      <a:pt x="249930" y="249930"/>
                    </a:moveTo>
                    <a:cubicBezTo>
                      <a:pt x="242310" y="246120"/>
                      <a:pt x="233738" y="241358"/>
                      <a:pt x="227070" y="235643"/>
                    </a:cubicBezTo>
                    <a:cubicBezTo>
                      <a:pt x="230880" y="243263"/>
                      <a:pt x="234690" y="251835"/>
                      <a:pt x="236595" y="260408"/>
                    </a:cubicBezTo>
                    <a:cubicBezTo>
                      <a:pt x="237548" y="267075"/>
                      <a:pt x="235643" y="272790"/>
                      <a:pt x="231833" y="277553"/>
                    </a:cubicBezTo>
                    <a:cubicBezTo>
                      <a:pt x="228023" y="282315"/>
                      <a:pt x="222308" y="286125"/>
                      <a:pt x="216593" y="287078"/>
                    </a:cubicBezTo>
                    <a:cubicBezTo>
                      <a:pt x="203258" y="288983"/>
                      <a:pt x="191828" y="279458"/>
                      <a:pt x="188970" y="267075"/>
                    </a:cubicBezTo>
                    <a:cubicBezTo>
                      <a:pt x="188018" y="259455"/>
                      <a:pt x="188018" y="251835"/>
                      <a:pt x="188970" y="244215"/>
                    </a:cubicBezTo>
                    <a:cubicBezTo>
                      <a:pt x="184208" y="249930"/>
                      <a:pt x="178493" y="255645"/>
                      <a:pt x="172778" y="261360"/>
                    </a:cubicBezTo>
                    <a:cubicBezTo>
                      <a:pt x="162300" y="268980"/>
                      <a:pt x="147060" y="268028"/>
                      <a:pt x="138488" y="257550"/>
                    </a:cubicBezTo>
                    <a:cubicBezTo>
                      <a:pt x="134678" y="252788"/>
                      <a:pt x="132773" y="246120"/>
                      <a:pt x="133725" y="240405"/>
                    </a:cubicBezTo>
                    <a:cubicBezTo>
                      <a:pt x="133725" y="238500"/>
                      <a:pt x="134678" y="236595"/>
                      <a:pt x="135630" y="233738"/>
                    </a:cubicBezTo>
                    <a:cubicBezTo>
                      <a:pt x="137535" y="229928"/>
                      <a:pt x="139440" y="227070"/>
                      <a:pt x="143250" y="224213"/>
                    </a:cubicBezTo>
                    <a:cubicBezTo>
                      <a:pt x="150870" y="219450"/>
                      <a:pt x="158490" y="215640"/>
                      <a:pt x="167063" y="211830"/>
                    </a:cubicBezTo>
                    <a:cubicBezTo>
                      <a:pt x="158490" y="210878"/>
                      <a:pt x="148965" y="209925"/>
                      <a:pt x="140393" y="207068"/>
                    </a:cubicBezTo>
                    <a:cubicBezTo>
                      <a:pt x="128010" y="202305"/>
                      <a:pt x="122295" y="188018"/>
                      <a:pt x="128010" y="176588"/>
                    </a:cubicBezTo>
                    <a:cubicBezTo>
                      <a:pt x="132773" y="165158"/>
                      <a:pt x="146108" y="159443"/>
                      <a:pt x="157538" y="163253"/>
                    </a:cubicBezTo>
                    <a:cubicBezTo>
                      <a:pt x="166110" y="167063"/>
                      <a:pt x="172778" y="171825"/>
                      <a:pt x="180398" y="177540"/>
                    </a:cubicBezTo>
                    <a:cubicBezTo>
                      <a:pt x="176588" y="169920"/>
                      <a:pt x="172778" y="161348"/>
                      <a:pt x="170873" y="152775"/>
                    </a:cubicBezTo>
                    <a:cubicBezTo>
                      <a:pt x="169920" y="148965"/>
                      <a:pt x="170873" y="144203"/>
                      <a:pt x="171825" y="140393"/>
                    </a:cubicBezTo>
                    <a:cubicBezTo>
                      <a:pt x="172778" y="138488"/>
                      <a:pt x="173730" y="136583"/>
                      <a:pt x="174683" y="134678"/>
                    </a:cubicBezTo>
                    <a:cubicBezTo>
                      <a:pt x="178493" y="129915"/>
                      <a:pt x="184208" y="126105"/>
                      <a:pt x="190875" y="125153"/>
                    </a:cubicBezTo>
                    <a:cubicBezTo>
                      <a:pt x="204210" y="123248"/>
                      <a:pt x="215640" y="132773"/>
                      <a:pt x="218498" y="145155"/>
                    </a:cubicBezTo>
                    <a:cubicBezTo>
                      <a:pt x="219450" y="152775"/>
                      <a:pt x="219450" y="160395"/>
                      <a:pt x="218498" y="168015"/>
                    </a:cubicBezTo>
                    <a:cubicBezTo>
                      <a:pt x="223260" y="162300"/>
                      <a:pt x="228975" y="156585"/>
                      <a:pt x="234690" y="150870"/>
                    </a:cubicBezTo>
                    <a:cubicBezTo>
                      <a:pt x="245168" y="143250"/>
                      <a:pt x="260408" y="144203"/>
                      <a:pt x="268028" y="154680"/>
                    </a:cubicBezTo>
                    <a:cubicBezTo>
                      <a:pt x="271838" y="159443"/>
                      <a:pt x="273743" y="166110"/>
                      <a:pt x="272790" y="171825"/>
                    </a:cubicBezTo>
                    <a:cubicBezTo>
                      <a:pt x="271838" y="178493"/>
                      <a:pt x="268980" y="184208"/>
                      <a:pt x="264218" y="188018"/>
                    </a:cubicBezTo>
                    <a:cubicBezTo>
                      <a:pt x="256598" y="192780"/>
                      <a:pt x="248978" y="196590"/>
                      <a:pt x="240405" y="200400"/>
                    </a:cubicBezTo>
                    <a:cubicBezTo>
                      <a:pt x="248978" y="201353"/>
                      <a:pt x="258503" y="202305"/>
                      <a:pt x="267075" y="205163"/>
                    </a:cubicBezTo>
                    <a:cubicBezTo>
                      <a:pt x="278505" y="209925"/>
                      <a:pt x="284220" y="223260"/>
                      <a:pt x="280410" y="234690"/>
                    </a:cubicBezTo>
                    <a:cubicBezTo>
                      <a:pt x="275648" y="248025"/>
                      <a:pt x="262313" y="254693"/>
                      <a:pt x="249930" y="2499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0A04B56-1271-739A-D687-9C8B77CF67D6}"/>
                  </a:ext>
                </a:extLst>
              </p:cNvPr>
              <p:cNvSpPr/>
              <p:nvPr/>
            </p:nvSpPr>
            <p:spPr>
              <a:xfrm rot="19590609">
                <a:off x="5617626" y="1709440"/>
                <a:ext cx="38100" cy="76201"/>
              </a:xfrm>
              <a:custGeom>
                <a:avLst/>
                <a:gdLst>
                  <a:gd name="connsiteX0" fmla="*/ 38101 w 38100"/>
                  <a:gd name="connsiteY0" fmla="*/ 38101 h 76201"/>
                  <a:gd name="connsiteX1" fmla="*/ 19050 w 38100"/>
                  <a:gd name="connsiteY1" fmla="*/ 76201 h 76201"/>
                  <a:gd name="connsiteX2" fmla="*/ 0 w 38100"/>
                  <a:gd name="connsiteY2" fmla="*/ 38101 h 76201"/>
                  <a:gd name="connsiteX3" fmla="*/ 19050 w 38100"/>
                  <a:gd name="connsiteY3" fmla="*/ 0 h 76201"/>
                  <a:gd name="connsiteX4" fmla="*/ 38101 w 38100"/>
                  <a:gd name="connsiteY4" fmla="*/ 38101 h 7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76201">
                    <a:moveTo>
                      <a:pt x="38101" y="38101"/>
                    </a:moveTo>
                    <a:cubicBezTo>
                      <a:pt x="38101" y="59143"/>
                      <a:pt x="29572" y="76201"/>
                      <a:pt x="19050" y="76201"/>
                    </a:cubicBezTo>
                    <a:cubicBezTo>
                      <a:pt x="8529" y="76201"/>
                      <a:pt x="0" y="59143"/>
                      <a:pt x="0" y="38101"/>
                    </a:cubicBezTo>
                    <a:cubicBezTo>
                      <a:pt x="0" y="17058"/>
                      <a:pt x="8529" y="0"/>
                      <a:pt x="19050" y="0"/>
                    </a:cubicBezTo>
                    <a:cubicBezTo>
                      <a:pt x="29572" y="0"/>
                      <a:pt x="38101" y="17058"/>
                      <a:pt x="38101" y="381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0ED9746-55E4-6F83-7DAE-FF7395A38803}"/>
                  </a:ext>
                </a:extLst>
              </p:cNvPr>
              <p:cNvSpPr/>
              <p:nvPr/>
            </p:nvSpPr>
            <p:spPr>
              <a:xfrm rot="19485524">
                <a:off x="5703133" y="1800924"/>
                <a:ext cx="76197" cy="38098"/>
              </a:xfrm>
              <a:custGeom>
                <a:avLst/>
                <a:gdLst>
                  <a:gd name="connsiteX0" fmla="*/ 76197 w 76197"/>
                  <a:gd name="connsiteY0" fmla="*/ 19049 h 38098"/>
                  <a:gd name="connsiteX1" fmla="*/ 38099 w 76197"/>
                  <a:gd name="connsiteY1" fmla="*/ 38099 h 38098"/>
                  <a:gd name="connsiteX2" fmla="*/ 0 w 76197"/>
                  <a:gd name="connsiteY2" fmla="*/ 19049 h 38098"/>
                  <a:gd name="connsiteX3" fmla="*/ 38099 w 76197"/>
                  <a:gd name="connsiteY3" fmla="*/ 0 h 38098"/>
                  <a:gd name="connsiteX4" fmla="*/ 76197 w 76197"/>
                  <a:gd name="connsiteY4" fmla="*/ 19049 h 3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7" h="38098">
                    <a:moveTo>
                      <a:pt x="76197" y="19049"/>
                    </a:moveTo>
                    <a:cubicBezTo>
                      <a:pt x="76197" y="29570"/>
                      <a:pt x="59140" y="38099"/>
                      <a:pt x="38099" y="38099"/>
                    </a:cubicBezTo>
                    <a:cubicBezTo>
                      <a:pt x="17057" y="38099"/>
                      <a:pt x="0" y="29570"/>
                      <a:pt x="0" y="19049"/>
                    </a:cubicBezTo>
                    <a:cubicBezTo>
                      <a:pt x="0" y="8529"/>
                      <a:pt x="17057" y="0"/>
                      <a:pt x="38099" y="0"/>
                    </a:cubicBezTo>
                    <a:cubicBezTo>
                      <a:pt x="59140" y="0"/>
                      <a:pt x="76197" y="8529"/>
                      <a:pt x="76197" y="1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ED74129-262A-AE1A-A0B7-103206240BEE}"/>
                  </a:ext>
                </a:extLst>
              </p:cNvPr>
              <p:cNvSpPr/>
              <p:nvPr/>
            </p:nvSpPr>
            <p:spPr>
              <a:xfrm rot="17995737">
                <a:off x="5676056" y="1641724"/>
                <a:ext cx="76196" cy="38098"/>
              </a:xfrm>
              <a:custGeom>
                <a:avLst/>
                <a:gdLst>
                  <a:gd name="connsiteX0" fmla="*/ 76196 w 76196"/>
                  <a:gd name="connsiteY0" fmla="*/ 19049 h 38098"/>
                  <a:gd name="connsiteX1" fmla="*/ 38098 w 76196"/>
                  <a:gd name="connsiteY1" fmla="*/ 38098 h 38098"/>
                  <a:gd name="connsiteX2" fmla="*/ 0 w 76196"/>
                  <a:gd name="connsiteY2" fmla="*/ 19049 h 38098"/>
                  <a:gd name="connsiteX3" fmla="*/ 38098 w 76196"/>
                  <a:gd name="connsiteY3" fmla="*/ 0 h 38098"/>
                  <a:gd name="connsiteX4" fmla="*/ 76196 w 76196"/>
                  <a:gd name="connsiteY4" fmla="*/ 19049 h 3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6" h="38098">
                    <a:moveTo>
                      <a:pt x="76196" y="19049"/>
                    </a:moveTo>
                    <a:cubicBezTo>
                      <a:pt x="76196" y="29569"/>
                      <a:pt x="59139" y="38098"/>
                      <a:pt x="38098" y="38098"/>
                    </a:cubicBezTo>
                    <a:cubicBezTo>
                      <a:pt x="17057" y="38098"/>
                      <a:pt x="0" y="29569"/>
                      <a:pt x="0" y="19049"/>
                    </a:cubicBezTo>
                    <a:cubicBezTo>
                      <a:pt x="0" y="8529"/>
                      <a:pt x="17057" y="0"/>
                      <a:pt x="38098" y="0"/>
                    </a:cubicBezTo>
                    <a:cubicBezTo>
                      <a:pt x="59139" y="0"/>
                      <a:pt x="76196" y="8529"/>
                      <a:pt x="76196" y="1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8" name="Graphic 67" descr="Fir tree with solid fill">
            <a:extLst>
              <a:ext uri="{FF2B5EF4-FFF2-40B4-BE49-F238E27FC236}">
                <a16:creationId xmlns:a16="http://schemas.microsoft.com/office/drawing/2014/main" id="{78DAA720-41CF-BE50-268C-912E94B7BEBB}"/>
              </a:ext>
            </a:extLst>
          </p:cNvPr>
          <p:cNvSpPr/>
          <p:nvPr/>
        </p:nvSpPr>
        <p:spPr>
          <a:xfrm>
            <a:off x="6706988" y="1434955"/>
            <a:ext cx="590550" cy="838200"/>
          </a:xfrm>
          <a:custGeom>
            <a:avLst/>
            <a:gdLst>
              <a:gd name="connsiteX0" fmla="*/ 590550 w 590550"/>
              <a:gd name="connsiteY0" fmla="*/ 685800 h 838200"/>
              <a:gd name="connsiteX1" fmla="*/ 419100 w 590550"/>
              <a:gd name="connsiteY1" fmla="*/ 419100 h 838200"/>
              <a:gd name="connsiteX2" fmla="*/ 523875 w 590550"/>
              <a:gd name="connsiteY2" fmla="*/ 447675 h 838200"/>
              <a:gd name="connsiteX3" fmla="*/ 400050 w 590550"/>
              <a:gd name="connsiteY3" fmla="*/ 257175 h 838200"/>
              <a:gd name="connsiteX4" fmla="*/ 476250 w 590550"/>
              <a:gd name="connsiteY4" fmla="*/ 266700 h 838200"/>
              <a:gd name="connsiteX5" fmla="*/ 295275 w 590550"/>
              <a:gd name="connsiteY5" fmla="*/ 0 h 838200"/>
              <a:gd name="connsiteX6" fmla="*/ 114300 w 590550"/>
              <a:gd name="connsiteY6" fmla="*/ 266700 h 838200"/>
              <a:gd name="connsiteX7" fmla="*/ 190500 w 590550"/>
              <a:gd name="connsiteY7" fmla="*/ 257175 h 838200"/>
              <a:gd name="connsiteX8" fmla="*/ 66675 w 590550"/>
              <a:gd name="connsiteY8" fmla="*/ 447675 h 838200"/>
              <a:gd name="connsiteX9" fmla="*/ 171450 w 590550"/>
              <a:gd name="connsiteY9" fmla="*/ 419100 h 838200"/>
              <a:gd name="connsiteX10" fmla="*/ 0 w 590550"/>
              <a:gd name="connsiteY10" fmla="*/ 685800 h 838200"/>
              <a:gd name="connsiteX11" fmla="*/ 257175 w 590550"/>
              <a:gd name="connsiteY11" fmla="*/ 638175 h 838200"/>
              <a:gd name="connsiteX12" fmla="*/ 257175 w 590550"/>
              <a:gd name="connsiteY12" fmla="*/ 838200 h 838200"/>
              <a:gd name="connsiteX13" fmla="*/ 333375 w 590550"/>
              <a:gd name="connsiteY13" fmla="*/ 838200 h 838200"/>
              <a:gd name="connsiteX14" fmla="*/ 333375 w 590550"/>
              <a:gd name="connsiteY14" fmla="*/ 638175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0550" h="838200">
                <a:moveTo>
                  <a:pt x="590550" y="685800"/>
                </a:moveTo>
                <a:lnTo>
                  <a:pt x="419100" y="419100"/>
                </a:lnTo>
                <a:lnTo>
                  <a:pt x="523875" y="447675"/>
                </a:lnTo>
                <a:lnTo>
                  <a:pt x="400050" y="257175"/>
                </a:lnTo>
                <a:lnTo>
                  <a:pt x="476250" y="266700"/>
                </a:lnTo>
                <a:lnTo>
                  <a:pt x="295275" y="0"/>
                </a:lnTo>
                <a:lnTo>
                  <a:pt x="114300" y="266700"/>
                </a:lnTo>
                <a:lnTo>
                  <a:pt x="190500" y="257175"/>
                </a:lnTo>
                <a:lnTo>
                  <a:pt x="66675" y="447675"/>
                </a:lnTo>
                <a:lnTo>
                  <a:pt x="171450" y="419100"/>
                </a:lnTo>
                <a:lnTo>
                  <a:pt x="0" y="685800"/>
                </a:lnTo>
                <a:lnTo>
                  <a:pt x="257175" y="638175"/>
                </a:lnTo>
                <a:lnTo>
                  <a:pt x="257175" y="838200"/>
                </a:lnTo>
                <a:lnTo>
                  <a:pt x="333375" y="838200"/>
                </a:lnTo>
                <a:lnTo>
                  <a:pt x="333375" y="638175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5936DB5-2651-37D6-BC97-5E7C6EF862A9}"/>
              </a:ext>
            </a:extLst>
          </p:cNvPr>
          <p:cNvGrpSpPr/>
          <p:nvPr/>
        </p:nvGrpSpPr>
        <p:grpSpPr>
          <a:xfrm>
            <a:off x="8346640" y="1425819"/>
            <a:ext cx="1014221" cy="847336"/>
            <a:chOff x="8346640" y="1299040"/>
            <a:chExt cx="1014221" cy="847336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D6A8391-A785-7520-2D9A-72CF04A93FFE}"/>
                </a:ext>
              </a:extLst>
            </p:cNvPr>
            <p:cNvSpPr/>
            <p:nvPr/>
          </p:nvSpPr>
          <p:spPr>
            <a:xfrm>
              <a:off x="8703922" y="1299040"/>
              <a:ext cx="656939" cy="847336"/>
            </a:xfrm>
            <a:custGeom>
              <a:avLst/>
              <a:gdLst>
                <a:gd name="connsiteX0" fmla="*/ 494894 w 656939"/>
                <a:gd name="connsiteY0" fmla="*/ 727589 h 847336"/>
                <a:gd name="connsiteX1" fmla="*/ 494894 w 656939"/>
                <a:gd name="connsiteY1" fmla="*/ 635387 h 847336"/>
                <a:gd name="connsiteX2" fmla="*/ 630316 w 656939"/>
                <a:gd name="connsiteY2" fmla="*/ 646912 h 847336"/>
                <a:gd name="connsiteX3" fmla="*/ 539958 w 656939"/>
                <a:gd name="connsiteY3" fmla="*/ 507918 h 847336"/>
                <a:gd name="connsiteX4" fmla="*/ 595279 w 656939"/>
                <a:gd name="connsiteY4" fmla="*/ 522785 h 847336"/>
                <a:gd name="connsiteX5" fmla="*/ 530162 w 656939"/>
                <a:gd name="connsiteY5" fmla="*/ 423438 h 847336"/>
                <a:gd name="connsiteX6" fmla="*/ 570385 w 656939"/>
                <a:gd name="connsiteY6" fmla="*/ 428509 h 847336"/>
                <a:gd name="connsiteX7" fmla="*/ 474725 w 656939"/>
                <a:gd name="connsiteY7" fmla="*/ 289399 h 847336"/>
                <a:gd name="connsiteX8" fmla="*/ 425628 w 656939"/>
                <a:gd name="connsiteY8" fmla="*/ 361086 h 847336"/>
                <a:gd name="connsiteX9" fmla="*/ 327893 w 656939"/>
                <a:gd name="connsiteY9" fmla="*/ 211258 h 847336"/>
                <a:gd name="connsiteX10" fmla="*/ 390360 w 656939"/>
                <a:gd name="connsiteY10" fmla="*/ 219095 h 847336"/>
                <a:gd name="connsiteX11" fmla="*/ 242030 w 656939"/>
                <a:gd name="connsiteY11" fmla="*/ 0 h 847336"/>
                <a:gd name="connsiteX12" fmla="*/ 93700 w 656939"/>
                <a:gd name="connsiteY12" fmla="*/ 218980 h 847336"/>
                <a:gd name="connsiteX13" fmla="*/ 156167 w 656939"/>
                <a:gd name="connsiteY13" fmla="*/ 211143 h 847336"/>
                <a:gd name="connsiteX14" fmla="*/ 54630 w 656939"/>
                <a:gd name="connsiteY14" fmla="*/ 366964 h 847336"/>
                <a:gd name="connsiteX15" fmla="*/ 140493 w 656939"/>
                <a:gd name="connsiteY15" fmla="*/ 343913 h 847336"/>
                <a:gd name="connsiteX16" fmla="*/ 0 w 656939"/>
                <a:gd name="connsiteY16" fmla="*/ 562202 h 847336"/>
                <a:gd name="connsiteX17" fmla="*/ 207455 w 656939"/>
                <a:gd name="connsiteY17" fmla="*/ 523131 h 847336"/>
                <a:gd name="connsiteX18" fmla="*/ 207455 w 656939"/>
                <a:gd name="connsiteY18" fmla="*/ 665007 h 847336"/>
                <a:gd name="connsiteX19" fmla="*/ 25932 w 656939"/>
                <a:gd name="connsiteY19" fmla="*/ 713183 h 847336"/>
                <a:gd name="connsiteX20" fmla="*/ 165272 w 656939"/>
                <a:gd name="connsiteY20" fmla="*/ 847336 h 847336"/>
                <a:gd name="connsiteX21" fmla="*/ 656939 w 656939"/>
                <a:gd name="connsiteY21" fmla="*/ 847336 h 847336"/>
                <a:gd name="connsiteX22" fmla="*/ 494894 w 656939"/>
                <a:gd name="connsiteY22" fmla="*/ 727589 h 847336"/>
                <a:gd name="connsiteX23" fmla="*/ 422746 w 656939"/>
                <a:gd name="connsiteY23" fmla="*/ 365235 h 847336"/>
                <a:gd name="connsiteX24" fmla="*/ 389092 w 656939"/>
                <a:gd name="connsiteY24" fmla="*/ 414448 h 847336"/>
                <a:gd name="connsiteX25" fmla="*/ 342991 w 656939"/>
                <a:gd name="connsiteY25" fmla="*/ 343568 h 847336"/>
                <a:gd name="connsiteX26" fmla="*/ 385635 w 656939"/>
                <a:gd name="connsiteY26" fmla="*/ 544683 h 847336"/>
                <a:gd name="connsiteX27" fmla="*/ 319134 w 656939"/>
                <a:gd name="connsiteY27" fmla="*/ 646912 h 847336"/>
                <a:gd name="connsiteX28" fmla="*/ 449485 w 656939"/>
                <a:gd name="connsiteY28" fmla="*/ 635387 h 847336"/>
                <a:gd name="connsiteX29" fmla="*/ 449485 w 656939"/>
                <a:gd name="connsiteY29" fmla="*/ 709033 h 847336"/>
                <a:gd name="connsiteX30" fmla="*/ 265081 w 656939"/>
                <a:gd name="connsiteY30" fmla="*/ 667197 h 847336"/>
                <a:gd name="connsiteX31" fmla="*/ 265081 w 656939"/>
                <a:gd name="connsiteY31" fmla="*/ 523131 h 84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6939" h="847336">
                  <a:moveTo>
                    <a:pt x="494894" y="727589"/>
                  </a:moveTo>
                  <a:lnTo>
                    <a:pt x="494894" y="635387"/>
                  </a:lnTo>
                  <a:lnTo>
                    <a:pt x="630316" y="646912"/>
                  </a:lnTo>
                  <a:lnTo>
                    <a:pt x="539958" y="507918"/>
                  </a:lnTo>
                  <a:lnTo>
                    <a:pt x="595279" y="522785"/>
                  </a:lnTo>
                  <a:lnTo>
                    <a:pt x="530162" y="423438"/>
                  </a:lnTo>
                  <a:lnTo>
                    <a:pt x="570385" y="428509"/>
                  </a:lnTo>
                  <a:lnTo>
                    <a:pt x="474725" y="289399"/>
                  </a:lnTo>
                  <a:lnTo>
                    <a:pt x="425628" y="361086"/>
                  </a:lnTo>
                  <a:lnTo>
                    <a:pt x="327893" y="211258"/>
                  </a:lnTo>
                  <a:lnTo>
                    <a:pt x="390360" y="219095"/>
                  </a:lnTo>
                  <a:lnTo>
                    <a:pt x="242030" y="0"/>
                  </a:lnTo>
                  <a:lnTo>
                    <a:pt x="93700" y="218980"/>
                  </a:lnTo>
                  <a:lnTo>
                    <a:pt x="156167" y="211143"/>
                  </a:lnTo>
                  <a:lnTo>
                    <a:pt x="54630" y="366964"/>
                  </a:lnTo>
                  <a:lnTo>
                    <a:pt x="140493" y="343913"/>
                  </a:lnTo>
                  <a:lnTo>
                    <a:pt x="0" y="562202"/>
                  </a:lnTo>
                  <a:lnTo>
                    <a:pt x="207455" y="523131"/>
                  </a:lnTo>
                  <a:lnTo>
                    <a:pt x="207455" y="665007"/>
                  </a:lnTo>
                  <a:cubicBezTo>
                    <a:pt x="139225" y="666505"/>
                    <a:pt x="75606" y="681373"/>
                    <a:pt x="25932" y="713183"/>
                  </a:cubicBezTo>
                  <a:cubicBezTo>
                    <a:pt x="72033" y="737155"/>
                    <a:pt x="120785" y="778300"/>
                    <a:pt x="165272" y="847336"/>
                  </a:cubicBezTo>
                  <a:lnTo>
                    <a:pt x="656939" y="847336"/>
                  </a:lnTo>
                  <a:cubicBezTo>
                    <a:pt x="619828" y="800198"/>
                    <a:pt x="562086" y="758938"/>
                    <a:pt x="494894" y="727589"/>
                  </a:cubicBezTo>
                  <a:close/>
                  <a:moveTo>
                    <a:pt x="422746" y="365235"/>
                  </a:moveTo>
                  <a:lnTo>
                    <a:pt x="389092" y="414448"/>
                  </a:lnTo>
                  <a:lnTo>
                    <a:pt x="342991" y="343568"/>
                  </a:lnTo>
                  <a:close/>
                  <a:moveTo>
                    <a:pt x="385635" y="544683"/>
                  </a:moveTo>
                  <a:lnTo>
                    <a:pt x="319134" y="646912"/>
                  </a:lnTo>
                  <a:lnTo>
                    <a:pt x="449485" y="635387"/>
                  </a:lnTo>
                  <a:lnTo>
                    <a:pt x="449485" y="709033"/>
                  </a:lnTo>
                  <a:cubicBezTo>
                    <a:pt x="390243" y="686641"/>
                    <a:pt x="328185" y="672562"/>
                    <a:pt x="265081" y="667197"/>
                  </a:cubicBezTo>
                  <a:lnTo>
                    <a:pt x="265081" y="523131"/>
                  </a:ln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F427C1B-1474-EF6D-06FB-E91DBE12CE23}"/>
                </a:ext>
              </a:extLst>
            </p:cNvPr>
            <p:cNvSpPr/>
            <p:nvPr/>
          </p:nvSpPr>
          <p:spPr>
            <a:xfrm>
              <a:off x="8346640" y="1644567"/>
              <a:ext cx="480833" cy="501809"/>
            </a:xfrm>
            <a:custGeom>
              <a:avLst/>
              <a:gdLst>
                <a:gd name="connsiteX0" fmla="*/ 324897 w 480833"/>
                <a:gd name="connsiteY0" fmla="*/ 380333 h 501809"/>
                <a:gd name="connsiteX1" fmla="*/ 322707 w 480833"/>
                <a:gd name="connsiteY1" fmla="*/ 380333 h 501809"/>
                <a:gd name="connsiteX2" fmla="*/ 322707 w 480833"/>
                <a:gd name="connsiteY2" fmla="*/ 340456 h 501809"/>
                <a:gd name="connsiteX3" fmla="*/ 380333 w 480833"/>
                <a:gd name="connsiteY3" fmla="*/ 351981 h 501809"/>
                <a:gd name="connsiteX4" fmla="*/ 338151 w 480833"/>
                <a:gd name="connsiteY4" fmla="*/ 274301 h 501809"/>
                <a:gd name="connsiteX5" fmla="*/ 368808 w 480833"/>
                <a:gd name="connsiteY5" fmla="*/ 282830 h 501809"/>
                <a:gd name="connsiteX6" fmla="*/ 332503 w 480833"/>
                <a:gd name="connsiteY6" fmla="*/ 227624 h 501809"/>
                <a:gd name="connsiteX7" fmla="*/ 354862 w 480833"/>
                <a:gd name="connsiteY7" fmla="*/ 230390 h 501809"/>
                <a:gd name="connsiteX8" fmla="*/ 299657 w 480833"/>
                <a:gd name="connsiteY8" fmla="*/ 156052 h 501809"/>
                <a:gd name="connsiteX9" fmla="*/ 248945 w 480833"/>
                <a:gd name="connsiteY9" fmla="*/ 230159 h 501809"/>
                <a:gd name="connsiteX10" fmla="*/ 271189 w 480833"/>
                <a:gd name="connsiteY10" fmla="*/ 227393 h 501809"/>
                <a:gd name="connsiteX11" fmla="*/ 251596 w 480833"/>
                <a:gd name="connsiteY11" fmla="*/ 257244 h 501809"/>
                <a:gd name="connsiteX12" fmla="*/ 208377 w 480833"/>
                <a:gd name="connsiteY12" fmla="*/ 188092 h 501809"/>
                <a:gd name="connsiteX13" fmla="*/ 255861 w 480833"/>
                <a:gd name="connsiteY13" fmla="*/ 200885 h 501809"/>
                <a:gd name="connsiteX14" fmla="*/ 199733 w 480833"/>
                <a:gd name="connsiteY14" fmla="*/ 115483 h 501809"/>
                <a:gd name="connsiteX15" fmla="*/ 234308 w 480833"/>
                <a:gd name="connsiteY15" fmla="*/ 119747 h 501809"/>
                <a:gd name="connsiteX16" fmla="*/ 152249 w 480833"/>
                <a:gd name="connsiteY16" fmla="*/ 0 h 501809"/>
                <a:gd name="connsiteX17" fmla="*/ 70189 w 480833"/>
                <a:gd name="connsiteY17" fmla="*/ 119517 h 501809"/>
                <a:gd name="connsiteX18" fmla="*/ 104765 w 480833"/>
                <a:gd name="connsiteY18" fmla="*/ 115253 h 501809"/>
                <a:gd name="connsiteX19" fmla="*/ 48637 w 480833"/>
                <a:gd name="connsiteY19" fmla="*/ 200655 h 501809"/>
                <a:gd name="connsiteX20" fmla="*/ 96121 w 480833"/>
                <a:gd name="connsiteY20" fmla="*/ 187862 h 501809"/>
                <a:gd name="connsiteX21" fmla="*/ 18440 w 480833"/>
                <a:gd name="connsiteY21" fmla="*/ 307494 h 501809"/>
                <a:gd name="connsiteX22" fmla="*/ 126778 w 480833"/>
                <a:gd name="connsiteY22" fmla="*/ 294355 h 501809"/>
                <a:gd name="connsiteX23" fmla="*/ 126778 w 480833"/>
                <a:gd name="connsiteY23" fmla="*/ 409607 h 501809"/>
                <a:gd name="connsiteX24" fmla="*/ 0 w 480833"/>
                <a:gd name="connsiteY24" fmla="*/ 501809 h 501809"/>
                <a:gd name="connsiteX25" fmla="*/ 480833 w 480833"/>
                <a:gd name="connsiteY25" fmla="*/ 501809 h 501809"/>
                <a:gd name="connsiteX26" fmla="*/ 324897 w 480833"/>
                <a:gd name="connsiteY26" fmla="*/ 380333 h 501809"/>
                <a:gd name="connsiteX27" fmla="*/ 161354 w 480833"/>
                <a:gd name="connsiteY27" fmla="*/ 396123 h 501809"/>
                <a:gd name="connsiteX28" fmla="*/ 161354 w 480833"/>
                <a:gd name="connsiteY28" fmla="*/ 294355 h 501809"/>
                <a:gd name="connsiteX29" fmla="*/ 251827 w 480833"/>
                <a:gd name="connsiteY29" fmla="*/ 304728 h 501809"/>
                <a:gd name="connsiteX30" fmla="*/ 230505 w 480833"/>
                <a:gd name="connsiteY30" fmla="*/ 351981 h 501809"/>
                <a:gd name="connsiteX31" fmla="*/ 288131 w 480833"/>
                <a:gd name="connsiteY31" fmla="*/ 340456 h 501809"/>
                <a:gd name="connsiteX32" fmla="*/ 288131 w 480833"/>
                <a:gd name="connsiteY32" fmla="*/ 377452 h 501809"/>
                <a:gd name="connsiteX33" fmla="*/ 161354 w 480833"/>
                <a:gd name="connsiteY33" fmla="*/ 396123 h 5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80833" h="501809">
                  <a:moveTo>
                    <a:pt x="324897" y="380333"/>
                  </a:moveTo>
                  <a:lnTo>
                    <a:pt x="322707" y="380333"/>
                  </a:lnTo>
                  <a:lnTo>
                    <a:pt x="322707" y="340456"/>
                  </a:lnTo>
                  <a:lnTo>
                    <a:pt x="380333" y="351981"/>
                  </a:lnTo>
                  <a:lnTo>
                    <a:pt x="338151" y="274301"/>
                  </a:lnTo>
                  <a:lnTo>
                    <a:pt x="368808" y="282830"/>
                  </a:lnTo>
                  <a:lnTo>
                    <a:pt x="332503" y="227624"/>
                  </a:lnTo>
                  <a:lnTo>
                    <a:pt x="354862" y="230390"/>
                  </a:lnTo>
                  <a:lnTo>
                    <a:pt x="299657" y="156052"/>
                  </a:lnTo>
                  <a:lnTo>
                    <a:pt x="248945" y="230159"/>
                  </a:lnTo>
                  <a:lnTo>
                    <a:pt x="271189" y="227393"/>
                  </a:lnTo>
                  <a:lnTo>
                    <a:pt x="251596" y="257244"/>
                  </a:lnTo>
                  <a:lnTo>
                    <a:pt x="208377" y="188092"/>
                  </a:lnTo>
                  <a:lnTo>
                    <a:pt x="255861" y="200885"/>
                  </a:lnTo>
                  <a:lnTo>
                    <a:pt x="199733" y="115483"/>
                  </a:lnTo>
                  <a:lnTo>
                    <a:pt x="234308" y="119747"/>
                  </a:lnTo>
                  <a:lnTo>
                    <a:pt x="152249" y="0"/>
                  </a:lnTo>
                  <a:lnTo>
                    <a:pt x="70189" y="119517"/>
                  </a:lnTo>
                  <a:lnTo>
                    <a:pt x="104765" y="115253"/>
                  </a:lnTo>
                  <a:lnTo>
                    <a:pt x="48637" y="200655"/>
                  </a:lnTo>
                  <a:lnTo>
                    <a:pt x="96121" y="187862"/>
                  </a:lnTo>
                  <a:lnTo>
                    <a:pt x="18440" y="307494"/>
                  </a:lnTo>
                  <a:lnTo>
                    <a:pt x="126778" y="294355"/>
                  </a:lnTo>
                  <a:lnTo>
                    <a:pt x="126778" y="409607"/>
                  </a:lnTo>
                  <a:cubicBezTo>
                    <a:pt x="78767" y="431535"/>
                    <a:pt x="35654" y="462890"/>
                    <a:pt x="0" y="501809"/>
                  </a:cubicBezTo>
                  <a:lnTo>
                    <a:pt x="480833" y="501809"/>
                  </a:lnTo>
                  <a:cubicBezTo>
                    <a:pt x="428624" y="428624"/>
                    <a:pt x="372150" y="394970"/>
                    <a:pt x="324897" y="380333"/>
                  </a:cubicBezTo>
                  <a:close/>
                  <a:moveTo>
                    <a:pt x="161354" y="396123"/>
                  </a:moveTo>
                  <a:lnTo>
                    <a:pt x="161354" y="294355"/>
                  </a:lnTo>
                  <a:lnTo>
                    <a:pt x="251827" y="304728"/>
                  </a:lnTo>
                  <a:lnTo>
                    <a:pt x="230505" y="351981"/>
                  </a:lnTo>
                  <a:lnTo>
                    <a:pt x="288131" y="340456"/>
                  </a:lnTo>
                  <a:lnTo>
                    <a:pt x="288131" y="377452"/>
                  </a:lnTo>
                  <a:cubicBezTo>
                    <a:pt x="245109" y="376260"/>
                    <a:pt x="202207" y="382580"/>
                    <a:pt x="161354" y="396123"/>
                  </a:cubicBez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525D6EC-E4D1-C005-1011-62F16B2F08ED}"/>
              </a:ext>
            </a:extLst>
          </p:cNvPr>
          <p:cNvGrpSpPr/>
          <p:nvPr/>
        </p:nvGrpSpPr>
        <p:grpSpPr>
          <a:xfrm>
            <a:off x="10483567" y="1455910"/>
            <a:ext cx="565784" cy="817245"/>
            <a:chOff x="10483567" y="1363675"/>
            <a:chExt cx="565784" cy="817245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7034BC8-B03F-DC7A-BC2B-88EDE9DDF272}"/>
                </a:ext>
              </a:extLst>
            </p:cNvPr>
            <p:cNvSpPr/>
            <p:nvPr/>
          </p:nvSpPr>
          <p:spPr>
            <a:xfrm>
              <a:off x="10483567" y="1887551"/>
              <a:ext cx="263842" cy="293369"/>
            </a:xfrm>
            <a:custGeom>
              <a:avLst/>
              <a:gdLst>
                <a:gd name="connsiteX0" fmla="*/ 205740 w 263842"/>
                <a:gd name="connsiteY0" fmla="*/ 48578 h 293369"/>
                <a:gd name="connsiteX1" fmla="*/ 167640 w 263842"/>
                <a:gd name="connsiteY1" fmla="*/ 40957 h 293369"/>
                <a:gd name="connsiteX2" fmla="*/ 118110 w 263842"/>
                <a:gd name="connsiteY2" fmla="*/ 952 h 293369"/>
                <a:gd name="connsiteX3" fmla="*/ 114300 w 263842"/>
                <a:gd name="connsiteY3" fmla="*/ 0 h 293369"/>
                <a:gd name="connsiteX4" fmla="*/ 0 w 263842"/>
                <a:gd name="connsiteY4" fmla="*/ 224790 h 293369"/>
                <a:gd name="connsiteX5" fmla="*/ 96203 w 263842"/>
                <a:gd name="connsiteY5" fmla="*/ 202883 h 293369"/>
                <a:gd name="connsiteX6" fmla="*/ 144780 w 263842"/>
                <a:gd name="connsiteY6" fmla="*/ 293370 h 293369"/>
                <a:gd name="connsiteX7" fmla="*/ 263843 w 263842"/>
                <a:gd name="connsiteY7" fmla="*/ 60960 h 293369"/>
                <a:gd name="connsiteX8" fmla="*/ 225742 w 263842"/>
                <a:gd name="connsiteY8" fmla="*/ 46672 h 293369"/>
                <a:gd name="connsiteX9" fmla="*/ 205740 w 263842"/>
                <a:gd name="connsiteY9" fmla="*/ 48578 h 29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3842" h="293369">
                  <a:moveTo>
                    <a:pt x="205740" y="48578"/>
                  </a:moveTo>
                  <a:cubicBezTo>
                    <a:pt x="192405" y="48578"/>
                    <a:pt x="180023" y="45720"/>
                    <a:pt x="167640" y="40957"/>
                  </a:cubicBezTo>
                  <a:cubicBezTo>
                    <a:pt x="147637" y="33338"/>
                    <a:pt x="130492" y="19050"/>
                    <a:pt x="118110" y="952"/>
                  </a:cubicBezTo>
                  <a:cubicBezTo>
                    <a:pt x="117157" y="952"/>
                    <a:pt x="115253" y="0"/>
                    <a:pt x="114300" y="0"/>
                  </a:cubicBezTo>
                  <a:lnTo>
                    <a:pt x="0" y="224790"/>
                  </a:lnTo>
                  <a:lnTo>
                    <a:pt x="96203" y="202883"/>
                  </a:lnTo>
                  <a:lnTo>
                    <a:pt x="144780" y="293370"/>
                  </a:lnTo>
                  <a:lnTo>
                    <a:pt x="263843" y="60960"/>
                  </a:lnTo>
                  <a:cubicBezTo>
                    <a:pt x="250508" y="59055"/>
                    <a:pt x="237173" y="53340"/>
                    <a:pt x="225742" y="46672"/>
                  </a:cubicBezTo>
                  <a:cubicBezTo>
                    <a:pt x="219075" y="47625"/>
                    <a:pt x="212408" y="48578"/>
                    <a:pt x="205740" y="48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BE895BC-32E1-5702-C39F-61978EE8EE29}"/>
                </a:ext>
              </a:extLst>
            </p:cNvPr>
            <p:cNvSpPr/>
            <p:nvPr/>
          </p:nvSpPr>
          <p:spPr>
            <a:xfrm>
              <a:off x="10776937" y="1893265"/>
              <a:ext cx="272414" cy="281940"/>
            </a:xfrm>
            <a:custGeom>
              <a:avLst/>
              <a:gdLst>
                <a:gd name="connsiteX0" fmla="*/ 111442 w 272414"/>
                <a:gd name="connsiteY0" fmla="*/ 30480 h 281940"/>
                <a:gd name="connsiteX1" fmla="*/ 69532 w 272414"/>
                <a:gd name="connsiteY1" fmla="*/ 39053 h 281940"/>
                <a:gd name="connsiteX2" fmla="*/ 47625 w 272414"/>
                <a:gd name="connsiteY2" fmla="*/ 37147 h 281940"/>
                <a:gd name="connsiteX3" fmla="*/ 0 w 272414"/>
                <a:gd name="connsiteY3" fmla="*/ 55245 h 281940"/>
                <a:gd name="connsiteX4" fmla="*/ 125730 w 272414"/>
                <a:gd name="connsiteY4" fmla="*/ 281940 h 281940"/>
                <a:gd name="connsiteX5" fmla="*/ 175260 w 272414"/>
                <a:gd name="connsiteY5" fmla="*/ 200978 h 281940"/>
                <a:gd name="connsiteX6" fmla="*/ 272415 w 272414"/>
                <a:gd name="connsiteY6" fmla="*/ 217170 h 281940"/>
                <a:gd name="connsiteX7" fmla="*/ 151448 w 272414"/>
                <a:gd name="connsiteY7" fmla="*/ 0 h 281940"/>
                <a:gd name="connsiteX8" fmla="*/ 111442 w 272414"/>
                <a:gd name="connsiteY8" fmla="*/ 30480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414" h="281940">
                  <a:moveTo>
                    <a:pt x="111442" y="30480"/>
                  </a:moveTo>
                  <a:cubicBezTo>
                    <a:pt x="98107" y="36195"/>
                    <a:pt x="83820" y="39053"/>
                    <a:pt x="69532" y="39053"/>
                  </a:cubicBezTo>
                  <a:cubicBezTo>
                    <a:pt x="61913" y="39053"/>
                    <a:pt x="55245" y="38100"/>
                    <a:pt x="47625" y="37147"/>
                  </a:cubicBezTo>
                  <a:cubicBezTo>
                    <a:pt x="33338" y="46672"/>
                    <a:pt x="17145" y="53340"/>
                    <a:pt x="0" y="55245"/>
                  </a:cubicBezTo>
                  <a:lnTo>
                    <a:pt x="125730" y="281940"/>
                  </a:lnTo>
                  <a:lnTo>
                    <a:pt x="175260" y="200978"/>
                  </a:lnTo>
                  <a:lnTo>
                    <a:pt x="272415" y="217170"/>
                  </a:lnTo>
                  <a:lnTo>
                    <a:pt x="151448" y="0"/>
                  </a:lnTo>
                  <a:cubicBezTo>
                    <a:pt x="140970" y="13335"/>
                    <a:pt x="127635" y="23813"/>
                    <a:pt x="111442" y="304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2EFB1DE-F43E-8FE3-1A01-A9EA45217024}"/>
                </a:ext>
              </a:extLst>
            </p:cNvPr>
            <p:cNvSpPr/>
            <p:nvPr/>
          </p:nvSpPr>
          <p:spPr>
            <a:xfrm>
              <a:off x="10487377" y="1363675"/>
              <a:ext cx="554354" cy="554355"/>
            </a:xfrm>
            <a:custGeom>
              <a:avLst/>
              <a:gdLst>
                <a:gd name="connsiteX0" fmla="*/ 273368 w 554354"/>
                <a:gd name="connsiteY0" fmla="*/ 441960 h 554355"/>
                <a:gd name="connsiteX1" fmla="*/ 108585 w 554354"/>
                <a:gd name="connsiteY1" fmla="*/ 277178 h 554355"/>
                <a:gd name="connsiteX2" fmla="*/ 273368 w 554354"/>
                <a:gd name="connsiteY2" fmla="*/ 112395 h 554355"/>
                <a:gd name="connsiteX3" fmla="*/ 438150 w 554354"/>
                <a:gd name="connsiteY3" fmla="*/ 277178 h 554355"/>
                <a:gd name="connsiteX4" fmla="*/ 273368 w 554354"/>
                <a:gd name="connsiteY4" fmla="*/ 441960 h 554355"/>
                <a:gd name="connsiteX5" fmla="*/ 554355 w 554354"/>
                <a:gd name="connsiteY5" fmla="*/ 277178 h 554355"/>
                <a:gd name="connsiteX6" fmla="*/ 531495 w 554354"/>
                <a:gd name="connsiteY6" fmla="*/ 223838 h 554355"/>
                <a:gd name="connsiteX7" fmla="*/ 531495 w 554354"/>
                <a:gd name="connsiteY7" fmla="*/ 165735 h 554355"/>
                <a:gd name="connsiteX8" fmla="*/ 494348 w 554354"/>
                <a:gd name="connsiteY8" fmla="*/ 128588 h 554355"/>
                <a:gd name="connsiteX9" fmla="*/ 473392 w 554354"/>
                <a:gd name="connsiteY9" fmla="*/ 80963 h 554355"/>
                <a:gd name="connsiteX10" fmla="*/ 419100 w 554354"/>
                <a:gd name="connsiteY10" fmla="*/ 60008 h 554355"/>
                <a:gd name="connsiteX11" fmla="*/ 378143 w 554354"/>
                <a:gd name="connsiteY11" fmla="*/ 19050 h 554355"/>
                <a:gd name="connsiteX12" fmla="*/ 325755 w 554354"/>
                <a:gd name="connsiteY12" fmla="*/ 19050 h 554355"/>
                <a:gd name="connsiteX13" fmla="*/ 277178 w 554354"/>
                <a:gd name="connsiteY13" fmla="*/ 0 h 554355"/>
                <a:gd name="connsiteX14" fmla="*/ 223838 w 554354"/>
                <a:gd name="connsiteY14" fmla="*/ 22860 h 554355"/>
                <a:gd name="connsiteX15" fmla="*/ 165735 w 554354"/>
                <a:gd name="connsiteY15" fmla="*/ 22860 h 554355"/>
                <a:gd name="connsiteX16" fmla="*/ 128588 w 554354"/>
                <a:gd name="connsiteY16" fmla="*/ 60008 h 554355"/>
                <a:gd name="connsiteX17" fmla="*/ 80963 w 554354"/>
                <a:gd name="connsiteY17" fmla="*/ 80963 h 554355"/>
                <a:gd name="connsiteX18" fmla="*/ 60007 w 554354"/>
                <a:gd name="connsiteY18" fmla="*/ 135255 h 554355"/>
                <a:gd name="connsiteX19" fmla="*/ 19050 w 554354"/>
                <a:gd name="connsiteY19" fmla="*/ 176213 h 554355"/>
                <a:gd name="connsiteX20" fmla="*/ 19050 w 554354"/>
                <a:gd name="connsiteY20" fmla="*/ 228600 h 554355"/>
                <a:gd name="connsiteX21" fmla="*/ 0 w 554354"/>
                <a:gd name="connsiteY21" fmla="*/ 277178 h 554355"/>
                <a:gd name="connsiteX22" fmla="*/ 22860 w 554354"/>
                <a:gd name="connsiteY22" fmla="*/ 330518 h 554355"/>
                <a:gd name="connsiteX23" fmla="*/ 22860 w 554354"/>
                <a:gd name="connsiteY23" fmla="*/ 388620 h 554355"/>
                <a:gd name="connsiteX24" fmla="*/ 60007 w 554354"/>
                <a:gd name="connsiteY24" fmla="*/ 425768 h 554355"/>
                <a:gd name="connsiteX25" fmla="*/ 80963 w 554354"/>
                <a:gd name="connsiteY25" fmla="*/ 473393 h 554355"/>
                <a:gd name="connsiteX26" fmla="*/ 135255 w 554354"/>
                <a:gd name="connsiteY26" fmla="*/ 494348 h 554355"/>
                <a:gd name="connsiteX27" fmla="*/ 176213 w 554354"/>
                <a:gd name="connsiteY27" fmla="*/ 535305 h 554355"/>
                <a:gd name="connsiteX28" fmla="*/ 228600 w 554354"/>
                <a:gd name="connsiteY28" fmla="*/ 535305 h 554355"/>
                <a:gd name="connsiteX29" fmla="*/ 277178 w 554354"/>
                <a:gd name="connsiteY29" fmla="*/ 554355 h 554355"/>
                <a:gd name="connsiteX30" fmla="*/ 330518 w 554354"/>
                <a:gd name="connsiteY30" fmla="*/ 531495 h 554355"/>
                <a:gd name="connsiteX31" fmla="*/ 388620 w 554354"/>
                <a:gd name="connsiteY31" fmla="*/ 531495 h 554355"/>
                <a:gd name="connsiteX32" fmla="*/ 425768 w 554354"/>
                <a:gd name="connsiteY32" fmla="*/ 494348 h 554355"/>
                <a:gd name="connsiteX33" fmla="*/ 473392 w 554354"/>
                <a:gd name="connsiteY33" fmla="*/ 473393 h 554355"/>
                <a:gd name="connsiteX34" fmla="*/ 494348 w 554354"/>
                <a:gd name="connsiteY34" fmla="*/ 419100 h 554355"/>
                <a:gd name="connsiteX35" fmla="*/ 535305 w 554354"/>
                <a:gd name="connsiteY35" fmla="*/ 378143 h 554355"/>
                <a:gd name="connsiteX36" fmla="*/ 535305 w 554354"/>
                <a:gd name="connsiteY36" fmla="*/ 325755 h 554355"/>
                <a:gd name="connsiteX37" fmla="*/ 554355 w 554354"/>
                <a:gd name="connsiteY37" fmla="*/ 277178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54354" h="554355">
                  <a:moveTo>
                    <a:pt x="273368" y="441960"/>
                  </a:moveTo>
                  <a:cubicBezTo>
                    <a:pt x="182880" y="441960"/>
                    <a:pt x="108585" y="368618"/>
                    <a:pt x="108585" y="277178"/>
                  </a:cubicBezTo>
                  <a:cubicBezTo>
                    <a:pt x="108585" y="185738"/>
                    <a:pt x="182880" y="112395"/>
                    <a:pt x="273368" y="112395"/>
                  </a:cubicBezTo>
                  <a:cubicBezTo>
                    <a:pt x="363855" y="112395"/>
                    <a:pt x="438150" y="185738"/>
                    <a:pt x="438150" y="277178"/>
                  </a:cubicBezTo>
                  <a:cubicBezTo>
                    <a:pt x="438150" y="368618"/>
                    <a:pt x="363855" y="441960"/>
                    <a:pt x="273368" y="441960"/>
                  </a:cubicBezTo>
                  <a:close/>
                  <a:moveTo>
                    <a:pt x="554355" y="277178"/>
                  </a:moveTo>
                  <a:cubicBezTo>
                    <a:pt x="554355" y="256222"/>
                    <a:pt x="545783" y="237173"/>
                    <a:pt x="531495" y="223838"/>
                  </a:cubicBezTo>
                  <a:cubicBezTo>
                    <a:pt x="539115" y="205740"/>
                    <a:pt x="540068" y="184785"/>
                    <a:pt x="531495" y="165735"/>
                  </a:cubicBezTo>
                  <a:cubicBezTo>
                    <a:pt x="523875" y="148590"/>
                    <a:pt x="510540" y="135255"/>
                    <a:pt x="494348" y="128588"/>
                  </a:cubicBezTo>
                  <a:cubicBezTo>
                    <a:pt x="493395" y="111443"/>
                    <a:pt x="486728" y="94298"/>
                    <a:pt x="473392" y="80963"/>
                  </a:cubicBezTo>
                  <a:cubicBezTo>
                    <a:pt x="458153" y="65723"/>
                    <a:pt x="439103" y="59055"/>
                    <a:pt x="419100" y="60008"/>
                  </a:cubicBezTo>
                  <a:cubicBezTo>
                    <a:pt x="412433" y="41910"/>
                    <a:pt x="398145" y="26670"/>
                    <a:pt x="378143" y="19050"/>
                  </a:cubicBezTo>
                  <a:cubicBezTo>
                    <a:pt x="360998" y="12383"/>
                    <a:pt x="341948" y="12383"/>
                    <a:pt x="325755" y="19050"/>
                  </a:cubicBezTo>
                  <a:cubicBezTo>
                    <a:pt x="312420" y="7620"/>
                    <a:pt x="296228" y="0"/>
                    <a:pt x="277178" y="0"/>
                  </a:cubicBezTo>
                  <a:cubicBezTo>
                    <a:pt x="256223" y="0"/>
                    <a:pt x="237173" y="8573"/>
                    <a:pt x="223838" y="22860"/>
                  </a:cubicBezTo>
                  <a:cubicBezTo>
                    <a:pt x="205740" y="15240"/>
                    <a:pt x="184785" y="14288"/>
                    <a:pt x="165735" y="22860"/>
                  </a:cubicBezTo>
                  <a:cubicBezTo>
                    <a:pt x="148590" y="30480"/>
                    <a:pt x="135255" y="43815"/>
                    <a:pt x="128588" y="60008"/>
                  </a:cubicBezTo>
                  <a:cubicBezTo>
                    <a:pt x="111443" y="60960"/>
                    <a:pt x="94298" y="67628"/>
                    <a:pt x="80963" y="80963"/>
                  </a:cubicBezTo>
                  <a:cubicBezTo>
                    <a:pt x="65723" y="96203"/>
                    <a:pt x="59055" y="115252"/>
                    <a:pt x="60007" y="135255"/>
                  </a:cubicBezTo>
                  <a:cubicBezTo>
                    <a:pt x="41910" y="141923"/>
                    <a:pt x="26670" y="156210"/>
                    <a:pt x="19050" y="176213"/>
                  </a:cubicBezTo>
                  <a:cubicBezTo>
                    <a:pt x="12382" y="193358"/>
                    <a:pt x="12382" y="212408"/>
                    <a:pt x="19050" y="228600"/>
                  </a:cubicBezTo>
                  <a:cubicBezTo>
                    <a:pt x="7620" y="241935"/>
                    <a:pt x="0" y="258128"/>
                    <a:pt x="0" y="277178"/>
                  </a:cubicBezTo>
                  <a:cubicBezTo>
                    <a:pt x="0" y="298133"/>
                    <a:pt x="8572" y="317183"/>
                    <a:pt x="22860" y="330518"/>
                  </a:cubicBezTo>
                  <a:cubicBezTo>
                    <a:pt x="15240" y="348615"/>
                    <a:pt x="14288" y="369570"/>
                    <a:pt x="22860" y="388620"/>
                  </a:cubicBezTo>
                  <a:cubicBezTo>
                    <a:pt x="30480" y="405765"/>
                    <a:pt x="43815" y="419100"/>
                    <a:pt x="60007" y="425768"/>
                  </a:cubicBezTo>
                  <a:cubicBezTo>
                    <a:pt x="60960" y="442913"/>
                    <a:pt x="67628" y="460058"/>
                    <a:pt x="80963" y="473393"/>
                  </a:cubicBezTo>
                  <a:cubicBezTo>
                    <a:pt x="96203" y="488633"/>
                    <a:pt x="115253" y="495300"/>
                    <a:pt x="135255" y="494348"/>
                  </a:cubicBezTo>
                  <a:cubicBezTo>
                    <a:pt x="141923" y="512445"/>
                    <a:pt x="156210" y="527685"/>
                    <a:pt x="176213" y="535305"/>
                  </a:cubicBezTo>
                  <a:cubicBezTo>
                    <a:pt x="193358" y="541973"/>
                    <a:pt x="212408" y="541973"/>
                    <a:pt x="228600" y="535305"/>
                  </a:cubicBezTo>
                  <a:cubicBezTo>
                    <a:pt x="241935" y="546735"/>
                    <a:pt x="258127" y="554355"/>
                    <a:pt x="277178" y="554355"/>
                  </a:cubicBezTo>
                  <a:cubicBezTo>
                    <a:pt x="298133" y="554355"/>
                    <a:pt x="317183" y="545783"/>
                    <a:pt x="330518" y="531495"/>
                  </a:cubicBezTo>
                  <a:cubicBezTo>
                    <a:pt x="348615" y="539115"/>
                    <a:pt x="369570" y="540068"/>
                    <a:pt x="388620" y="531495"/>
                  </a:cubicBezTo>
                  <a:cubicBezTo>
                    <a:pt x="405765" y="523875"/>
                    <a:pt x="419100" y="510540"/>
                    <a:pt x="425768" y="494348"/>
                  </a:cubicBezTo>
                  <a:cubicBezTo>
                    <a:pt x="442913" y="493395"/>
                    <a:pt x="460058" y="486728"/>
                    <a:pt x="473392" y="473393"/>
                  </a:cubicBezTo>
                  <a:cubicBezTo>
                    <a:pt x="488633" y="458153"/>
                    <a:pt x="495300" y="439103"/>
                    <a:pt x="494348" y="419100"/>
                  </a:cubicBezTo>
                  <a:cubicBezTo>
                    <a:pt x="512445" y="412433"/>
                    <a:pt x="527685" y="398145"/>
                    <a:pt x="535305" y="378143"/>
                  </a:cubicBezTo>
                  <a:cubicBezTo>
                    <a:pt x="541973" y="360998"/>
                    <a:pt x="541973" y="341948"/>
                    <a:pt x="535305" y="325755"/>
                  </a:cubicBezTo>
                  <a:cubicBezTo>
                    <a:pt x="546735" y="313373"/>
                    <a:pt x="554355" y="296228"/>
                    <a:pt x="554355" y="2771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423CCDE5-2771-81BC-9954-4AB43A334E31}"/>
              </a:ext>
            </a:extLst>
          </p:cNvPr>
          <p:cNvSpPr/>
          <p:nvPr/>
        </p:nvSpPr>
        <p:spPr>
          <a:xfrm>
            <a:off x="1217356" y="2473595"/>
            <a:ext cx="476086" cy="4760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9B393C0-583D-3C16-6505-D23F4BB03D89}"/>
              </a:ext>
            </a:extLst>
          </p:cNvPr>
          <p:cNvGrpSpPr/>
          <p:nvPr/>
        </p:nvGrpSpPr>
        <p:grpSpPr>
          <a:xfrm>
            <a:off x="1233747" y="1892156"/>
            <a:ext cx="438150" cy="380999"/>
            <a:chOff x="4112305" y="1611302"/>
            <a:chExt cx="438150" cy="380999"/>
          </a:xfrm>
          <a:solidFill>
            <a:schemeClr val="accent2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453C5C0-0D14-A772-2701-3C87CC15E2B5}"/>
                </a:ext>
              </a:extLst>
            </p:cNvPr>
            <p:cNvSpPr/>
            <p:nvPr/>
          </p:nvSpPr>
          <p:spPr>
            <a:xfrm>
              <a:off x="4149451" y="1725601"/>
              <a:ext cx="361950" cy="266700"/>
            </a:xfrm>
            <a:custGeom>
              <a:avLst/>
              <a:gdLst>
                <a:gd name="connsiteX0" fmla="*/ 0 w 361950"/>
                <a:gd name="connsiteY0" fmla="*/ 0 h 266700"/>
                <a:gd name="connsiteX1" fmla="*/ 41910 w 361950"/>
                <a:gd name="connsiteY1" fmla="*/ 235267 h 266700"/>
                <a:gd name="connsiteX2" fmla="*/ 79057 w 361950"/>
                <a:gd name="connsiteY2" fmla="*/ 266700 h 266700"/>
                <a:gd name="connsiteX3" fmla="*/ 281940 w 361950"/>
                <a:gd name="connsiteY3" fmla="*/ 266700 h 266700"/>
                <a:gd name="connsiteX4" fmla="*/ 319088 w 361950"/>
                <a:gd name="connsiteY4" fmla="*/ 235267 h 266700"/>
                <a:gd name="connsiteX5" fmla="*/ 361950 w 361950"/>
                <a:gd name="connsiteY5" fmla="*/ 0 h 266700"/>
                <a:gd name="connsiteX6" fmla="*/ 0 w 361950"/>
                <a:gd name="connsiteY6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266700">
                  <a:moveTo>
                    <a:pt x="0" y="0"/>
                  </a:moveTo>
                  <a:lnTo>
                    <a:pt x="41910" y="235267"/>
                  </a:lnTo>
                  <a:cubicBezTo>
                    <a:pt x="44768" y="253365"/>
                    <a:pt x="60960" y="266700"/>
                    <a:pt x="79057" y="266700"/>
                  </a:cubicBezTo>
                  <a:lnTo>
                    <a:pt x="281940" y="266700"/>
                  </a:lnTo>
                  <a:cubicBezTo>
                    <a:pt x="300038" y="266700"/>
                    <a:pt x="316230" y="253365"/>
                    <a:pt x="319088" y="235267"/>
                  </a:cubicBezTo>
                  <a:lnTo>
                    <a:pt x="3619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711A384-D68B-6CCD-0423-8EA0D94ED2A7}"/>
                </a:ext>
              </a:extLst>
            </p:cNvPr>
            <p:cNvSpPr/>
            <p:nvPr/>
          </p:nvSpPr>
          <p:spPr>
            <a:xfrm>
              <a:off x="4112305" y="1611302"/>
              <a:ext cx="438150" cy="76200"/>
            </a:xfrm>
            <a:custGeom>
              <a:avLst/>
              <a:gdLst>
                <a:gd name="connsiteX0" fmla="*/ 399098 w 438149"/>
                <a:gd name="connsiteY0" fmla="*/ 180148 h 256347"/>
                <a:gd name="connsiteX1" fmla="*/ 258128 w 438149"/>
                <a:gd name="connsiteY1" fmla="*/ 180148 h 256347"/>
                <a:gd name="connsiteX2" fmla="*/ 336233 w 438149"/>
                <a:gd name="connsiteY2" fmla="*/ 31558 h 256347"/>
                <a:gd name="connsiteX3" fmla="*/ 335280 w 438149"/>
                <a:gd name="connsiteY3" fmla="*/ 4888 h 256347"/>
                <a:gd name="connsiteX4" fmla="*/ 308610 w 438149"/>
                <a:gd name="connsiteY4" fmla="*/ 5840 h 256347"/>
                <a:gd name="connsiteX5" fmla="*/ 220028 w 438149"/>
                <a:gd name="connsiteY5" fmla="*/ 181100 h 256347"/>
                <a:gd name="connsiteX6" fmla="*/ 156210 w 438149"/>
                <a:gd name="connsiteY6" fmla="*/ 181100 h 256347"/>
                <a:gd name="connsiteX7" fmla="*/ 99060 w 438149"/>
                <a:gd name="connsiteY7" fmla="*/ 91565 h 256347"/>
                <a:gd name="connsiteX8" fmla="*/ 72390 w 438149"/>
                <a:gd name="connsiteY8" fmla="*/ 90613 h 256347"/>
                <a:gd name="connsiteX9" fmla="*/ 71437 w 438149"/>
                <a:gd name="connsiteY9" fmla="*/ 117283 h 256347"/>
                <a:gd name="connsiteX10" fmla="*/ 117158 w 438149"/>
                <a:gd name="connsiteY10" fmla="*/ 180148 h 256347"/>
                <a:gd name="connsiteX11" fmla="*/ 38100 w 438149"/>
                <a:gd name="connsiteY11" fmla="*/ 180148 h 256347"/>
                <a:gd name="connsiteX12" fmla="*/ 0 w 438149"/>
                <a:gd name="connsiteY12" fmla="*/ 218248 h 256347"/>
                <a:gd name="connsiteX13" fmla="*/ 0 w 438149"/>
                <a:gd name="connsiteY13" fmla="*/ 256348 h 256347"/>
                <a:gd name="connsiteX14" fmla="*/ 438150 w 438149"/>
                <a:gd name="connsiteY14" fmla="*/ 256348 h 256347"/>
                <a:gd name="connsiteX15" fmla="*/ 438150 w 438149"/>
                <a:gd name="connsiteY15" fmla="*/ 218248 h 256347"/>
                <a:gd name="connsiteX16" fmla="*/ 399098 w 438149"/>
                <a:gd name="connsiteY16" fmla="*/ 180148 h 256347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71437 w 438150"/>
                <a:gd name="connsiteY8" fmla="*/ 117283 h 256348"/>
                <a:gd name="connsiteX9" fmla="*/ 117158 w 438150"/>
                <a:gd name="connsiteY9" fmla="*/ 180148 h 256348"/>
                <a:gd name="connsiteX10" fmla="*/ 38100 w 438150"/>
                <a:gd name="connsiteY10" fmla="*/ 180148 h 256348"/>
                <a:gd name="connsiteX11" fmla="*/ 0 w 438150"/>
                <a:gd name="connsiteY11" fmla="*/ 218248 h 256348"/>
                <a:gd name="connsiteX12" fmla="*/ 0 w 438150"/>
                <a:gd name="connsiteY12" fmla="*/ 256348 h 256348"/>
                <a:gd name="connsiteX13" fmla="*/ 438150 w 438150"/>
                <a:gd name="connsiteY13" fmla="*/ 256348 h 256348"/>
                <a:gd name="connsiteX14" fmla="*/ 438150 w 438150"/>
                <a:gd name="connsiteY14" fmla="*/ 218248 h 256348"/>
                <a:gd name="connsiteX15" fmla="*/ 399098 w 438150"/>
                <a:gd name="connsiteY15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71437 w 438150"/>
                <a:gd name="connsiteY8" fmla="*/ 117283 h 256348"/>
                <a:gd name="connsiteX9" fmla="*/ 117158 w 438150"/>
                <a:gd name="connsiteY9" fmla="*/ 180148 h 256348"/>
                <a:gd name="connsiteX10" fmla="*/ 38100 w 438150"/>
                <a:gd name="connsiteY10" fmla="*/ 180148 h 256348"/>
                <a:gd name="connsiteX11" fmla="*/ 0 w 438150"/>
                <a:gd name="connsiteY11" fmla="*/ 218248 h 256348"/>
                <a:gd name="connsiteX12" fmla="*/ 0 w 438150"/>
                <a:gd name="connsiteY12" fmla="*/ 256348 h 256348"/>
                <a:gd name="connsiteX13" fmla="*/ 438150 w 438150"/>
                <a:gd name="connsiteY13" fmla="*/ 256348 h 256348"/>
                <a:gd name="connsiteX14" fmla="*/ 438150 w 438150"/>
                <a:gd name="connsiteY14" fmla="*/ 218248 h 256348"/>
                <a:gd name="connsiteX15" fmla="*/ 399098 w 438150"/>
                <a:gd name="connsiteY15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117158 w 438150"/>
                <a:gd name="connsiteY8" fmla="*/ 180148 h 256348"/>
                <a:gd name="connsiteX9" fmla="*/ 38100 w 438150"/>
                <a:gd name="connsiteY9" fmla="*/ 180148 h 256348"/>
                <a:gd name="connsiteX10" fmla="*/ 0 w 438150"/>
                <a:gd name="connsiteY10" fmla="*/ 218248 h 256348"/>
                <a:gd name="connsiteX11" fmla="*/ 0 w 438150"/>
                <a:gd name="connsiteY11" fmla="*/ 256348 h 256348"/>
                <a:gd name="connsiteX12" fmla="*/ 438150 w 438150"/>
                <a:gd name="connsiteY12" fmla="*/ 256348 h 256348"/>
                <a:gd name="connsiteX13" fmla="*/ 438150 w 438150"/>
                <a:gd name="connsiteY13" fmla="*/ 218248 h 256348"/>
                <a:gd name="connsiteX14" fmla="*/ 399098 w 438150"/>
                <a:gd name="connsiteY14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117158 w 438150"/>
                <a:gd name="connsiteY7" fmla="*/ 180148 h 256348"/>
                <a:gd name="connsiteX8" fmla="*/ 38100 w 438150"/>
                <a:gd name="connsiteY8" fmla="*/ 180148 h 256348"/>
                <a:gd name="connsiteX9" fmla="*/ 0 w 438150"/>
                <a:gd name="connsiteY9" fmla="*/ 218248 h 256348"/>
                <a:gd name="connsiteX10" fmla="*/ 0 w 438150"/>
                <a:gd name="connsiteY10" fmla="*/ 256348 h 256348"/>
                <a:gd name="connsiteX11" fmla="*/ 438150 w 438150"/>
                <a:gd name="connsiteY11" fmla="*/ 256348 h 256348"/>
                <a:gd name="connsiteX12" fmla="*/ 438150 w 438150"/>
                <a:gd name="connsiteY12" fmla="*/ 218248 h 256348"/>
                <a:gd name="connsiteX13" fmla="*/ 399098 w 438150"/>
                <a:gd name="connsiteY13" fmla="*/ 180148 h 256348"/>
                <a:gd name="connsiteX0" fmla="*/ 399098 w 438150"/>
                <a:gd name="connsiteY0" fmla="*/ 182828 h 259028"/>
                <a:gd name="connsiteX1" fmla="*/ 258128 w 438150"/>
                <a:gd name="connsiteY1" fmla="*/ 182828 h 259028"/>
                <a:gd name="connsiteX2" fmla="*/ 336233 w 438150"/>
                <a:gd name="connsiteY2" fmla="*/ 34238 h 259028"/>
                <a:gd name="connsiteX3" fmla="*/ 335280 w 438150"/>
                <a:gd name="connsiteY3" fmla="*/ 7568 h 259028"/>
                <a:gd name="connsiteX4" fmla="*/ 220028 w 438150"/>
                <a:gd name="connsiteY4" fmla="*/ 183780 h 259028"/>
                <a:gd name="connsiteX5" fmla="*/ 156210 w 438150"/>
                <a:gd name="connsiteY5" fmla="*/ 183780 h 259028"/>
                <a:gd name="connsiteX6" fmla="*/ 117158 w 438150"/>
                <a:gd name="connsiteY6" fmla="*/ 182828 h 259028"/>
                <a:gd name="connsiteX7" fmla="*/ 38100 w 438150"/>
                <a:gd name="connsiteY7" fmla="*/ 182828 h 259028"/>
                <a:gd name="connsiteX8" fmla="*/ 0 w 438150"/>
                <a:gd name="connsiteY8" fmla="*/ 220928 h 259028"/>
                <a:gd name="connsiteX9" fmla="*/ 0 w 438150"/>
                <a:gd name="connsiteY9" fmla="*/ 259028 h 259028"/>
                <a:gd name="connsiteX10" fmla="*/ 438150 w 438150"/>
                <a:gd name="connsiteY10" fmla="*/ 259028 h 259028"/>
                <a:gd name="connsiteX11" fmla="*/ 438150 w 438150"/>
                <a:gd name="connsiteY11" fmla="*/ 220928 h 259028"/>
                <a:gd name="connsiteX12" fmla="*/ 399098 w 438150"/>
                <a:gd name="connsiteY12" fmla="*/ 182828 h 259028"/>
                <a:gd name="connsiteX0" fmla="*/ 399098 w 438150"/>
                <a:gd name="connsiteY0" fmla="*/ 148590 h 224790"/>
                <a:gd name="connsiteX1" fmla="*/ 258128 w 438150"/>
                <a:gd name="connsiteY1" fmla="*/ 148590 h 224790"/>
                <a:gd name="connsiteX2" fmla="*/ 336233 w 438150"/>
                <a:gd name="connsiteY2" fmla="*/ 0 h 224790"/>
                <a:gd name="connsiteX3" fmla="*/ 220028 w 438150"/>
                <a:gd name="connsiteY3" fmla="*/ 149542 h 224790"/>
                <a:gd name="connsiteX4" fmla="*/ 156210 w 438150"/>
                <a:gd name="connsiteY4" fmla="*/ 149542 h 224790"/>
                <a:gd name="connsiteX5" fmla="*/ 117158 w 438150"/>
                <a:gd name="connsiteY5" fmla="*/ 148590 h 224790"/>
                <a:gd name="connsiteX6" fmla="*/ 38100 w 438150"/>
                <a:gd name="connsiteY6" fmla="*/ 148590 h 224790"/>
                <a:gd name="connsiteX7" fmla="*/ 0 w 438150"/>
                <a:gd name="connsiteY7" fmla="*/ 186690 h 224790"/>
                <a:gd name="connsiteX8" fmla="*/ 0 w 438150"/>
                <a:gd name="connsiteY8" fmla="*/ 224790 h 224790"/>
                <a:gd name="connsiteX9" fmla="*/ 438150 w 438150"/>
                <a:gd name="connsiteY9" fmla="*/ 224790 h 224790"/>
                <a:gd name="connsiteX10" fmla="*/ 438150 w 438150"/>
                <a:gd name="connsiteY10" fmla="*/ 186690 h 224790"/>
                <a:gd name="connsiteX11" fmla="*/ 399098 w 438150"/>
                <a:gd name="connsiteY11" fmla="*/ 148590 h 224790"/>
                <a:gd name="connsiteX0" fmla="*/ 399098 w 438150"/>
                <a:gd name="connsiteY0" fmla="*/ 0 h 76200"/>
                <a:gd name="connsiteX1" fmla="*/ 258128 w 438150"/>
                <a:gd name="connsiteY1" fmla="*/ 0 h 76200"/>
                <a:gd name="connsiteX2" fmla="*/ 220028 w 438150"/>
                <a:gd name="connsiteY2" fmla="*/ 952 h 76200"/>
                <a:gd name="connsiteX3" fmla="*/ 156210 w 438150"/>
                <a:gd name="connsiteY3" fmla="*/ 952 h 76200"/>
                <a:gd name="connsiteX4" fmla="*/ 117158 w 438150"/>
                <a:gd name="connsiteY4" fmla="*/ 0 h 76200"/>
                <a:gd name="connsiteX5" fmla="*/ 38100 w 438150"/>
                <a:gd name="connsiteY5" fmla="*/ 0 h 76200"/>
                <a:gd name="connsiteX6" fmla="*/ 0 w 438150"/>
                <a:gd name="connsiteY6" fmla="*/ 38100 h 76200"/>
                <a:gd name="connsiteX7" fmla="*/ 0 w 438150"/>
                <a:gd name="connsiteY7" fmla="*/ 76200 h 76200"/>
                <a:gd name="connsiteX8" fmla="*/ 438150 w 438150"/>
                <a:gd name="connsiteY8" fmla="*/ 76200 h 76200"/>
                <a:gd name="connsiteX9" fmla="*/ 438150 w 438150"/>
                <a:gd name="connsiteY9" fmla="*/ 38100 h 76200"/>
                <a:gd name="connsiteX10" fmla="*/ 399098 w 438150"/>
                <a:gd name="connsiteY10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50" h="76200">
                  <a:moveTo>
                    <a:pt x="399098" y="0"/>
                  </a:moveTo>
                  <a:lnTo>
                    <a:pt x="258128" y="0"/>
                  </a:lnTo>
                  <a:cubicBezTo>
                    <a:pt x="228283" y="159"/>
                    <a:pt x="237014" y="793"/>
                    <a:pt x="220028" y="952"/>
                  </a:cubicBezTo>
                  <a:lnTo>
                    <a:pt x="156210" y="952"/>
                  </a:lnTo>
                  <a:cubicBezTo>
                    <a:pt x="139065" y="793"/>
                    <a:pt x="136843" y="159"/>
                    <a:pt x="117158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76200"/>
                  </a:lnTo>
                  <a:lnTo>
                    <a:pt x="438150" y="76200"/>
                  </a:lnTo>
                  <a:lnTo>
                    <a:pt x="438150" y="38100"/>
                  </a:lnTo>
                  <a:cubicBezTo>
                    <a:pt x="437198" y="17145"/>
                    <a:pt x="420052" y="0"/>
                    <a:pt x="39909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6" name="TextBox 83">
            <a:extLst>
              <a:ext uri="{FF2B5EF4-FFF2-40B4-BE49-F238E27FC236}">
                <a16:creationId xmlns:a16="http://schemas.microsoft.com/office/drawing/2014/main" id="{73D95B61-5ABE-4CC9-8BBC-6E6D726432E6}"/>
              </a:ext>
            </a:extLst>
          </p:cNvPr>
          <p:cNvSpPr txBox="1"/>
          <p:nvPr/>
        </p:nvSpPr>
        <p:spPr>
          <a:xfrm>
            <a:off x="728172" y="3146703"/>
            <a:ext cx="1447392" cy="30410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2"/>
                </a:solidFill>
              </a:rPr>
              <a:t>ETL 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2"/>
                </a:solidFill>
              </a:rPr>
              <a:t>Process</a:t>
            </a:r>
          </a:p>
        </p:txBody>
      </p:sp>
      <p:sp>
        <p:nvSpPr>
          <p:cNvPr id="68" name="TextBox 84">
            <a:extLst>
              <a:ext uri="{FF2B5EF4-FFF2-40B4-BE49-F238E27FC236}">
                <a16:creationId xmlns:a16="http://schemas.microsoft.com/office/drawing/2014/main" id="{E1FF2AA8-AD8C-49E5-A571-ACD542CC9CEC}"/>
              </a:ext>
            </a:extLst>
          </p:cNvPr>
          <p:cNvSpPr txBox="1"/>
          <p:nvPr/>
        </p:nvSpPr>
        <p:spPr>
          <a:xfrm>
            <a:off x="2683457" y="3090804"/>
            <a:ext cx="1224527" cy="44418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3"/>
                </a:solidFill>
              </a:rPr>
              <a:t>Exploratory 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3"/>
                </a:solidFill>
              </a:rPr>
              <a:t>Data Analysis</a:t>
            </a:r>
          </a:p>
        </p:txBody>
      </p:sp>
      <p:sp>
        <p:nvSpPr>
          <p:cNvPr id="69" name="TextBox 85">
            <a:extLst>
              <a:ext uri="{FF2B5EF4-FFF2-40B4-BE49-F238E27FC236}">
                <a16:creationId xmlns:a16="http://schemas.microsoft.com/office/drawing/2014/main" id="{72F5768F-2BE2-4DCC-B649-207FF0AC70CC}"/>
              </a:ext>
            </a:extLst>
          </p:cNvPr>
          <p:cNvSpPr txBox="1"/>
          <p:nvPr/>
        </p:nvSpPr>
        <p:spPr>
          <a:xfrm>
            <a:off x="4388437" y="3117859"/>
            <a:ext cx="1479260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1">
                    <a:lumMod val="50000"/>
                  </a:schemeClr>
                </a:solidFill>
              </a:rPr>
              <a:t>Feature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1">
                    <a:lumMod val="50000"/>
                  </a:schemeClr>
                </a:solidFill>
              </a:rPr>
              <a:t>Selection</a:t>
            </a:r>
          </a:p>
        </p:txBody>
      </p:sp>
      <p:sp>
        <p:nvSpPr>
          <p:cNvPr id="71" name="TextBox 86">
            <a:extLst>
              <a:ext uri="{FF2B5EF4-FFF2-40B4-BE49-F238E27FC236}">
                <a16:creationId xmlns:a16="http://schemas.microsoft.com/office/drawing/2014/main" id="{0E7F5EB8-FAE7-4EDD-B091-D244AC13EF1F}"/>
              </a:ext>
            </a:extLst>
          </p:cNvPr>
          <p:cNvSpPr txBox="1"/>
          <p:nvPr/>
        </p:nvSpPr>
        <p:spPr>
          <a:xfrm>
            <a:off x="6299203" y="3117859"/>
            <a:ext cx="146038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5"/>
                </a:solidFill>
              </a:rPr>
              <a:t>Model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5"/>
                </a:solidFill>
              </a:rPr>
              <a:t>Comparison</a:t>
            </a:r>
          </a:p>
        </p:txBody>
      </p:sp>
      <p:sp>
        <p:nvSpPr>
          <p:cNvPr id="77" name="TextBox 87">
            <a:extLst>
              <a:ext uri="{FF2B5EF4-FFF2-40B4-BE49-F238E27FC236}">
                <a16:creationId xmlns:a16="http://schemas.microsoft.com/office/drawing/2014/main" id="{3EC2ECB5-70F0-4824-93C6-9E0E609EDE2E}"/>
              </a:ext>
            </a:extLst>
          </p:cNvPr>
          <p:cNvSpPr txBox="1"/>
          <p:nvPr/>
        </p:nvSpPr>
        <p:spPr>
          <a:xfrm>
            <a:off x="8262777" y="3107139"/>
            <a:ext cx="126811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6"/>
                </a:solidFill>
              </a:rPr>
              <a:t>Model 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6"/>
                </a:solidFill>
              </a:rPr>
              <a:t>Optimization</a:t>
            </a:r>
          </a:p>
        </p:txBody>
      </p:sp>
      <p:sp>
        <p:nvSpPr>
          <p:cNvPr id="80" name="TextBox 88">
            <a:extLst>
              <a:ext uri="{FF2B5EF4-FFF2-40B4-BE49-F238E27FC236}">
                <a16:creationId xmlns:a16="http://schemas.microsoft.com/office/drawing/2014/main" id="{AD7699EF-20DD-4A7F-ABE0-F295B731AA5A}"/>
              </a:ext>
            </a:extLst>
          </p:cNvPr>
          <p:cNvSpPr txBox="1"/>
          <p:nvPr/>
        </p:nvSpPr>
        <p:spPr>
          <a:xfrm>
            <a:off x="10050396" y="3104540"/>
            <a:ext cx="1453081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4"/>
                </a:solidFill>
              </a:rPr>
              <a:t>Final Models 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4"/>
                </a:solidFill>
              </a:rPr>
              <a:t>Evaluation</a:t>
            </a:r>
          </a:p>
        </p:txBody>
      </p:sp>
      <p:sp>
        <p:nvSpPr>
          <p:cNvPr id="84" name="TextBox 70">
            <a:extLst>
              <a:ext uri="{FF2B5EF4-FFF2-40B4-BE49-F238E27FC236}">
                <a16:creationId xmlns:a16="http://schemas.microsoft.com/office/drawing/2014/main" id="{A28C26C9-78C8-477A-94AE-8C0D6262BA64}"/>
              </a:ext>
            </a:extLst>
          </p:cNvPr>
          <p:cNvSpPr txBox="1"/>
          <p:nvPr/>
        </p:nvSpPr>
        <p:spPr>
          <a:xfrm flipH="1">
            <a:off x="869650" y="3823229"/>
            <a:ext cx="1048297" cy="233966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Extract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-INE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Datos.gob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-Cleaning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-Encoding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-Merging</a:t>
            </a: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Load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91" name="TextBox 70">
            <a:extLst>
              <a:ext uri="{FF2B5EF4-FFF2-40B4-BE49-F238E27FC236}">
                <a16:creationId xmlns:a16="http://schemas.microsoft.com/office/drawing/2014/main" id="{037ED7B7-3F99-49C6-9D99-BA91A4B8A25E}"/>
              </a:ext>
            </a:extLst>
          </p:cNvPr>
          <p:cNvSpPr txBox="1"/>
          <p:nvPr/>
        </p:nvSpPr>
        <p:spPr>
          <a:xfrm flipH="1">
            <a:off x="2640461" y="3805265"/>
            <a:ext cx="1363890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Distribution</a:t>
            </a:r>
          </a:p>
          <a:p>
            <a:endParaRPr lang="en-US" sz="1400" b="1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Variation Across Different Categorical Groups</a:t>
            </a:r>
          </a:p>
          <a:p>
            <a:endParaRPr lang="en-US" sz="1400" b="1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collinearity Problem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92" name="TextBox 70">
            <a:extLst>
              <a:ext uri="{FF2B5EF4-FFF2-40B4-BE49-F238E27FC236}">
                <a16:creationId xmlns:a16="http://schemas.microsoft.com/office/drawing/2014/main" id="{774A0ED2-E02E-4CE1-B11C-07D920AB097B}"/>
              </a:ext>
            </a:extLst>
          </p:cNvPr>
          <p:cNvSpPr txBox="1"/>
          <p:nvPr/>
        </p:nvSpPr>
        <p:spPr>
          <a:xfrm flipH="1">
            <a:off x="4538774" y="3823229"/>
            <a:ext cx="1363890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Manual Feature</a:t>
            </a: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Selection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Selection Through Models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93" name="TextBox 70">
            <a:extLst>
              <a:ext uri="{FF2B5EF4-FFF2-40B4-BE49-F238E27FC236}">
                <a16:creationId xmlns:a16="http://schemas.microsoft.com/office/drawing/2014/main" id="{6CCDCF39-8FF2-4D88-A1F8-F726B4E71460}"/>
              </a:ext>
            </a:extLst>
          </p:cNvPr>
          <p:cNvSpPr txBox="1"/>
          <p:nvPr/>
        </p:nvSpPr>
        <p:spPr>
          <a:xfrm flipH="1">
            <a:off x="6395695" y="3874859"/>
            <a:ext cx="1363890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X_train Transformation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Models and Feature Selections Dictionaries</a:t>
            </a:r>
          </a:p>
          <a:p>
            <a:endParaRPr lang="en-US" sz="1400" b="1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Cross Validation</a:t>
            </a: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Test Evaluation</a:t>
            </a:r>
          </a:p>
        </p:txBody>
      </p:sp>
      <p:sp>
        <p:nvSpPr>
          <p:cNvPr id="98" name="TextBox 70">
            <a:extLst>
              <a:ext uri="{FF2B5EF4-FFF2-40B4-BE49-F238E27FC236}">
                <a16:creationId xmlns:a16="http://schemas.microsoft.com/office/drawing/2014/main" id="{C2683698-F733-4E6D-9D59-9C1299DFB64B}"/>
              </a:ext>
            </a:extLst>
          </p:cNvPr>
          <p:cNvSpPr txBox="1"/>
          <p:nvPr/>
        </p:nvSpPr>
        <p:spPr>
          <a:xfrm flipH="1">
            <a:off x="8153400" y="3864139"/>
            <a:ext cx="1507679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Model And Feature Selection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Grid Search Hyperparameters</a:t>
            </a: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Optimization 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99" name="TextBox 70">
            <a:extLst>
              <a:ext uri="{FF2B5EF4-FFF2-40B4-BE49-F238E27FC236}">
                <a16:creationId xmlns:a16="http://schemas.microsoft.com/office/drawing/2014/main" id="{9CE6011A-AFE8-46B2-A9CE-874DCAF2F366}"/>
              </a:ext>
            </a:extLst>
          </p:cNvPr>
          <p:cNvSpPr txBox="1"/>
          <p:nvPr/>
        </p:nvSpPr>
        <p:spPr>
          <a:xfrm flipH="1">
            <a:off x="10052047" y="3823229"/>
            <a:ext cx="1423110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Prediction Metrics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Feature Importance and SHAP Analysis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01" name="Title 1">
            <a:extLst>
              <a:ext uri="{FF2B5EF4-FFF2-40B4-BE49-F238E27FC236}">
                <a16:creationId xmlns:a16="http://schemas.microsoft.com/office/drawing/2014/main" id="{59C3989C-8315-4412-8486-53068189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Modeling and Evaluation Process</a:t>
            </a:r>
          </a:p>
        </p:txBody>
      </p:sp>
    </p:spTree>
    <p:extLst>
      <p:ext uri="{BB962C8B-B14F-4D97-AF65-F5344CB8AC3E}">
        <p14:creationId xmlns:p14="http://schemas.microsoft.com/office/powerpoint/2010/main" val="294626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ETL Process</a:t>
            </a: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1F8015AF-72CC-40C7-8AC1-62654FD645FA}"/>
              </a:ext>
            </a:extLst>
          </p:cNvPr>
          <p:cNvSpPr txBox="1">
            <a:spLocks/>
          </p:cNvSpPr>
          <p:nvPr/>
        </p:nvSpPr>
        <p:spPr>
          <a:xfrm>
            <a:off x="609441" y="1628800"/>
            <a:ext cx="5845011" cy="4392488"/>
          </a:xfrm>
          <a:prstGeom prst="rect">
            <a:avLst/>
          </a:prstGeom>
        </p:spPr>
        <p:txBody>
          <a:bodyPr vert="horz" lIns="0" tIns="60949" rIns="0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number of homes, occasional use, median energy consumption.</a:t>
            </a:r>
          </a:p>
          <a:p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Demographics by age, gender, Province and Region.</a:t>
            </a:r>
          </a:p>
          <a:p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Residential mobility indicators.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Unemployment by sector, gender, and age group.</a:t>
            </a:r>
          </a:p>
          <a:p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Geographic variables: latitude, longitude, area, perimeter, elevation.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7F5DFDE-2AFB-4EEC-BE4E-F094D3AA6943}"/>
              </a:ext>
            </a:extLst>
          </p:cNvPr>
          <p:cNvSpPr/>
          <p:nvPr/>
        </p:nvSpPr>
        <p:spPr>
          <a:xfrm>
            <a:off x="597028" y="1572761"/>
            <a:ext cx="144016" cy="144016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B6D37684-1A25-4A87-BCB2-BC1C90F50C55}"/>
              </a:ext>
            </a:extLst>
          </p:cNvPr>
          <p:cNvSpPr/>
          <p:nvPr/>
        </p:nvSpPr>
        <p:spPr>
          <a:xfrm>
            <a:off x="1588470" y="155679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F788617-B14F-406E-B9D6-3B0B7F786735}"/>
              </a:ext>
            </a:extLst>
          </p:cNvPr>
          <p:cNvSpPr txBox="1"/>
          <p:nvPr/>
        </p:nvSpPr>
        <p:spPr>
          <a:xfrm>
            <a:off x="813052" y="1428745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INE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3B08909A-F194-49FA-9F8E-1A3EA9D4C7C0}"/>
              </a:ext>
            </a:extLst>
          </p:cNvPr>
          <p:cNvSpPr txBox="1"/>
          <p:nvPr/>
        </p:nvSpPr>
        <p:spPr>
          <a:xfrm>
            <a:off x="1857168" y="1428745"/>
            <a:ext cx="1387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Datos.gob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0BA41B4-D273-447B-8FB1-90567E19BF3C}"/>
              </a:ext>
            </a:extLst>
          </p:cNvPr>
          <p:cNvCxnSpPr>
            <a:cxnSpLocks/>
          </p:cNvCxnSpPr>
          <p:nvPr/>
        </p:nvCxnSpPr>
        <p:spPr>
          <a:xfrm>
            <a:off x="6094412" y="2369040"/>
            <a:ext cx="2088232" cy="7074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B8DC229B-1CBB-4A5E-A716-AEFAC3B8F33E}"/>
              </a:ext>
            </a:extLst>
          </p:cNvPr>
          <p:cNvCxnSpPr>
            <a:cxnSpLocks/>
          </p:cNvCxnSpPr>
          <p:nvPr/>
        </p:nvCxnSpPr>
        <p:spPr>
          <a:xfrm>
            <a:off x="6466865" y="3284984"/>
            <a:ext cx="171577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14E57304-5CBB-42D2-A680-F7A28FE8B762}"/>
              </a:ext>
            </a:extLst>
          </p:cNvPr>
          <p:cNvCxnSpPr>
            <a:cxnSpLocks/>
          </p:cNvCxnSpPr>
          <p:nvPr/>
        </p:nvCxnSpPr>
        <p:spPr>
          <a:xfrm flipV="1">
            <a:off x="6238428" y="3693577"/>
            <a:ext cx="1944216" cy="74353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0A46868A-FBB8-40FC-81C5-50DCBBE03C88}"/>
              </a:ext>
            </a:extLst>
          </p:cNvPr>
          <p:cNvCxnSpPr>
            <a:cxnSpLocks/>
          </p:cNvCxnSpPr>
          <p:nvPr/>
        </p:nvCxnSpPr>
        <p:spPr>
          <a:xfrm flipV="1">
            <a:off x="5950396" y="3825044"/>
            <a:ext cx="2448272" cy="12803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25A40A94-7DCF-447D-ABC5-49E81F044591}"/>
              </a:ext>
            </a:extLst>
          </p:cNvPr>
          <p:cNvCxnSpPr>
            <a:cxnSpLocks/>
          </p:cNvCxnSpPr>
          <p:nvPr/>
        </p:nvCxnSpPr>
        <p:spPr>
          <a:xfrm flipV="1">
            <a:off x="4366220" y="3485041"/>
            <a:ext cx="3816424" cy="3814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DA4A4D65-3B9F-4DAF-B7F3-A630E122437F}"/>
              </a:ext>
            </a:extLst>
          </p:cNvPr>
          <p:cNvSpPr txBox="1"/>
          <p:nvPr/>
        </p:nvSpPr>
        <p:spPr>
          <a:xfrm>
            <a:off x="8364688" y="3228945"/>
            <a:ext cx="233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DF_ALL_FEATURES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9F48342-32EE-47E8-A859-47D4649E3958}"/>
              </a:ext>
            </a:extLst>
          </p:cNvPr>
          <p:cNvSpPr txBox="1"/>
          <p:nvPr/>
        </p:nvSpPr>
        <p:spPr>
          <a:xfrm>
            <a:off x="8561699" y="1819882"/>
            <a:ext cx="1709178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Transform and Merge</a:t>
            </a:r>
          </a:p>
        </p:txBody>
      </p:sp>
    </p:spTree>
    <p:extLst>
      <p:ext uri="{BB962C8B-B14F-4D97-AF65-F5344CB8AC3E}">
        <p14:creationId xmlns:p14="http://schemas.microsoft.com/office/powerpoint/2010/main" val="154212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ETL Process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38E226C-D21E-4836-9338-F1279D8A1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" y="2168860"/>
            <a:ext cx="10958717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8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: Rounded Corners 59">
            <a:extLst>
              <a:ext uri="{FF2B5EF4-FFF2-40B4-BE49-F238E27FC236}">
                <a16:creationId xmlns:a16="http://schemas.microsoft.com/office/drawing/2014/main" id="{4C826D35-3563-5B43-A2BC-3FE949BAC3A0}"/>
              </a:ext>
            </a:extLst>
          </p:cNvPr>
          <p:cNvSpPr/>
          <p:nvPr/>
        </p:nvSpPr>
        <p:spPr>
          <a:xfrm>
            <a:off x="4316139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: Rounded Corners 59">
            <a:extLst>
              <a:ext uri="{FF2B5EF4-FFF2-40B4-BE49-F238E27FC236}">
                <a16:creationId xmlns:a16="http://schemas.microsoft.com/office/drawing/2014/main" id="{4F5A1695-2C6E-334C-81BD-71D87F4A1478}"/>
              </a:ext>
            </a:extLst>
          </p:cNvPr>
          <p:cNvSpPr/>
          <p:nvPr/>
        </p:nvSpPr>
        <p:spPr>
          <a:xfrm>
            <a:off x="6174773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: Rounded Corners 59">
            <a:extLst>
              <a:ext uri="{FF2B5EF4-FFF2-40B4-BE49-F238E27FC236}">
                <a16:creationId xmlns:a16="http://schemas.microsoft.com/office/drawing/2014/main" id="{8452E2A0-2FB9-B046-BFB6-CC40932CD987}"/>
              </a:ext>
            </a:extLst>
          </p:cNvPr>
          <p:cNvSpPr/>
          <p:nvPr/>
        </p:nvSpPr>
        <p:spPr>
          <a:xfrm>
            <a:off x="8034585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: Rounded Corners 59">
            <a:extLst>
              <a:ext uri="{FF2B5EF4-FFF2-40B4-BE49-F238E27FC236}">
                <a16:creationId xmlns:a16="http://schemas.microsoft.com/office/drawing/2014/main" id="{13E5BA12-2355-D64F-A212-C154CBA92795}"/>
              </a:ext>
            </a:extLst>
          </p:cNvPr>
          <p:cNvSpPr/>
          <p:nvPr/>
        </p:nvSpPr>
        <p:spPr>
          <a:xfrm>
            <a:off x="9894398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Rounded Corners 59">
            <a:extLst>
              <a:ext uri="{FF2B5EF4-FFF2-40B4-BE49-F238E27FC236}">
                <a16:creationId xmlns:a16="http://schemas.microsoft.com/office/drawing/2014/main" id="{1BD2179F-18FC-C449-B1E9-95D1230E4ED2}"/>
              </a:ext>
            </a:extLst>
          </p:cNvPr>
          <p:cNvSpPr/>
          <p:nvPr/>
        </p:nvSpPr>
        <p:spPr>
          <a:xfrm>
            <a:off x="600779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tx2">
              <a:lumMod val="75000"/>
              <a:lumOff val="25000"/>
              <a:alpha val="47000"/>
            </a:schemeClr>
          </a:solidFill>
          <a:ln>
            <a:solidFill>
              <a:schemeClr val="bg1"/>
            </a:solidFill>
          </a:ln>
          <a:effectLst>
            <a:outerShdw blurRad="139700" dist="50800" dir="342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6AF93EB-0139-4580-346F-BC718AA4A030}"/>
              </a:ext>
            </a:extLst>
          </p:cNvPr>
          <p:cNvSpPr/>
          <p:nvPr/>
        </p:nvSpPr>
        <p:spPr>
          <a:xfrm>
            <a:off x="1217356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6D213A-09A2-8944-6E3B-154C9B23CCB1}"/>
              </a:ext>
            </a:extLst>
          </p:cNvPr>
          <p:cNvSpPr/>
          <p:nvPr/>
        </p:nvSpPr>
        <p:spPr>
          <a:xfrm>
            <a:off x="4895193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060DB7-4A8B-CC26-7AE9-13CA90D8B89F}"/>
              </a:ext>
            </a:extLst>
          </p:cNvPr>
          <p:cNvSpPr/>
          <p:nvPr/>
        </p:nvSpPr>
        <p:spPr>
          <a:xfrm>
            <a:off x="6766524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D51344-4040-B32F-54BF-5AEBE7B5487D}"/>
              </a:ext>
            </a:extLst>
          </p:cNvPr>
          <p:cNvSpPr/>
          <p:nvPr/>
        </p:nvSpPr>
        <p:spPr>
          <a:xfrm>
            <a:off x="8651163" y="2473595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DFF318-6F16-F030-215A-5EA12BDAFAB5}"/>
              </a:ext>
            </a:extLst>
          </p:cNvPr>
          <p:cNvSpPr/>
          <p:nvPr/>
        </p:nvSpPr>
        <p:spPr>
          <a:xfrm>
            <a:off x="10525559" y="2472162"/>
            <a:ext cx="476086" cy="476086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20D511-1F03-5182-89D2-2BEEF2E60A2F}"/>
              </a:ext>
            </a:extLst>
          </p:cNvPr>
          <p:cNvGrpSpPr/>
          <p:nvPr/>
        </p:nvGrpSpPr>
        <p:grpSpPr>
          <a:xfrm>
            <a:off x="4794475" y="1473055"/>
            <a:ext cx="638608" cy="800100"/>
            <a:chOff x="4779235" y="1551205"/>
            <a:chExt cx="638608" cy="800100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4F330F0-CB02-B219-8ABD-4FE251C258D2}"/>
                </a:ext>
              </a:extLst>
            </p:cNvPr>
            <p:cNvSpPr/>
            <p:nvPr/>
          </p:nvSpPr>
          <p:spPr>
            <a:xfrm>
              <a:off x="4931852" y="2084605"/>
              <a:ext cx="361950" cy="266700"/>
            </a:xfrm>
            <a:custGeom>
              <a:avLst/>
              <a:gdLst>
                <a:gd name="connsiteX0" fmla="*/ 0 w 361950"/>
                <a:gd name="connsiteY0" fmla="*/ 0 h 266700"/>
                <a:gd name="connsiteX1" fmla="*/ 41910 w 361950"/>
                <a:gd name="connsiteY1" fmla="*/ 235267 h 266700"/>
                <a:gd name="connsiteX2" fmla="*/ 79057 w 361950"/>
                <a:gd name="connsiteY2" fmla="*/ 266700 h 266700"/>
                <a:gd name="connsiteX3" fmla="*/ 281940 w 361950"/>
                <a:gd name="connsiteY3" fmla="*/ 266700 h 266700"/>
                <a:gd name="connsiteX4" fmla="*/ 319088 w 361950"/>
                <a:gd name="connsiteY4" fmla="*/ 235267 h 266700"/>
                <a:gd name="connsiteX5" fmla="*/ 361950 w 361950"/>
                <a:gd name="connsiteY5" fmla="*/ 0 h 266700"/>
                <a:gd name="connsiteX6" fmla="*/ 0 w 361950"/>
                <a:gd name="connsiteY6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266700">
                  <a:moveTo>
                    <a:pt x="0" y="0"/>
                  </a:moveTo>
                  <a:lnTo>
                    <a:pt x="41910" y="235267"/>
                  </a:lnTo>
                  <a:cubicBezTo>
                    <a:pt x="44768" y="253365"/>
                    <a:pt x="60960" y="266700"/>
                    <a:pt x="79057" y="266700"/>
                  </a:cubicBezTo>
                  <a:lnTo>
                    <a:pt x="281940" y="266700"/>
                  </a:lnTo>
                  <a:cubicBezTo>
                    <a:pt x="300038" y="266700"/>
                    <a:pt x="316230" y="253365"/>
                    <a:pt x="319088" y="235267"/>
                  </a:cubicBezTo>
                  <a:lnTo>
                    <a:pt x="3619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4AD2A83-84A4-6413-2083-15ACAFCE131D}"/>
                </a:ext>
              </a:extLst>
            </p:cNvPr>
            <p:cNvSpPr/>
            <p:nvPr/>
          </p:nvSpPr>
          <p:spPr>
            <a:xfrm>
              <a:off x="4879465" y="17417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508658E-72E2-4922-3789-3DF64B98236C}"/>
                </a:ext>
              </a:extLst>
            </p:cNvPr>
            <p:cNvSpPr/>
            <p:nvPr/>
          </p:nvSpPr>
          <p:spPr>
            <a:xfrm>
              <a:off x="4894705" y="1790157"/>
              <a:ext cx="438149" cy="256347"/>
            </a:xfrm>
            <a:custGeom>
              <a:avLst/>
              <a:gdLst>
                <a:gd name="connsiteX0" fmla="*/ 399098 w 438149"/>
                <a:gd name="connsiteY0" fmla="*/ 180148 h 256347"/>
                <a:gd name="connsiteX1" fmla="*/ 258128 w 438149"/>
                <a:gd name="connsiteY1" fmla="*/ 180148 h 256347"/>
                <a:gd name="connsiteX2" fmla="*/ 336233 w 438149"/>
                <a:gd name="connsiteY2" fmla="*/ 31558 h 256347"/>
                <a:gd name="connsiteX3" fmla="*/ 335280 w 438149"/>
                <a:gd name="connsiteY3" fmla="*/ 4888 h 256347"/>
                <a:gd name="connsiteX4" fmla="*/ 308610 w 438149"/>
                <a:gd name="connsiteY4" fmla="*/ 5840 h 256347"/>
                <a:gd name="connsiteX5" fmla="*/ 220028 w 438149"/>
                <a:gd name="connsiteY5" fmla="*/ 181100 h 256347"/>
                <a:gd name="connsiteX6" fmla="*/ 156210 w 438149"/>
                <a:gd name="connsiteY6" fmla="*/ 181100 h 256347"/>
                <a:gd name="connsiteX7" fmla="*/ 99060 w 438149"/>
                <a:gd name="connsiteY7" fmla="*/ 91565 h 256347"/>
                <a:gd name="connsiteX8" fmla="*/ 72390 w 438149"/>
                <a:gd name="connsiteY8" fmla="*/ 90613 h 256347"/>
                <a:gd name="connsiteX9" fmla="*/ 71437 w 438149"/>
                <a:gd name="connsiteY9" fmla="*/ 117283 h 256347"/>
                <a:gd name="connsiteX10" fmla="*/ 117158 w 438149"/>
                <a:gd name="connsiteY10" fmla="*/ 180148 h 256347"/>
                <a:gd name="connsiteX11" fmla="*/ 38100 w 438149"/>
                <a:gd name="connsiteY11" fmla="*/ 180148 h 256347"/>
                <a:gd name="connsiteX12" fmla="*/ 0 w 438149"/>
                <a:gd name="connsiteY12" fmla="*/ 218248 h 256347"/>
                <a:gd name="connsiteX13" fmla="*/ 0 w 438149"/>
                <a:gd name="connsiteY13" fmla="*/ 256348 h 256347"/>
                <a:gd name="connsiteX14" fmla="*/ 438150 w 438149"/>
                <a:gd name="connsiteY14" fmla="*/ 256348 h 256347"/>
                <a:gd name="connsiteX15" fmla="*/ 438150 w 438149"/>
                <a:gd name="connsiteY15" fmla="*/ 218248 h 256347"/>
                <a:gd name="connsiteX16" fmla="*/ 399098 w 438149"/>
                <a:gd name="connsiteY16" fmla="*/ 180148 h 25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8149" h="256347">
                  <a:moveTo>
                    <a:pt x="399098" y="180148"/>
                  </a:moveTo>
                  <a:lnTo>
                    <a:pt x="258128" y="180148"/>
                  </a:lnTo>
                  <a:cubicBezTo>
                    <a:pt x="265748" y="130618"/>
                    <a:pt x="294323" y="77278"/>
                    <a:pt x="336233" y="31558"/>
                  </a:cubicBezTo>
                  <a:cubicBezTo>
                    <a:pt x="342900" y="23938"/>
                    <a:pt x="342900" y="11555"/>
                    <a:pt x="335280" y="4888"/>
                  </a:cubicBezTo>
                  <a:cubicBezTo>
                    <a:pt x="327660" y="-1780"/>
                    <a:pt x="315278" y="-1780"/>
                    <a:pt x="308610" y="5840"/>
                  </a:cubicBezTo>
                  <a:cubicBezTo>
                    <a:pt x="283845" y="32510"/>
                    <a:pt x="230505" y="99185"/>
                    <a:pt x="220028" y="181100"/>
                  </a:cubicBezTo>
                  <a:lnTo>
                    <a:pt x="156210" y="181100"/>
                  </a:lnTo>
                  <a:cubicBezTo>
                    <a:pt x="148590" y="150620"/>
                    <a:pt x="136208" y="132523"/>
                    <a:pt x="99060" y="91565"/>
                  </a:cubicBezTo>
                  <a:cubicBezTo>
                    <a:pt x="92392" y="83945"/>
                    <a:pt x="80010" y="82993"/>
                    <a:pt x="72390" y="90613"/>
                  </a:cubicBezTo>
                  <a:cubicBezTo>
                    <a:pt x="64770" y="97280"/>
                    <a:pt x="63817" y="109663"/>
                    <a:pt x="71437" y="117283"/>
                  </a:cubicBezTo>
                  <a:cubicBezTo>
                    <a:pt x="100012" y="148715"/>
                    <a:pt x="111442" y="163003"/>
                    <a:pt x="117158" y="180148"/>
                  </a:cubicBezTo>
                  <a:lnTo>
                    <a:pt x="38100" y="180148"/>
                  </a:lnTo>
                  <a:cubicBezTo>
                    <a:pt x="17145" y="180148"/>
                    <a:pt x="0" y="197293"/>
                    <a:pt x="0" y="218248"/>
                  </a:cubicBezTo>
                  <a:lnTo>
                    <a:pt x="0" y="256348"/>
                  </a:lnTo>
                  <a:lnTo>
                    <a:pt x="438150" y="256348"/>
                  </a:lnTo>
                  <a:lnTo>
                    <a:pt x="438150" y="218248"/>
                  </a:lnTo>
                  <a:cubicBezTo>
                    <a:pt x="437198" y="197293"/>
                    <a:pt x="420052" y="180148"/>
                    <a:pt x="399098" y="1801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7310232-521B-B214-8F55-69377D9F4AC8}"/>
                </a:ext>
              </a:extLst>
            </p:cNvPr>
            <p:cNvSpPr/>
            <p:nvPr/>
          </p:nvSpPr>
          <p:spPr>
            <a:xfrm>
              <a:off x="4869940" y="1627405"/>
              <a:ext cx="76200" cy="95250"/>
            </a:xfrm>
            <a:custGeom>
              <a:avLst/>
              <a:gdLst>
                <a:gd name="connsiteX0" fmla="*/ 76200 w 76200"/>
                <a:gd name="connsiteY0" fmla="*/ 38100 h 95250"/>
                <a:gd name="connsiteX1" fmla="*/ 38100 w 76200"/>
                <a:gd name="connsiteY1" fmla="*/ 95250 h 95250"/>
                <a:gd name="connsiteX2" fmla="*/ 0 w 76200"/>
                <a:gd name="connsiteY2" fmla="*/ 38100 h 95250"/>
                <a:gd name="connsiteX3" fmla="*/ 38100 w 76200"/>
                <a:gd name="connsiteY3" fmla="*/ 0 h 95250"/>
                <a:gd name="connsiteX4" fmla="*/ 76200 w 76200"/>
                <a:gd name="connsiteY4" fmla="*/ 381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6200" y="38100"/>
                  </a:moveTo>
                  <a:cubicBezTo>
                    <a:pt x="76200" y="59055"/>
                    <a:pt x="59055" y="95250"/>
                    <a:pt x="38100" y="95250"/>
                  </a:cubicBezTo>
                  <a:cubicBezTo>
                    <a:pt x="17145" y="95250"/>
                    <a:pt x="0" y="59055"/>
                    <a:pt x="0" y="38100"/>
                  </a:cubicBezTo>
                  <a:cubicBezTo>
                    <a:pt x="0" y="17145"/>
                    <a:pt x="17145" y="0"/>
                    <a:pt x="38100" y="0"/>
                  </a:cubicBezTo>
                  <a:cubicBezTo>
                    <a:pt x="59055" y="0"/>
                    <a:pt x="76200" y="17145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33A0112-4F7D-7DE0-BF18-93BBD9C363FE}"/>
                </a:ext>
              </a:extLst>
            </p:cNvPr>
            <p:cNvSpPr/>
            <p:nvPr/>
          </p:nvSpPr>
          <p:spPr>
            <a:xfrm>
              <a:off x="4869940" y="1817905"/>
              <a:ext cx="76200" cy="95250"/>
            </a:xfrm>
            <a:custGeom>
              <a:avLst/>
              <a:gdLst>
                <a:gd name="connsiteX0" fmla="*/ 0 w 76200"/>
                <a:gd name="connsiteY0" fmla="*/ 57150 h 95250"/>
                <a:gd name="connsiteX1" fmla="*/ 38100 w 76200"/>
                <a:gd name="connsiteY1" fmla="*/ 0 h 95250"/>
                <a:gd name="connsiteX2" fmla="*/ 76200 w 76200"/>
                <a:gd name="connsiteY2" fmla="*/ 57150 h 95250"/>
                <a:gd name="connsiteX3" fmla="*/ 38100 w 76200"/>
                <a:gd name="connsiteY3" fmla="*/ 95250 h 95250"/>
                <a:gd name="connsiteX4" fmla="*/ 0 w 76200"/>
                <a:gd name="connsiteY4" fmla="*/ 571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0" y="57150"/>
                  </a:moveTo>
                  <a:cubicBezTo>
                    <a:pt x="0" y="36195"/>
                    <a:pt x="17145" y="0"/>
                    <a:pt x="38100" y="0"/>
                  </a:cubicBezTo>
                  <a:cubicBezTo>
                    <a:pt x="59055" y="0"/>
                    <a:pt x="76200" y="36195"/>
                    <a:pt x="76200" y="57150"/>
                  </a:cubicBezTo>
                  <a:cubicBezTo>
                    <a:pt x="76200" y="78105"/>
                    <a:pt x="59055" y="95250"/>
                    <a:pt x="38100" y="95250"/>
                  </a:cubicBezTo>
                  <a:cubicBezTo>
                    <a:pt x="17145" y="95250"/>
                    <a:pt x="0" y="78105"/>
                    <a:pt x="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E30E7A6-CFBD-5361-642C-8C3A0156BAE1}"/>
                </a:ext>
              </a:extLst>
            </p:cNvPr>
            <p:cNvSpPr/>
            <p:nvPr/>
          </p:nvSpPr>
          <p:spPr>
            <a:xfrm>
              <a:off x="4779235" y="1679575"/>
              <a:ext cx="90488" cy="80000"/>
            </a:xfrm>
            <a:custGeom>
              <a:avLst/>
              <a:gdLst>
                <a:gd name="connsiteX0" fmla="*/ 57367 w 90488"/>
                <a:gd name="connsiteY0" fmla="*/ 4979 h 80000"/>
                <a:gd name="connsiteX1" fmla="*/ 87847 w 90488"/>
                <a:gd name="connsiteY1" fmla="*/ 66892 h 80000"/>
                <a:gd name="connsiteX2" fmla="*/ 19267 w 90488"/>
                <a:gd name="connsiteY2" fmla="*/ 71654 h 80000"/>
                <a:gd name="connsiteX3" fmla="*/ 4979 w 90488"/>
                <a:gd name="connsiteY3" fmla="*/ 19267 h 80000"/>
                <a:gd name="connsiteX4" fmla="*/ 57367 w 90488"/>
                <a:gd name="connsiteY4" fmla="*/ 4979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57367" y="4979"/>
                  </a:moveTo>
                  <a:cubicBezTo>
                    <a:pt x="75464" y="15457"/>
                    <a:pt x="98324" y="48794"/>
                    <a:pt x="87847" y="66892"/>
                  </a:cubicBezTo>
                  <a:cubicBezTo>
                    <a:pt x="77369" y="84989"/>
                    <a:pt x="37364" y="82132"/>
                    <a:pt x="19267" y="71654"/>
                  </a:cubicBezTo>
                  <a:cubicBezTo>
                    <a:pt x="1169" y="61177"/>
                    <a:pt x="-5498" y="37364"/>
                    <a:pt x="4979" y="19267"/>
                  </a:cubicBezTo>
                  <a:cubicBezTo>
                    <a:pt x="15457" y="1169"/>
                    <a:pt x="39269" y="-5498"/>
                    <a:pt x="57367" y="4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2F49398-34A0-A45E-CC54-FC4A30FFAFED}"/>
                </a:ext>
              </a:extLst>
            </p:cNvPr>
            <p:cNvSpPr/>
            <p:nvPr/>
          </p:nvSpPr>
          <p:spPr>
            <a:xfrm>
              <a:off x="4946355" y="1780983"/>
              <a:ext cx="90488" cy="80000"/>
            </a:xfrm>
            <a:custGeom>
              <a:avLst/>
              <a:gdLst>
                <a:gd name="connsiteX0" fmla="*/ 33122 w 90488"/>
                <a:gd name="connsiteY0" fmla="*/ 75021 h 80000"/>
                <a:gd name="connsiteX1" fmla="*/ 2642 w 90488"/>
                <a:gd name="connsiteY1" fmla="*/ 13109 h 80000"/>
                <a:gd name="connsiteX2" fmla="*/ 71222 w 90488"/>
                <a:gd name="connsiteY2" fmla="*/ 8346 h 80000"/>
                <a:gd name="connsiteX3" fmla="*/ 85510 w 90488"/>
                <a:gd name="connsiteY3" fmla="*/ 60734 h 80000"/>
                <a:gd name="connsiteX4" fmla="*/ 33122 w 90488"/>
                <a:gd name="connsiteY4" fmla="*/ 75021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33122" y="75021"/>
                  </a:moveTo>
                  <a:cubicBezTo>
                    <a:pt x="15025" y="64544"/>
                    <a:pt x="-7835" y="31206"/>
                    <a:pt x="2642" y="13109"/>
                  </a:cubicBezTo>
                  <a:cubicBezTo>
                    <a:pt x="13120" y="-4989"/>
                    <a:pt x="53125" y="-2131"/>
                    <a:pt x="71222" y="8346"/>
                  </a:cubicBezTo>
                  <a:cubicBezTo>
                    <a:pt x="89320" y="18824"/>
                    <a:pt x="95987" y="42636"/>
                    <a:pt x="85510" y="60734"/>
                  </a:cubicBezTo>
                  <a:cubicBezTo>
                    <a:pt x="75032" y="78831"/>
                    <a:pt x="51220" y="85499"/>
                    <a:pt x="33122" y="75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5883519-B796-F90E-7F93-77E529860300}"/>
                </a:ext>
              </a:extLst>
            </p:cNvPr>
            <p:cNvSpPr/>
            <p:nvPr/>
          </p:nvSpPr>
          <p:spPr>
            <a:xfrm>
              <a:off x="4779235" y="1780983"/>
              <a:ext cx="90488" cy="80000"/>
            </a:xfrm>
            <a:custGeom>
              <a:avLst/>
              <a:gdLst>
                <a:gd name="connsiteX0" fmla="*/ 19267 w 90488"/>
                <a:gd name="connsiteY0" fmla="*/ 8346 h 80000"/>
                <a:gd name="connsiteX1" fmla="*/ 87847 w 90488"/>
                <a:gd name="connsiteY1" fmla="*/ 13109 h 80000"/>
                <a:gd name="connsiteX2" fmla="*/ 57367 w 90488"/>
                <a:gd name="connsiteY2" fmla="*/ 75021 h 80000"/>
                <a:gd name="connsiteX3" fmla="*/ 4979 w 90488"/>
                <a:gd name="connsiteY3" fmla="*/ 60734 h 80000"/>
                <a:gd name="connsiteX4" fmla="*/ 19267 w 90488"/>
                <a:gd name="connsiteY4" fmla="*/ 8346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19267" y="8346"/>
                  </a:moveTo>
                  <a:cubicBezTo>
                    <a:pt x="37364" y="-2131"/>
                    <a:pt x="77369" y="-4989"/>
                    <a:pt x="87847" y="13109"/>
                  </a:cubicBezTo>
                  <a:cubicBezTo>
                    <a:pt x="98324" y="31206"/>
                    <a:pt x="75464" y="64544"/>
                    <a:pt x="57367" y="75021"/>
                  </a:cubicBezTo>
                  <a:cubicBezTo>
                    <a:pt x="39269" y="85499"/>
                    <a:pt x="15457" y="78831"/>
                    <a:pt x="4979" y="60734"/>
                  </a:cubicBezTo>
                  <a:cubicBezTo>
                    <a:pt x="-5498" y="42636"/>
                    <a:pt x="1169" y="18824"/>
                    <a:pt x="19267" y="8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AA9A2B4-380F-7ED1-4E24-1E077F3B25F8}"/>
                </a:ext>
              </a:extLst>
            </p:cNvPr>
            <p:cNvSpPr/>
            <p:nvPr/>
          </p:nvSpPr>
          <p:spPr>
            <a:xfrm>
              <a:off x="4946355" y="1679575"/>
              <a:ext cx="90488" cy="80000"/>
            </a:xfrm>
            <a:custGeom>
              <a:avLst/>
              <a:gdLst>
                <a:gd name="connsiteX0" fmla="*/ 71222 w 90488"/>
                <a:gd name="connsiteY0" fmla="*/ 71654 h 80000"/>
                <a:gd name="connsiteX1" fmla="*/ 2642 w 90488"/>
                <a:gd name="connsiteY1" fmla="*/ 66892 h 80000"/>
                <a:gd name="connsiteX2" fmla="*/ 33122 w 90488"/>
                <a:gd name="connsiteY2" fmla="*/ 4979 h 80000"/>
                <a:gd name="connsiteX3" fmla="*/ 85510 w 90488"/>
                <a:gd name="connsiteY3" fmla="*/ 19267 h 80000"/>
                <a:gd name="connsiteX4" fmla="*/ 71222 w 90488"/>
                <a:gd name="connsiteY4" fmla="*/ 71654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71222" y="71654"/>
                  </a:moveTo>
                  <a:cubicBezTo>
                    <a:pt x="53125" y="82132"/>
                    <a:pt x="13120" y="84989"/>
                    <a:pt x="2642" y="66892"/>
                  </a:cubicBezTo>
                  <a:cubicBezTo>
                    <a:pt x="-7835" y="48794"/>
                    <a:pt x="15025" y="15457"/>
                    <a:pt x="33122" y="4979"/>
                  </a:cubicBezTo>
                  <a:cubicBezTo>
                    <a:pt x="51220" y="-5498"/>
                    <a:pt x="75032" y="1169"/>
                    <a:pt x="85510" y="19267"/>
                  </a:cubicBezTo>
                  <a:cubicBezTo>
                    <a:pt x="95987" y="37364"/>
                    <a:pt x="89320" y="61177"/>
                    <a:pt x="71222" y="7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621275F-6DA9-5F70-5DE4-D983B6CFC137}"/>
                </a:ext>
              </a:extLst>
            </p:cNvPr>
            <p:cNvSpPr/>
            <p:nvPr/>
          </p:nvSpPr>
          <p:spPr>
            <a:xfrm>
              <a:off x="5260465" y="1665505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F87CA24-7042-588E-97CA-91118C12AFDF}"/>
                </a:ext>
              </a:extLst>
            </p:cNvPr>
            <p:cNvSpPr/>
            <p:nvPr/>
          </p:nvSpPr>
          <p:spPr>
            <a:xfrm>
              <a:off x="5250940" y="1551205"/>
              <a:ext cx="76200" cy="95250"/>
            </a:xfrm>
            <a:custGeom>
              <a:avLst/>
              <a:gdLst>
                <a:gd name="connsiteX0" fmla="*/ 76200 w 76200"/>
                <a:gd name="connsiteY0" fmla="*/ 38100 h 95250"/>
                <a:gd name="connsiteX1" fmla="*/ 38100 w 76200"/>
                <a:gd name="connsiteY1" fmla="*/ 95250 h 95250"/>
                <a:gd name="connsiteX2" fmla="*/ 0 w 76200"/>
                <a:gd name="connsiteY2" fmla="*/ 38100 h 95250"/>
                <a:gd name="connsiteX3" fmla="*/ 38100 w 76200"/>
                <a:gd name="connsiteY3" fmla="*/ 0 h 95250"/>
                <a:gd name="connsiteX4" fmla="*/ 76200 w 76200"/>
                <a:gd name="connsiteY4" fmla="*/ 381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76200" y="38100"/>
                  </a:moveTo>
                  <a:cubicBezTo>
                    <a:pt x="76200" y="59055"/>
                    <a:pt x="59055" y="95250"/>
                    <a:pt x="38100" y="95250"/>
                  </a:cubicBezTo>
                  <a:cubicBezTo>
                    <a:pt x="17145" y="95250"/>
                    <a:pt x="0" y="59055"/>
                    <a:pt x="0" y="38100"/>
                  </a:cubicBezTo>
                  <a:cubicBezTo>
                    <a:pt x="0" y="17145"/>
                    <a:pt x="17145" y="0"/>
                    <a:pt x="38100" y="0"/>
                  </a:cubicBezTo>
                  <a:cubicBezTo>
                    <a:pt x="59055" y="0"/>
                    <a:pt x="76200" y="17145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66ACA7B-1271-6D41-CAE6-F5D91222E5B1}"/>
                </a:ext>
              </a:extLst>
            </p:cNvPr>
            <p:cNvSpPr/>
            <p:nvPr/>
          </p:nvSpPr>
          <p:spPr>
            <a:xfrm>
              <a:off x="5250940" y="1741705"/>
              <a:ext cx="76200" cy="95250"/>
            </a:xfrm>
            <a:custGeom>
              <a:avLst/>
              <a:gdLst>
                <a:gd name="connsiteX0" fmla="*/ 0 w 76200"/>
                <a:gd name="connsiteY0" fmla="*/ 57150 h 95250"/>
                <a:gd name="connsiteX1" fmla="*/ 38100 w 76200"/>
                <a:gd name="connsiteY1" fmla="*/ 0 h 95250"/>
                <a:gd name="connsiteX2" fmla="*/ 76200 w 76200"/>
                <a:gd name="connsiteY2" fmla="*/ 57150 h 95250"/>
                <a:gd name="connsiteX3" fmla="*/ 38100 w 76200"/>
                <a:gd name="connsiteY3" fmla="*/ 95250 h 95250"/>
                <a:gd name="connsiteX4" fmla="*/ 0 w 76200"/>
                <a:gd name="connsiteY4" fmla="*/ 571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95250">
                  <a:moveTo>
                    <a:pt x="0" y="57150"/>
                  </a:moveTo>
                  <a:cubicBezTo>
                    <a:pt x="0" y="36195"/>
                    <a:pt x="17145" y="0"/>
                    <a:pt x="38100" y="0"/>
                  </a:cubicBezTo>
                  <a:cubicBezTo>
                    <a:pt x="59055" y="0"/>
                    <a:pt x="76200" y="36195"/>
                    <a:pt x="76200" y="57150"/>
                  </a:cubicBezTo>
                  <a:cubicBezTo>
                    <a:pt x="76200" y="78105"/>
                    <a:pt x="59055" y="95250"/>
                    <a:pt x="38100" y="95250"/>
                  </a:cubicBezTo>
                  <a:cubicBezTo>
                    <a:pt x="17145" y="95250"/>
                    <a:pt x="0" y="78105"/>
                    <a:pt x="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C03F143-EE84-8C88-41EE-BCCA564C3F89}"/>
                </a:ext>
              </a:extLst>
            </p:cNvPr>
            <p:cNvSpPr/>
            <p:nvPr/>
          </p:nvSpPr>
          <p:spPr>
            <a:xfrm>
              <a:off x="5160235" y="1603375"/>
              <a:ext cx="90488" cy="80000"/>
            </a:xfrm>
            <a:custGeom>
              <a:avLst/>
              <a:gdLst>
                <a:gd name="connsiteX0" fmla="*/ 57367 w 90488"/>
                <a:gd name="connsiteY0" fmla="*/ 4979 h 80000"/>
                <a:gd name="connsiteX1" fmla="*/ 87847 w 90488"/>
                <a:gd name="connsiteY1" fmla="*/ 66892 h 80000"/>
                <a:gd name="connsiteX2" fmla="*/ 19267 w 90488"/>
                <a:gd name="connsiteY2" fmla="*/ 71654 h 80000"/>
                <a:gd name="connsiteX3" fmla="*/ 4979 w 90488"/>
                <a:gd name="connsiteY3" fmla="*/ 19267 h 80000"/>
                <a:gd name="connsiteX4" fmla="*/ 57367 w 90488"/>
                <a:gd name="connsiteY4" fmla="*/ 4979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57367" y="4979"/>
                  </a:moveTo>
                  <a:cubicBezTo>
                    <a:pt x="75464" y="15457"/>
                    <a:pt x="98324" y="48794"/>
                    <a:pt x="87847" y="66892"/>
                  </a:cubicBezTo>
                  <a:cubicBezTo>
                    <a:pt x="77369" y="84989"/>
                    <a:pt x="37364" y="82132"/>
                    <a:pt x="19267" y="71654"/>
                  </a:cubicBezTo>
                  <a:cubicBezTo>
                    <a:pt x="1169" y="61177"/>
                    <a:pt x="-5498" y="37364"/>
                    <a:pt x="4979" y="19267"/>
                  </a:cubicBezTo>
                  <a:cubicBezTo>
                    <a:pt x="15457" y="1169"/>
                    <a:pt x="39269" y="-5498"/>
                    <a:pt x="57367" y="49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72C0011-E840-DD24-31FA-94D1DF13A936}"/>
                </a:ext>
              </a:extLst>
            </p:cNvPr>
            <p:cNvSpPr/>
            <p:nvPr/>
          </p:nvSpPr>
          <p:spPr>
            <a:xfrm>
              <a:off x="5327355" y="1704783"/>
              <a:ext cx="90488" cy="80000"/>
            </a:xfrm>
            <a:custGeom>
              <a:avLst/>
              <a:gdLst>
                <a:gd name="connsiteX0" fmla="*/ 33122 w 90488"/>
                <a:gd name="connsiteY0" fmla="*/ 75021 h 80000"/>
                <a:gd name="connsiteX1" fmla="*/ 2642 w 90488"/>
                <a:gd name="connsiteY1" fmla="*/ 13109 h 80000"/>
                <a:gd name="connsiteX2" fmla="*/ 71222 w 90488"/>
                <a:gd name="connsiteY2" fmla="*/ 8346 h 80000"/>
                <a:gd name="connsiteX3" fmla="*/ 85510 w 90488"/>
                <a:gd name="connsiteY3" fmla="*/ 60734 h 80000"/>
                <a:gd name="connsiteX4" fmla="*/ 33122 w 90488"/>
                <a:gd name="connsiteY4" fmla="*/ 75021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33122" y="75021"/>
                  </a:moveTo>
                  <a:cubicBezTo>
                    <a:pt x="15024" y="64544"/>
                    <a:pt x="-7836" y="31206"/>
                    <a:pt x="2642" y="13109"/>
                  </a:cubicBezTo>
                  <a:cubicBezTo>
                    <a:pt x="13120" y="-4989"/>
                    <a:pt x="53124" y="-2131"/>
                    <a:pt x="71222" y="8346"/>
                  </a:cubicBezTo>
                  <a:cubicBezTo>
                    <a:pt x="89320" y="18824"/>
                    <a:pt x="95987" y="42636"/>
                    <a:pt x="85510" y="60734"/>
                  </a:cubicBezTo>
                  <a:cubicBezTo>
                    <a:pt x="75032" y="78831"/>
                    <a:pt x="51220" y="85499"/>
                    <a:pt x="33122" y="75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88A5B78-1D80-3038-E0D6-DC4F6DE58FB8}"/>
                </a:ext>
              </a:extLst>
            </p:cNvPr>
            <p:cNvSpPr/>
            <p:nvPr/>
          </p:nvSpPr>
          <p:spPr>
            <a:xfrm>
              <a:off x="5160235" y="1704783"/>
              <a:ext cx="90488" cy="80000"/>
            </a:xfrm>
            <a:custGeom>
              <a:avLst/>
              <a:gdLst>
                <a:gd name="connsiteX0" fmla="*/ 19267 w 90488"/>
                <a:gd name="connsiteY0" fmla="*/ 8346 h 80000"/>
                <a:gd name="connsiteX1" fmla="*/ 87847 w 90488"/>
                <a:gd name="connsiteY1" fmla="*/ 13109 h 80000"/>
                <a:gd name="connsiteX2" fmla="*/ 57367 w 90488"/>
                <a:gd name="connsiteY2" fmla="*/ 75021 h 80000"/>
                <a:gd name="connsiteX3" fmla="*/ 4979 w 90488"/>
                <a:gd name="connsiteY3" fmla="*/ 60734 h 80000"/>
                <a:gd name="connsiteX4" fmla="*/ 19267 w 90488"/>
                <a:gd name="connsiteY4" fmla="*/ 8346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19267" y="8346"/>
                  </a:moveTo>
                  <a:cubicBezTo>
                    <a:pt x="37364" y="-2131"/>
                    <a:pt x="77369" y="-4989"/>
                    <a:pt x="87847" y="13109"/>
                  </a:cubicBezTo>
                  <a:cubicBezTo>
                    <a:pt x="98324" y="31206"/>
                    <a:pt x="75464" y="64544"/>
                    <a:pt x="57367" y="75021"/>
                  </a:cubicBezTo>
                  <a:cubicBezTo>
                    <a:pt x="39269" y="85499"/>
                    <a:pt x="15457" y="78831"/>
                    <a:pt x="4979" y="60734"/>
                  </a:cubicBezTo>
                  <a:cubicBezTo>
                    <a:pt x="-5498" y="42636"/>
                    <a:pt x="1169" y="18824"/>
                    <a:pt x="19267" y="8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7B5D2B2-5D6D-70BA-7B4F-F5A1EC4A244E}"/>
                </a:ext>
              </a:extLst>
            </p:cNvPr>
            <p:cNvSpPr/>
            <p:nvPr/>
          </p:nvSpPr>
          <p:spPr>
            <a:xfrm>
              <a:off x="5327355" y="1603375"/>
              <a:ext cx="90488" cy="80000"/>
            </a:xfrm>
            <a:custGeom>
              <a:avLst/>
              <a:gdLst>
                <a:gd name="connsiteX0" fmla="*/ 71222 w 90488"/>
                <a:gd name="connsiteY0" fmla="*/ 71654 h 80000"/>
                <a:gd name="connsiteX1" fmla="*/ 2642 w 90488"/>
                <a:gd name="connsiteY1" fmla="*/ 66892 h 80000"/>
                <a:gd name="connsiteX2" fmla="*/ 33122 w 90488"/>
                <a:gd name="connsiteY2" fmla="*/ 4979 h 80000"/>
                <a:gd name="connsiteX3" fmla="*/ 85510 w 90488"/>
                <a:gd name="connsiteY3" fmla="*/ 19267 h 80000"/>
                <a:gd name="connsiteX4" fmla="*/ 71222 w 90488"/>
                <a:gd name="connsiteY4" fmla="*/ 71654 h 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8" h="80000">
                  <a:moveTo>
                    <a:pt x="71222" y="71654"/>
                  </a:moveTo>
                  <a:cubicBezTo>
                    <a:pt x="53124" y="82132"/>
                    <a:pt x="13120" y="84989"/>
                    <a:pt x="2642" y="66892"/>
                  </a:cubicBezTo>
                  <a:cubicBezTo>
                    <a:pt x="-7836" y="48794"/>
                    <a:pt x="15024" y="15457"/>
                    <a:pt x="33122" y="4979"/>
                  </a:cubicBezTo>
                  <a:cubicBezTo>
                    <a:pt x="51220" y="-5498"/>
                    <a:pt x="75032" y="1169"/>
                    <a:pt x="85510" y="19267"/>
                  </a:cubicBezTo>
                  <a:cubicBezTo>
                    <a:pt x="95987" y="37364"/>
                    <a:pt x="89320" y="61177"/>
                    <a:pt x="71222" y="71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C65949-E617-E229-1F6B-F0C8526BE705}"/>
              </a:ext>
            </a:extLst>
          </p:cNvPr>
          <p:cNvGrpSpPr/>
          <p:nvPr/>
        </p:nvGrpSpPr>
        <p:grpSpPr>
          <a:xfrm>
            <a:off x="1233747" y="1892156"/>
            <a:ext cx="438150" cy="380999"/>
            <a:chOff x="4112305" y="1611302"/>
            <a:chExt cx="438150" cy="380999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295605-F911-FAC3-8533-54C4E6636EBE}"/>
                </a:ext>
              </a:extLst>
            </p:cNvPr>
            <p:cNvSpPr/>
            <p:nvPr/>
          </p:nvSpPr>
          <p:spPr>
            <a:xfrm>
              <a:off x="4149451" y="1725601"/>
              <a:ext cx="361950" cy="266700"/>
            </a:xfrm>
            <a:custGeom>
              <a:avLst/>
              <a:gdLst>
                <a:gd name="connsiteX0" fmla="*/ 0 w 361950"/>
                <a:gd name="connsiteY0" fmla="*/ 0 h 266700"/>
                <a:gd name="connsiteX1" fmla="*/ 41910 w 361950"/>
                <a:gd name="connsiteY1" fmla="*/ 235267 h 266700"/>
                <a:gd name="connsiteX2" fmla="*/ 79057 w 361950"/>
                <a:gd name="connsiteY2" fmla="*/ 266700 h 266700"/>
                <a:gd name="connsiteX3" fmla="*/ 281940 w 361950"/>
                <a:gd name="connsiteY3" fmla="*/ 266700 h 266700"/>
                <a:gd name="connsiteX4" fmla="*/ 319088 w 361950"/>
                <a:gd name="connsiteY4" fmla="*/ 235267 h 266700"/>
                <a:gd name="connsiteX5" fmla="*/ 361950 w 361950"/>
                <a:gd name="connsiteY5" fmla="*/ 0 h 266700"/>
                <a:gd name="connsiteX6" fmla="*/ 0 w 361950"/>
                <a:gd name="connsiteY6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266700">
                  <a:moveTo>
                    <a:pt x="0" y="0"/>
                  </a:moveTo>
                  <a:lnTo>
                    <a:pt x="41910" y="235267"/>
                  </a:lnTo>
                  <a:cubicBezTo>
                    <a:pt x="44768" y="253365"/>
                    <a:pt x="60960" y="266700"/>
                    <a:pt x="79057" y="266700"/>
                  </a:cubicBezTo>
                  <a:lnTo>
                    <a:pt x="281940" y="266700"/>
                  </a:lnTo>
                  <a:cubicBezTo>
                    <a:pt x="300038" y="266700"/>
                    <a:pt x="316230" y="253365"/>
                    <a:pt x="319088" y="235267"/>
                  </a:cubicBezTo>
                  <a:lnTo>
                    <a:pt x="3619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2A7870C-582D-7C72-76C1-B758047F6479}"/>
                </a:ext>
              </a:extLst>
            </p:cNvPr>
            <p:cNvSpPr/>
            <p:nvPr/>
          </p:nvSpPr>
          <p:spPr>
            <a:xfrm>
              <a:off x="4112305" y="1611302"/>
              <a:ext cx="438150" cy="76200"/>
            </a:xfrm>
            <a:custGeom>
              <a:avLst/>
              <a:gdLst>
                <a:gd name="connsiteX0" fmla="*/ 399098 w 438149"/>
                <a:gd name="connsiteY0" fmla="*/ 180148 h 256347"/>
                <a:gd name="connsiteX1" fmla="*/ 258128 w 438149"/>
                <a:gd name="connsiteY1" fmla="*/ 180148 h 256347"/>
                <a:gd name="connsiteX2" fmla="*/ 336233 w 438149"/>
                <a:gd name="connsiteY2" fmla="*/ 31558 h 256347"/>
                <a:gd name="connsiteX3" fmla="*/ 335280 w 438149"/>
                <a:gd name="connsiteY3" fmla="*/ 4888 h 256347"/>
                <a:gd name="connsiteX4" fmla="*/ 308610 w 438149"/>
                <a:gd name="connsiteY4" fmla="*/ 5840 h 256347"/>
                <a:gd name="connsiteX5" fmla="*/ 220028 w 438149"/>
                <a:gd name="connsiteY5" fmla="*/ 181100 h 256347"/>
                <a:gd name="connsiteX6" fmla="*/ 156210 w 438149"/>
                <a:gd name="connsiteY6" fmla="*/ 181100 h 256347"/>
                <a:gd name="connsiteX7" fmla="*/ 99060 w 438149"/>
                <a:gd name="connsiteY7" fmla="*/ 91565 h 256347"/>
                <a:gd name="connsiteX8" fmla="*/ 72390 w 438149"/>
                <a:gd name="connsiteY8" fmla="*/ 90613 h 256347"/>
                <a:gd name="connsiteX9" fmla="*/ 71437 w 438149"/>
                <a:gd name="connsiteY9" fmla="*/ 117283 h 256347"/>
                <a:gd name="connsiteX10" fmla="*/ 117158 w 438149"/>
                <a:gd name="connsiteY10" fmla="*/ 180148 h 256347"/>
                <a:gd name="connsiteX11" fmla="*/ 38100 w 438149"/>
                <a:gd name="connsiteY11" fmla="*/ 180148 h 256347"/>
                <a:gd name="connsiteX12" fmla="*/ 0 w 438149"/>
                <a:gd name="connsiteY12" fmla="*/ 218248 h 256347"/>
                <a:gd name="connsiteX13" fmla="*/ 0 w 438149"/>
                <a:gd name="connsiteY13" fmla="*/ 256348 h 256347"/>
                <a:gd name="connsiteX14" fmla="*/ 438150 w 438149"/>
                <a:gd name="connsiteY14" fmla="*/ 256348 h 256347"/>
                <a:gd name="connsiteX15" fmla="*/ 438150 w 438149"/>
                <a:gd name="connsiteY15" fmla="*/ 218248 h 256347"/>
                <a:gd name="connsiteX16" fmla="*/ 399098 w 438149"/>
                <a:gd name="connsiteY16" fmla="*/ 180148 h 256347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71437 w 438150"/>
                <a:gd name="connsiteY8" fmla="*/ 117283 h 256348"/>
                <a:gd name="connsiteX9" fmla="*/ 117158 w 438150"/>
                <a:gd name="connsiteY9" fmla="*/ 180148 h 256348"/>
                <a:gd name="connsiteX10" fmla="*/ 38100 w 438150"/>
                <a:gd name="connsiteY10" fmla="*/ 180148 h 256348"/>
                <a:gd name="connsiteX11" fmla="*/ 0 w 438150"/>
                <a:gd name="connsiteY11" fmla="*/ 218248 h 256348"/>
                <a:gd name="connsiteX12" fmla="*/ 0 w 438150"/>
                <a:gd name="connsiteY12" fmla="*/ 256348 h 256348"/>
                <a:gd name="connsiteX13" fmla="*/ 438150 w 438150"/>
                <a:gd name="connsiteY13" fmla="*/ 256348 h 256348"/>
                <a:gd name="connsiteX14" fmla="*/ 438150 w 438150"/>
                <a:gd name="connsiteY14" fmla="*/ 218248 h 256348"/>
                <a:gd name="connsiteX15" fmla="*/ 399098 w 438150"/>
                <a:gd name="connsiteY15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71437 w 438150"/>
                <a:gd name="connsiteY8" fmla="*/ 117283 h 256348"/>
                <a:gd name="connsiteX9" fmla="*/ 117158 w 438150"/>
                <a:gd name="connsiteY9" fmla="*/ 180148 h 256348"/>
                <a:gd name="connsiteX10" fmla="*/ 38100 w 438150"/>
                <a:gd name="connsiteY10" fmla="*/ 180148 h 256348"/>
                <a:gd name="connsiteX11" fmla="*/ 0 w 438150"/>
                <a:gd name="connsiteY11" fmla="*/ 218248 h 256348"/>
                <a:gd name="connsiteX12" fmla="*/ 0 w 438150"/>
                <a:gd name="connsiteY12" fmla="*/ 256348 h 256348"/>
                <a:gd name="connsiteX13" fmla="*/ 438150 w 438150"/>
                <a:gd name="connsiteY13" fmla="*/ 256348 h 256348"/>
                <a:gd name="connsiteX14" fmla="*/ 438150 w 438150"/>
                <a:gd name="connsiteY14" fmla="*/ 218248 h 256348"/>
                <a:gd name="connsiteX15" fmla="*/ 399098 w 438150"/>
                <a:gd name="connsiteY15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99060 w 438150"/>
                <a:gd name="connsiteY7" fmla="*/ 91565 h 256348"/>
                <a:gd name="connsiteX8" fmla="*/ 117158 w 438150"/>
                <a:gd name="connsiteY8" fmla="*/ 180148 h 256348"/>
                <a:gd name="connsiteX9" fmla="*/ 38100 w 438150"/>
                <a:gd name="connsiteY9" fmla="*/ 180148 h 256348"/>
                <a:gd name="connsiteX10" fmla="*/ 0 w 438150"/>
                <a:gd name="connsiteY10" fmla="*/ 218248 h 256348"/>
                <a:gd name="connsiteX11" fmla="*/ 0 w 438150"/>
                <a:gd name="connsiteY11" fmla="*/ 256348 h 256348"/>
                <a:gd name="connsiteX12" fmla="*/ 438150 w 438150"/>
                <a:gd name="connsiteY12" fmla="*/ 256348 h 256348"/>
                <a:gd name="connsiteX13" fmla="*/ 438150 w 438150"/>
                <a:gd name="connsiteY13" fmla="*/ 218248 h 256348"/>
                <a:gd name="connsiteX14" fmla="*/ 399098 w 438150"/>
                <a:gd name="connsiteY14" fmla="*/ 180148 h 256348"/>
                <a:gd name="connsiteX0" fmla="*/ 399098 w 438150"/>
                <a:gd name="connsiteY0" fmla="*/ 180148 h 256348"/>
                <a:gd name="connsiteX1" fmla="*/ 258128 w 438150"/>
                <a:gd name="connsiteY1" fmla="*/ 180148 h 256348"/>
                <a:gd name="connsiteX2" fmla="*/ 336233 w 438150"/>
                <a:gd name="connsiteY2" fmla="*/ 31558 h 256348"/>
                <a:gd name="connsiteX3" fmla="*/ 335280 w 438150"/>
                <a:gd name="connsiteY3" fmla="*/ 4888 h 256348"/>
                <a:gd name="connsiteX4" fmla="*/ 308610 w 438150"/>
                <a:gd name="connsiteY4" fmla="*/ 5840 h 256348"/>
                <a:gd name="connsiteX5" fmla="*/ 220028 w 438150"/>
                <a:gd name="connsiteY5" fmla="*/ 181100 h 256348"/>
                <a:gd name="connsiteX6" fmla="*/ 156210 w 438150"/>
                <a:gd name="connsiteY6" fmla="*/ 181100 h 256348"/>
                <a:gd name="connsiteX7" fmla="*/ 117158 w 438150"/>
                <a:gd name="connsiteY7" fmla="*/ 180148 h 256348"/>
                <a:gd name="connsiteX8" fmla="*/ 38100 w 438150"/>
                <a:gd name="connsiteY8" fmla="*/ 180148 h 256348"/>
                <a:gd name="connsiteX9" fmla="*/ 0 w 438150"/>
                <a:gd name="connsiteY9" fmla="*/ 218248 h 256348"/>
                <a:gd name="connsiteX10" fmla="*/ 0 w 438150"/>
                <a:gd name="connsiteY10" fmla="*/ 256348 h 256348"/>
                <a:gd name="connsiteX11" fmla="*/ 438150 w 438150"/>
                <a:gd name="connsiteY11" fmla="*/ 256348 h 256348"/>
                <a:gd name="connsiteX12" fmla="*/ 438150 w 438150"/>
                <a:gd name="connsiteY12" fmla="*/ 218248 h 256348"/>
                <a:gd name="connsiteX13" fmla="*/ 399098 w 438150"/>
                <a:gd name="connsiteY13" fmla="*/ 180148 h 256348"/>
                <a:gd name="connsiteX0" fmla="*/ 399098 w 438150"/>
                <a:gd name="connsiteY0" fmla="*/ 182828 h 259028"/>
                <a:gd name="connsiteX1" fmla="*/ 258128 w 438150"/>
                <a:gd name="connsiteY1" fmla="*/ 182828 h 259028"/>
                <a:gd name="connsiteX2" fmla="*/ 336233 w 438150"/>
                <a:gd name="connsiteY2" fmla="*/ 34238 h 259028"/>
                <a:gd name="connsiteX3" fmla="*/ 335280 w 438150"/>
                <a:gd name="connsiteY3" fmla="*/ 7568 h 259028"/>
                <a:gd name="connsiteX4" fmla="*/ 220028 w 438150"/>
                <a:gd name="connsiteY4" fmla="*/ 183780 h 259028"/>
                <a:gd name="connsiteX5" fmla="*/ 156210 w 438150"/>
                <a:gd name="connsiteY5" fmla="*/ 183780 h 259028"/>
                <a:gd name="connsiteX6" fmla="*/ 117158 w 438150"/>
                <a:gd name="connsiteY6" fmla="*/ 182828 h 259028"/>
                <a:gd name="connsiteX7" fmla="*/ 38100 w 438150"/>
                <a:gd name="connsiteY7" fmla="*/ 182828 h 259028"/>
                <a:gd name="connsiteX8" fmla="*/ 0 w 438150"/>
                <a:gd name="connsiteY8" fmla="*/ 220928 h 259028"/>
                <a:gd name="connsiteX9" fmla="*/ 0 w 438150"/>
                <a:gd name="connsiteY9" fmla="*/ 259028 h 259028"/>
                <a:gd name="connsiteX10" fmla="*/ 438150 w 438150"/>
                <a:gd name="connsiteY10" fmla="*/ 259028 h 259028"/>
                <a:gd name="connsiteX11" fmla="*/ 438150 w 438150"/>
                <a:gd name="connsiteY11" fmla="*/ 220928 h 259028"/>
                <a:gd name="connsiteX12" fmla="*/ 399098 w 438150"/>
                <a:gd name="connsiteY12" fmla="*/ 182828 h 259028"/>
                <a:gd name="connsiteX0" fmla="*/ 399098 w 438150"/>
                <a:gd name="connsiteY0" fmla="*/ 148590 h 224790"/>
                <a:gd name="connsiteX1" fmla="*/ 258128 w 438150"/>
                <a:gd name="connsiteY1" fmla="*/ 148590 h 224790"/>
                <a:gd name="connsiteX2" fmla="*/ 336233 w 438150"/>
                <a:gd name="connsiteY2" fmla="*/ 0 h 224790"/>
                <a:gd name="connsiteX3" fmla="*/ 220028 w 438150"/>
                <a:gd name="connsiteY3" fmla="*/ 149542 h 224790"/>
                <a:gd name="connsiteX4" fmla="*/ 156210 w 438150"/>
                <a:gd name="connsiteY4" fmla="*/ 149542 h 224790"/>
                <a:gd name="connsiteX5" fmla="*/ 117158 w 438150"/>
                <a:gd name="connsiteY5" fmla="*/ 148590 h 224790"/>
                <a:gd name="connsiteX6" fmla="*/ 38100 w 438150"/>
                <a:gd name="connsiteY6" fmla="*/ 148590 h 224790"/>
                <a:gd name="connsiteX7" fmla="*/ 0 w 438150"/>
                <a:gd name="connsiteY7" fmla="*/ 186690 h 224790"/>
                <a:gd name="connsiteX8" fmla="*/ 0 w 438150"/>
                <a:gd name="connsiteY8" fmla="*/ 224790 h 224790"/>
                <a:gd name="connsiteX9" fmla="*/ 438150 w 438150"/>
                <a:gd name="connsiteY9" fmla="*/ 224790 h 224790"/>
                <a:gd name="connsiteX10" fmla="*/ 438150 w 438150"/>
                <a:gd name="connsiteY10" fmla="*/ 186690 h 224790"/>
                <a:gd name="connsiteX11" fmla="*/ 399098 w 438150"/>
                <a:gd name="connsiteY11" fmla="*/ 148590 h 224790"/>
                <a:gd name="connsiteX0" fmla="*/ 399098 w 438150"/>
                <a:gd name="connsiteY0" fmla="*/ 0 h 76200"/>
                <a:gd name="connsiteX1" fmla="*/ 258128 w 438150"/>
                <a:gd name="connsiteY1" fmla="*/ 0 h 76200"/>
                <a:gd name="connsiteX2" fmla="*/ 220028 w 438150"/>
                <a:gd name="connsiteY2" fmla="*/ 952 h 76200"/>
                <a:gd name="connsiteX3" fmla="*/ 156210 w 438150"/>
                <a:gd name="connsiteY3" fmla="*/ 952 h 76200"/>
                <a:gd name="connsiteX4" fmla="*/ 117158 w 438150"/>
                <a:gd name="connsiteY4" fmla="*/ 0 h 76200"/>
                <a:gd name="connsiteX5" fmla="*/ 38100 w 438150"/>
                <a:gd name="connsiteY5" fmla="*/ 0 h 76200"/>
                <a:gd name="connsiteX6" fmla="*/ 0 w 438150"/>
                <a:gd name="connsiteY6" fmla="*/ 38100 h 76200"/>
                <a:gd name="connsiteX7" fmla="*/ 0 w 438150"/>
                <a:gd name="connsiteY7" fmla="*/ 76200 h 76200"/>
                <a:gd name="connsiteX8" fmla="*/ 438150 w 438150"/>
                <a:gd name="connsiteY8" fmla="*/ 76200 h 76200"/>
                <a:gd name="connsiteX9" fmla="*/ 438150 w 438150"/>
                <a:gd name="connsiteY9" fmla="*/ 38100 h 76200"/>
                <a:gd name="connsiteX10" fmla="*/ 399098 w 438150"/>
                <a:gd name="connsiteY10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50" h="76200">
                  <a:moveTo>
                    <a:pt x="399098" y="0"/>
                  </a:moveTo>
                  <a:lnTo>
                    <a:pt x="258128" y="0"/>
                  </a:lnTo>
                  <a:cubicBezTo>
                    <a:pt x="228283" y="159"/>
                    <a:pt x="237014" y="793"/>
                    <a:pt x="220028" y="952"/>
                  </a:cubicBezTo>
                  <a:lnTo>
                    <a:pt x="156210" y="952"/>
                  </a:lnTo>
                  <a:cubicBezTo>
                    <a:pt x="139065" y="793"/>
                    <a:pt x="136843" y="159"/>
                    <a:pt x="117158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76200"/>
                  </a:lnTo>
                  <a:lnTo>
                    <a:pt x="438150" y="76200"/>
                  </a:lnTo>
                  <a:lnTo>
                    <a:pt x="438150" y="38100"/>
                  </a:lnTo>
                  <a:cubicBezTo>
                    <a:pt x="437198" y="17145"/>
                    <a:pt x="420052" y="0"/>
                    <a:pt x="39909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8" name="Graphic 67" descr="Fir tree with solid fill">
            <a:extLst>
              <a:ext uri="{FF2B5EF4-FFF2-40B4-BE49-F238E27FC236}">
                <a16:creationId xmlns:a16="http://schemas.microsoft.com/office/drawing/2014/main" id="{78DAA720-41CF-BE50-268C-912E94B7BEBB}"/>
              </a:ext>
            </a:extLst>
          </p:cNvPr>
          <p:cNvSpPr/>
          <p:nvPr/>
        </p:nvSpPr>
        <p:spPr>
          <a:xfrm>
            <a:off x="6706988" y="1434955"/>
            <a:ext cx="590550" cy="838200"/>
          </a:xfrm>
          <a:custGeom>
            <a:avLst/>
            <a:gdLst>
              <a:gd name="connsiteX0" fmla="*/ 590550 w 590550"/>
              <a:gd name="connsiteY0" fmla="*/ 685800 h 838200"/>
              <a:gd name="connsiteX1" fmla="*/ 419100 w 590550"/>
              <a:gd name="connsiteY1" fmla="*/ 419100 h 838200"/>
              <a:gd name="connsiteX2" fmla="*/ 523875 w 590550"/>
              <a:gd name="connsiteY2" fmla="*/ 447675 h 838200"/>
              <a:gd name="connsiteX3" fmla="*/ 400050 w 590550"/>
              <a:gd name="connsiteY3" fmla="*/ 257175 h 838200"/>
              <a:gd name="connsiteX4" fmla="*/ 476250 w 590550"/>
              <a:gd name="connsiteY4" fmla="*/ 266700 h 838200"/>
              <a:gd name="connsiteX5" fmla="*/ 295275 w 590550"/>
              <a:gd name="connsiteY5" fmla="*/ 0 h 838200"/>
              <a:gd name="connsiteX6" fmla="*/ 114300 w 590550"/>
              <a:gd name="connsiteY6" fmla="*/ 266700 h 838200"/>
              <a:gd name="connsiteX7" fmla="*/ 190500 w 590550"/>
              <a:gd name="connsiteY7" fmla="*/ 257175 h 838200"/>
              <a:gd name="connsiteX8" fmla="*/ 66675 w 590550"/>
              <a:gd name="connsiteY8" fmla="*/ 447675 h 838200"/>
              <a:gd name="connsiteX9" fmla="*/ 171450 w 590550"/>
              <a:gd name="connsiteY9" fmla="*/ 419100 h 838200"/>
              <a:gd name="connsiteX10" fmla="*/ 0 w 590550"/>
              <a:gd name="connsiteY10" fmla="*/ 685800 h 838200"/>
              <a:gd name="connsiteX11" fmla="*/ 257175 w 590550"/>
              <a:gd name="connsiteY11" fmla="*/ 638175 h 838200"/>
              <a:gd name="connsiteX12" fmla="*/ 257175 w 590550"/>
              <a:gd name="connsiteY12" fmla="*/ 838200 h 838200"/>
              <a:gd name="connsiteX13" fmla="*/ 333375 w 590550"/>
              <a:gd name="connsiteY13" fmla="*/ 838200 h 838200"/>
              <a:gd name="connsiteX14" fmla="*/ 333375 w 590550"/>
              <a:gd name="connsiteY14" fmla="*/ 638175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0550" h="838200">
                <a:moveTo>
                  <a:pt x="590550" y="685800"/>
                </a:moveTo>
                <a:lnTo>
                  <a:pt x="419100" y="419100"/>
                </a:lnTo>
                <a:lnTo>
                  <a:pt x="523875" y="447675"/>
                </a:lnTo>
                <a:lnTo>
                  <a:pt x="400050" y="257175"/>
                </a:lnTo>
                <a:lnTo>
                  <a:pt x="476250" y="266700"/>
                </a:lnTo>
                <a:lnTo>
                  <a:pt x="295275" y="0"/>
                </a:lnTo>
                <a:lnTo>
                  <a:pt x="114300" y="266700"/>
                </a:lnTo>
                <a:lnTo>
                  <a:pt x="190500" y="257175"/>
                </a:lnTo>
                <a:lnTo>
                  <a:pt x="66675" y="447675"/>
                </a:lnTo>
                <a:lnTo>
                  <a:pt x="171450" y="419100"/>
                </a:lnTo>
                <a:lnTo>
                  <a:pt x="0" y="685800"/>
                </a:lnTo>
                <a:lnTo>
                  <a:pt x="257175" y="638175"/>
                </a:lnTo>
                <a:lnTo>
                  <a:pt x="257175" y="838200"/>
                </a:lnTo>
                <a:lnTo>
                  <a:pt x="333375" y="838200"/>
                </a:lnTo>
                <a:lnTo>
                  <a:pt x="333375" y="638175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5936DB5-2651-37D6-BC97-5E7C6EF862A9}"/>
              </a:ext>
            </a:extLst>
          </p:cNvPr>
          <p:cNvGrpSpPr/>
          <p:nvPr/>
        </p:nvGrpSpPr>
        <p:grpSpPr>
          <a:xfrm>
            <a:off x="8346640" y="1425819"/>
            <a:ext cx="1014221" cy="847336"/>
            <a:chOff x="8346640" y="1299040"/>
            <a:chExt cx="1014221" cy="847336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D6A8391-A785-7520-2D9A-72CF04A93FFE}"/>
                </a:ext>
              </a:extLst>
            </p:cNvPr>
            <p:cNvSpPr/>
            <p:nvPr/>
          </p:nvSpPr>
          <p:spPr>
            <a:xfrm>
              <a:off x="8703922" y="1299040"/>
              <a:ext cx="656939" cy="847336"/>
            </a:xfrm>
            <a:custGeom>
              <a:avLst/>
              <a:gdLst>
                <a:gd name="connsiteX0" fmla="*/ 494894 w 656939"/>
                <a:gd name="connsiteY0" fmla="*/ 727589 h 847336"/>
                <a:gd name="connsiteX1" fmla="*/ 494894 w 656939"/>
                <a:gd name="connsiteY1" fmla="*/ 635387 h 847336"/>
                <a:gd name="connsiteX2" fmla="*/ 630316 w 656939"/>
                <a:gd name="connsiteY2" fmla="*/ 646912 h 847336"/>
                <a:gd name="connsiteX3" fmla="*/ 539958 w 656939"/>
                <a:gd name="connsiteY3" fmla="*/ 507918 h 847336"/>
                <a:gd name="connsiteX4" fmla="*/ 595279 w 656939"/>
                <a:gd name="connsiteY4" fmla="*/ 522785 h 847336"/>
                <a:gd name="connsiteX5" fmla="*/ 530162 w 656939"/>
                <a:gd name="connsiteY5" fmla="*/ 423438 h 847336"/>
                <a:gd name="connsiteX6" fmla="*/ 570385 w 656939"/>
                <a:gd name="connsiteY6" fmla="*/ 428509 h 847336"/>
                <a:gd name="connsiteX7" fmla="*/ 474725 w 656939"/>
                <a:gd name="connsiteY7" fmla="*/ 289399 h 847336"/>
                <a:gd name="connsiteX8" fmla="*/ 425628 w 656939"/>
                <a:gd name="connsiteY8" fmla="*/ 361086 h 847336"/>
                <a:gd name="connsiteX9" fmla="*/ 327893 w 656939"/>
                <a:gd name="connsiteY9" fmla="*/ 211258 h 847336"/>
                <a:gd name="connsiteX10" fmla="*/ 390360 w 656939"/>
                <a:gd name="connsiteY10" fmla="*/ 219095 h 847336"/>
                <a:gd name="connsiteX11" fmla="*/ 242030 w 656939"/>
                <a:gd name="connsiteY11" fmla="*/ 0 h 847336"/>
                <a:gd name="connsiteX12" fmla="*/ 93700 w 656939"/>
                <a:gd name="connsiteY12" fmla="*/ 218980 h 847336"/>
                <a:gd name="connsiteX13" fmla="*/ 156167 w 656939"/>
                <a:gd name="connsiteY13" fmla="*/ 211143 h 847336"/>
                <a:gd name="connsiteX14" fmla="*/ 54630 w 656939"/>
                <a:gd name="connsiteY14" fmla="*/ 366964 h 847336"/>
                <a:gd name="connsiteX15" fmla="*/ 140493 w 656939"/>
                <a:gd name="connsiteY15" fmla="*/ 343913 h 847336"/>
                <a:gd name="connsiteX16" fmla="*/ 0 w 656939"/>
                <a:gd name="connsiteY16" fmla="*/ 562202 h 847336"/>
                <a:gd name="connsiteX17" fmla="*/ 207455 w 656939"/>
                <a:gd name="connsiteY17" fmla="*/ 523131 h 847336"/>
                <a:gd name="connsiteX18" fmla="*/ 207455 w 656939"/>
                <a:gd name="connsiteY18" fmla="*/ 665007 h 847336"/>
                <a:gd name="connsiteX19" fmla="*/ 25932 w 656939"/>
                <a:gd name="connsiteY19" fmla="*/ 713183 h 847336"/>
                <a:gd name="connsiteX20" fmla="*/ 165272 w 656939"/>
                <a:gd name="connsiteY20" fmla="*/ 847336 h 847336"/>
                <a:gd name="connsiteX21" fmla="*/ 656939 w 656939"/>
                <a:gd name="connsiteY21" fmla="*/ 847336 h 847336"/>
                <a:gd name="connsiteX22" fmla="*/ 494894 w 656939"/>
                <a:gd name="connsiteY22" fmla="*/ 727589 h 847336"/>
                <a:gd name="connsiteX23" fmla="*/ 422746 w 656939"/>
                <a:gd name="connsiteY23" fmla="*/ 365235 h 847336"/>
                <a:gd name="connsiteX24" fmla="*/ 389092 w 656939"/>
                <a:gd name="connsiteY24" fmla="*/ 414448 h 847336"/>
                <a:gd name="connsiteX25" fmla="*/ 342991 w 656939"/>
                <a:gd name="connsiteY25" fmla="*/ 343568 h 847336"/>
                <a:gd name="connsiteX26" fmla="*/ 385635 w 656939"/>
                <a:gd name="connsiteY26" fmla="*/ 544683 h 847336"/>
                <a:gd name="connsiteX27" fmla="*/ 319134 w 656939"/>
                <a:gd name="connsiteY27" fmla="*/ 646912 h 847336"/>
                <a:gd name="connsiteX28" fmla="*/ 449485 w 656939"/>
                <a:gd name="connsiteY28" fmla="*/ 635387 h 847336"/>
                <a:gd name="connsiteX29" fmla="*/ 449485 w 656939"/>
                <a:gd name="connsiteY29" fmla="*/ 709033 h 847336"/>
                <a:gd name="connsiteX30" fmla="*/ 265081 w 656939"/>
                <a:gd name="connsiteY30" fmla="*/ 667197 h 847336"/>
                <a:gd name="connsiteX31" fmla="*/ 265081 w 656939"/>
                <a:gd name="connsiteY31" fmla="*/ 523131 h 84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6939" h="847336">
                  <a:moveTo>
                    <a:pt x="494894" y="727589"/>
                  </a:moveTo>
                  <a:lnTo>
                    <a:pt x="494894" y="635387"/>
                  </a:lnTo>
                  <a:lnTo>
                    <a:pt x="630316" y="646912"/>
                  </a:lnTo>
                  <a:lnTo>
                    <a:pt x="539958" y="507918"/>
                  </a:lnTo>
                  <a:lnTo>
                    <a:pt x="595279" y="522785"/>
                  </a:lnTo>
                  <a:lnTo>
                    <a:pt x="530162" y="423438"/>
                  </a:lnTo>
                  <a:lnTo>
                    <a:pt x="570385" y="428509"/>
                  </a:lnTo>
                  <a:lnTo>
                    <a:pt x="474725" y="289399"/>
                  </a:lnTo>
                  <a:lnTo>
                    <a:pt x="425628" y="361086"/>
                  </a:lnTo>
                  <a:lnTo>
                    <a:pt x="327893" y="211258"/>
                  </a:lnTo>
                  <a:lnTo>
                    <a:pt x="390360" y="219095"/>
                  </a:lnTo>
                  <a:lnTo>
                    <a:pt x="242030" y="0"/>
                  </a:lnTo>
                  <a:lnTo>
                    <a:pt x="93700" y="218980"/>
                  </a:lnTo>
                  <a:lnTo>
                    <a:pt x="156167" y="211143"/>
                  </a:lnTo>
                  <a:lnTo>
                    <a:pt x="54630" y="366964"/>
                  </a:lnTo>
                  <a:lnTo>
                    <a:pt x="140493" y="343913"/>
                  </a:lnTo>
                  <a:lnTo>
                    <a:pt x="0" y="562202"/>
                  </a:lnTo>
                  <a:lnTo>
                    <a:pt x="207455" y="523131"/>
                  </a:lnTo>
                  <a:lnTo>
                    <a:pt x="207455" y="665007"/>
                  </a:lnTo>
                  <a:cubicBezTo>
                    <a:pt x="139225" y="666505"/>
                    <a:pt x="75606" y="681373"/>
                    <a:pt x="25932" y="713183"/>
                  </a:cubicBezTo>
                  <a:cubicBezTo>
                    <a:pt x="72033" y="737155"/>
                    <a:pt x="120785" y="778300"/>
                    <a:pt x="165272" y="847336"/>
                  </a:cubicBezTo>
                  <a:lnTo>
                    <a:pt x="656939" y="847336"/>
                  </a:lnTo>
                  <a:cubicBezTo>
                    <a:pt x="619828" y="800198"/>
                    <a:pt x="562086" y="758938"/>
                    <a:pt x="494894" y="727589"/>
                  </a:cubicBezTo>
                  <a:close/>
                  <a:moveTo>
                    <a:pt x="422746" y="365235"/>
                  </a:moveTo>
                  <a:lnTo>
                    <a:pt x="389092" y="414448"/>
                  </a:lnTo>
                  <a:lnTo>
                    <a:pt x="342991" y="343568"/>
                  </a:lnTo>
                  <a:close/>
                  <a:moveTo>
                    <a:pt x="385635" y="544683"/>
                  </a:moveTo>
                  <a:lnTo>
                    <a:pt x="319134" y="646912"/>
                  </a:lnTo>
                  <a:lnTo>
                    <a:pt x="449485" y="635387"/>
                  </a:lnTo>
                  <a:lnTo>
                    <a:pt x="449485" y="709033"/>
                  </a:lnTo>
                  <a:cubicBezTo>
                    <a:pt x="390243" y="686641"/>
                    <a:pt x="328185" y="672562"/>
                    <a:pt x="265081" y="667197"/>
                  </a:cubicBezTo>
                  <a:lnTo>
                    <a:pt x="265081" y="523131"/>
                  </a:ln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F427C1B-1474-EF6D-06FB-E91DBE12CE23}"/>
                </a:ext>
              </a:extLst>
            </p:cNvPr>
            <p:cNvSpPr/>
            <p:nvPr/>
          </p:nvSpPr>
          <p:spPr>
            <a:xfrm>
              <a:off x="8346640" y="1644567"/>
              <a:ext cx="480833" cy="501809"/>
            </a:xfrm>
            <a:custGeom>
              <a:avLst/>
              <a:gdLst>
                <a:gd name="connsiteX0" fmla="*/ 324897 w 480833"/>
                <a:gd name="connsiteY0" fmla="*/ 380333 h 501809"/>
                <a:gd name="connsiteX1" fmla="*/ 322707 w 480833"/>
                <a:gd name="connsiteY1" fmla="*/ 380333 h 501809"/>
                <a:gd name="connsiteX2" fmla="*/ 322707 w 480833"/>
                <a:gd name="connsiteY2" fmla="*/ 340456 h 501809"/>
                <a:gd name="connsiteX3" fmla="*/ 380333 w 480833"/>
                <a:gd name="connsiteY3" fmla="*/ 351981 h 501809"/>
                <a:gd name="connsiteX4" fmla="*/ 338151 w 480833"/>
                <a:gd name="connsiteY4" fmla="*/ 274301 h 501809"/>
                <a:gd name="connsiteX5" fmla="*/ 368808 w 480833"/>
                <a:gd name="connsiteY5" fmla="*/ 282830 h 501809"/>
                <a:gd name="connsiteX6" fmla="*/ 332503 w 480833"/>
                <a:gd name="connsiteY6" fmla="*/ 227624 h 501809"/>
                <a:gd name="connsiteX7" fmla="*/ 354862 w 480833"/>
                <a:gd name="connsiteY7" fmla="*/ 230390 h 501809"/>
                <a:gd name="connsiteX8" fmla="*/ 299657 w 480833"/>
                <a:gd name="connsiteY8" fmla="*/ 156052 h 501809"/>
                <a:gd name="connsiteX9" fmla="*/ 248945 w 480833"/>
                <a:gd name="connsiteY9" fmla="*/ 230159 h 501809"/>
                <a:gd name="connsiteX10" fmla="*/ 271189 w 480833"/>
                <a:gd name="connsiteY10" fmla="*/ 227393 h 501809"/>
                <a:gd name="connsiteX11" fmla="*/ 251596 w 480833"/>
                <a:gd name="connsiteY11" fmla="*/ 257244 h 501809"/>
                <a:gd name="connsiteX12" fmla="*/ 208377 w 480833"/>
                <a:gd name="connsiteY12" fmla="*/ 188092 h 501809"/>
                <a:gd name="connsiteX13" fmla="*/ 255861 w 480833"/>
                <a:gd name="connsiteY13" fmla="*/ 200885 h 501809"/>
                <a:gd name="connsiteX14" fmla="*/ 199733 w 480833"/>
                <a:gd name="connsiteY14" fmla="*/ 115483 h 501809"/>
                <a:gd name="connsiteX15" fmla="*/ 234308 w 480833"/>
                <a:gd name="connsiteY15" fmla="*/ 119747 h 501809"/>
                <a:gd name="connsiteX16" fmla="*/ 152249 w 480833"/>
                <a:gd name="connsiteY16" fmla="*/ 0 h 501809"/>
                <a:gd name="connsiteX17" fmla="*/ 70189 w 480833"/>
                <a:gd name="connsiteY17" fmla="*/ 119517 h 501809"/>
                <a:gd name="connsiteX18" fmla="*/ 104765 w 480833"/>
                <a:gd name="connsiteY18" fmla="*/ 115253 h 501809"/>
                <a:gd name="connsiteX19" fmla="*/ 48637 w 480833"/>
                <a:gd name="connsiteY19" fmla="*/ 200655 h 501809"/>
                <a:gd name="connsiteX20" fmla="*/ 96121 w 480833"/>
                <a:gd name="connsiteY20" fmla="*/ 187862 h 501809"/>
                <a:gd name="connsiteX21" fmla="*/ 18440 w 480833"/>
                <a:gd name="connsiteY21" fmla="*/ 307494 h 501809"/>
                <a:gd name="connsiteX22" fmla="*/ 126778 w 480833"/>
                <a:gd name="connsiteY22" fmla="*/ 294355 h 501809"/>
                <a:gd name="connsiteX23" fmla="*/ 126778 w 480833"/>
                <a:gd name="connsiteY23" fmla="*/ 409607 h 501809"/>
                <a:gd name="connsiteX24" fmla="*/ 0 w 480833"/>
                <a:gd name="connsiteY24" fmla="*/ 501809 h 501809"/>
                <a:gd name="connsiteX25" fmla="*/ 480833 w 480833"/>
                <a:gd name="connsiteY25" fmla="*/ 501809 h 501809"/>
                <a:gd name="connsiteX26" fmla="*/ 324897 w 480833"/>
                <a:gd name="connsiteY26" fmla="*/ 380333 h 501809"/>
                <a:gd name="connsiteX27" fmla="*/ 161354 w 480833"/>
                <a:gd name="connsiteY27" fmla="*/ 396123 h 501809"/>
                <a:gd name="connsiteX28" fmla="*/ 161354 w 480833"/>
                <a:gd name="connsiteY28" fmla="*/ 294355 h 501809"/>
                <a:gd name="connsiteX29" fmla="*/ 251827 w 480833"/>
                <a:gd name="connsiteY29" fmla="*/ 304728 h 501809"/>
                <a:gd name="connsiteX30" fmla="*/ 230505 w 480833"/>
                <a:gd name="connsiteY30" fmla="*/ 351981 h 501809"/>
                <a:gd name="connsiteX31" fmla="*/ 288131 w 480833"/>
                <a:gd name="connsiteY31" fmla="*/ 340456 h 501809"/>
                <a:gd name="connsiteX32" fmla="*/ 288131 w 480833"/>
                <a:gd name="connsiteY32" fmla="*/ 377452 h 501809"/>
                <a:gd name="connsiteX33" fmla="*/ 161354 w 480833"/>
                <a:gd name="connsiteY33" fmla="*/ 396123 h 50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80833" h="501809">
                  <a:moveTo>
                    <a:pt x="324897" y="380333"/>
                  </a:moveTo>
                  <a:lnTo>
                    <a:pt x="322707" y="380333"/>
                  </a:lnTo>
                  <a:lnTo>
                    <a:pt x="322707" y="340456"/>
                  </a:lnTo>
                  <a:lnTo>
                    <a:pt x="380333" y="351981"/>
                  </a:lnTo>
                  <a:lnTo>
                    <a:pt x="338151" y="274301"/>
                  </a:lnTo>
                  <a:lnTo>
                    <a:pt x="368808" y="282830"/>
                  </a:lnTo>
                  <a:lnTo>
                    <a:pt x="332503" y="227624"/>
                  </a:lnTo>
                  <a:lnTo>
                    <a:pt x="354862" y="230390"/>
                  </a:lnTo>
                  <a:lnTo>
                    <a:pt x="299657" y="156052"/>
                  </a:lnTo>
                  <a:lnTo>
                    <a:pt x="248945" y="230159"/>
                  </a:lnTo>
                  <a:lnTo>
                    <a:pt x="271189" y="227393"/>
                  </a:lnTo>
                  <a:lnTo>
                    <a:pt x="251596" y="257244"/>
                  </a:lnTo>
                  <a:lnTo>
                    <a:pt x="208377" y="188092"/>
                  </a:lnTo>
                  <a:lnTo>
                    <a:pt x="255861" y="200885"/>
                  </a:lnTo>
                  <a:lnTo>
                    <a:pt x="199733" y="115483"/>
                  </a:lnTo>
                  <a:lnTo>
                    <a:pt x="234308" y="119747"/>
                  </a:lnTo>
                  <a:lnTo>
                    <a:pt x="152249" y="0"/>
                  </a:lnTo>
                  <a:lnTo>
                    <a:pt x="70189" y="119517"/>
                  </a:lnTo>
                  <a:lnTo>
                    <a:pt x="104765" y="115253"/>
                  </a:lnTo>
                  <a:lnTo>
                    <a:pt x="48637" y="200655"/>
                  </a:lnTo>
                  <a:lnTo>
                    <a:pt x="96121" y="187862"/>
                  </a:lnTo>
                  <a:lnTo>
                    <a:pt x="18440" y="307494"/>
                  </a:lnTo>
                  <a:lnTo>
                    <a:pt x="126778" y="294355"/>
                  </a:lnTo>
                  <a:lnTo>
                    <a:pt x="126778" y="409607"/>
                  </a:lnTo>
                  <a:cubicBezTo>
                    <a:pt x="78767" y="431535"/>
                    <a:pt x="35654" y="462890"/>
                    <a:pt x="0" y="501809"/>
                  </a:cubicBezTo>
                  <a:lnTo>
                    <a:pt x="480833" y="501809"/>
                  </a:lnTo>
                  <a:cubicBezTo>
                    <a:pt x="428624" y="428624"/>
                    <a:pt x="372150" y="394970"/>
                    <a:pt x="324897" y="380333"/>
                  </a:cubicBezTo>
                  <a:close/>
                  <a:moveTo>
                    <a:pt x="161354" y="396123"/>
                  </a:moveTo>
                  <a:lnTo>
                    <a:pt x="161354" y="294355"/>
                  </a:lnTo>
                  <a:lnTo>
                    <a:pt x="251827" y="304728"/>
                  </a:lnTo>
                  <a:lnTo>
                    <a:pt x="230505" y="351981"/>
                  </a:lnTo>
                  <a:lnTo>
                    <a:pt x="288131" y="340456"/>
                  </a:lnTo>
                  <a:lnTo>
                    <a:pt x="288131" y="377452"/>
                  </a:lnTo>
                  <a:cubicBezTo>
                    <a:pt x="245109" y="376260"/>
                    <a:pt x="202207" y="382580"/>
                    <a:pt x="161354" y="396123"/>
                  </a:cubicBez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525D6EC-E4D1-C005-1011-62F16B2F08ED}"/>
              </a:ext>
            </a:extLst>
          </p:cNvPr>
          <p:cNvGrpSpPr/>
          <p:nvPr/>
        </p:nvGrpSpPr>
        <p:grpSpPr>
          <a:xfrm>
            <a:off x="10483567" y="1455910"/>
            <a:ext cx="565784" cy="817245"/>
            <a:chOff x="10483567" y="1363675"/>
            <a:chExt cx="565784" cy="817245"/>
          </a:xfrm>
          <a:solidFill>
            <a:schemeClr val="bg2">
              <a:lumMod val="20000"/>
              <a:lumOff val="80000"/>
              <a:alpha val="80000"/>
            </a:schemeClr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7034BC8-B03F-DC7A-BC2B-88EDE9DDF272}"/>
                </a:ext>
              </a:extLst>
            </p:cNvPr>
            <p:cNvSpPr/>
            <p:nvPr/>
          </p:nvSpPr>
          <p:spPr>
            <a:xfrm>
              <a:off x="10483567" y="1887551"/>
              <a:ext cx="263842" cy="293369"/>
            </a:xfrm>
            <a:custGeom>
              <a:avLst/>
              <a:gdLst>
                <a:gd name="connsiteX0" fmla="*/ 205740 w 263842"/>
                <a:gd name="connsiteY0" fmla="*/ 48578 h 293369"/>
                <a:gd name="connsiteX1" fmla="*/ 167640 w 263842"/>
                <a:gd name="connsiteY1" fmla="*/ 40957 h 293369"/>
                <a:gd name="connsiteX2" fmla="*/ 118110 w 263842"/>
                <a:gd name="connsiteY2" fmla="*/ 952 h 293369"/>
                <a:gd name="connsiteX3" fmla="*/ 114300 w 263842"/>
                <a:gd name="connsiteY3" fmla="*/ 0 h 293369"/>
                <a:gd name="connsiteX4" fmla="*/ 0 w 263842"/>
                <a:gd name="connsiteY4" fmla="*/ 224790 h 293369"/>
                <a:gd name="connsiteX5" fmla="*/ 96203 w 263842"/>
                <a:gd name="connsiteY5" fmla="*/ 202883 h 293369"/>
                <a:gd name="connsiteX6" fmla="*/ 144780 w 263842"/>
                <a:gd name="connsiteY6" fmla="*/ 293370 h 293369"/>
                <a:gd name="connsiteX7" fmla="*/ 263843 w 263842"/>
                <a:gd name="connsiteY7" fmla="*/ 60960 h 293369"/>
                <a:gd name="connsiteX8" fmla="*/ 225742 w 263842"/>
                <a:gd name="connsiteY8" fmla="*/ 46672 h 293369"/>
                <a:gd name="connsiteX9" fmla="*/ 205740 w 263842"/>
                <a:gd name="connsiteY9" fmla="*/ 48578 h 29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3842" h="293369">
                  <a:moveTo>
                    <a:pt x="205740" y="48578"/>
                  </a:moveTo>
                  <a:cubicBezTo>
                    <a:pt x="192405" y="48578"/>
                    <a:pt x="180023" y="45720"/>
                    <a:pt x="167640" y="40957"/>
                  </a:cubicBezTo>
                  <a:cubicBezTo>
                    <a:pt x="147637" y="33338"/>
                    <a:pt x="130492" y="19050"/>
                    <a:pt x="118110" y="952"/>
                  </a:cubicBezTo>
                  <a:cubicBezTo>
                    <a:pt x="117157" y="952"/>
                    <a:pt x="115253" y="0"/>
                    <a:pt x="114300" y="0"/>
                  </a:cubicBezTo>
                  <a:lnTo>
                    <a:pt x="0" y="224790"/>
                  </a:lnTo>
                  <a:lnTo>
                    <a:pt x="96203" y="202883"/>
                  </a:lnTo>
                  <a:lnTo>
                    <a:pt x="144780" y="293370"/>
                  </a:lnTo>
                  <a:lnTo>
                    <a:pt x="263843" y="60960"/>
                  </a:lnTo>
                  <a:cubicBezTo>
                    <a:pt x="250508" y="59055"/>
                    <a:pt x="237173" y="53340"/>
                    <a:pt x="225742" y="46672"/>
                  </a:cubicBezTo>
                  <a:cubicBezTo>
                    <a:pt x="219075" y="47625"/>
                    <a:pt x="212408" y="48578"/>
                    <a:pt x="205740" y="48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BE895BC-32E1-5702-C39F-61978EE8EE29}"/>
                </a:ext>
              </a:extLst>
            </p:cNvPr>
            <p:cNvSpPr/>
            <p:nvPr/>
          </p:nvSpPr>
          <p:spPr>
            <a:xfrm>
              <a:off x="10776937" y="1893265"/>
              <a:ext cx="272414" cy="281940"/>
            </a:xfrm>
            <a:custGeom>
              <a:avLst/>
              <a:gdLst>
                <a:gd name="connsiteX0" fmla="*/ 111442 w 272414"/>
                <a:gd name="connsiteY0" fmla="*/ 30480 h 281940"/>
                <a:gd name="connsiteX1" fmla="*/ 69532 w 272414"/>
                <a:gd name="connsiteY1" fmla="*/ 39053 h 281940"/>
                <a:gd name="connsiteX2" fmla="*/ 47625 w 272414"/>
                <a:gd name="connsiteY2" fmla="*/ 37147 h 281940"/>
                <a:gd name="connsiteX3" fmla="*/ 0 w 272414"/>
                <a:gd name="connsiteY3" fmla="*/ 55245 h 281940"/>
                <a:gd name="connsiteX4" fmla="*/ 125730 w 272414"/>
                <a:gd name="connsiteY4" fmla="*/ 281940 h 281940"/>
                <a:gd name="connsiteX5" fmla="*/ 175260 w 272414"/>
                <a:gd name="connsiteY5" fmla="*/ 200978 h 281940"/>
                <a:gd name="connsiteX6" fmla="*/ 272415 w 272414"/>
                <a:gd name="connsiteY6" fmla="*/ 217170 h 281940"/>
                <a:gd name="connsiteX7" fmla="*/ 151448 w 272414"/>
                <a:gd name="connsiteY7" fmla="*/ 0 h 281940"/>
                <a:gd name="connsiteX8" fmla="*/ 111442 w 272414"/>
                <a:gd name="connsiteY8" fmla="*/ 30480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414" h="281940">
                  <a:moveTo>
                    <a:pt x="111442" y="30480"/>
                  </a:moveTo>
                  <a:cubicBezTo>
                    <a:pt x="98107" y="36195"/>
                    <a:pt x="83820" y="39053"/>
                    <a:pt x="69532" y="39053"/>
                  </a:cubicBezTo>
                  <a:cubicBezTo>
                    <a:pt x="61913" y="39053"/>
                    <a:pt x="55245" y="38100"/>
                    <a:pt x="47625" y="37147"/>
                  </a:cubicBezTo>
                  <a:cubicBezTo>
                    <a:pt x="33338" y="46672"/>
                    <a:pt x="17145" y="53340"/>
                    <a:pt x="0" y="55245"/>
                  </a:cubicBezTo>
                  <a:lnTo>
                    <a:pt x="125730" y="281940"/>
                  </a:lnTo>
                  <a:lnTo>
                    <a:pt x="175260" y="200978"/>
                  </a:lnTo>
                  <a:lnTo>
                    <a:pt x="272415" y="217170"/>
                  </a:lnTo>
                  <a:lnTo>
                    <a:pt x="151448" y="0"/>
                  </a:lnTo>
                  <a:cubicBezTo>
                    <a:pt x="140970" y="13335"/>
                    <a:pt x="127635" y="23813"/>
                    <a:pt x="111442" y="304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2EFB1DE-F43E-8FE3-1A01-A9EA45217024}"/>
                </a:ext>
              </a:extLst>
            </p:cNvPr>
            <p:cNvSpPr/>
            <p:nvPr/>
          </p:nvSpPr>
          <p:spPr>
            <a:xfrm>
              <a:off x="10487377" y="1363675"/>
              <a:ext cx="554354" cy="554355"/>
            </a:xfrm>
            <a:custGeom>
              <a:avLst/>
              <a:gdLst>
                <a:gd name="connsiteX0" fmla="*/ 273368 w 554354"/>
                <a:gd name="connsiteY0" fmla="*/ 441960 h 554355"/>
                <a:gd name="connsiteX1" fmla="*/ 108585 w 554354"/>
                <a:gd name="connsiteY1" fmla="*/ 277178 h 554355"/>
                <a:gd name="connsiteX2" fmla="*/ 273368 w 554354"/>
                <a:gd name="connsiteY2" fmla="*/ 112395 h 554355"/>
                <a:gd name="connsiteX3" fmla="*/ 438150 w 554354"/>
                <a:gd name="connsiteY3" fmla="*/ 277178 h 554355"/>
                <a:gd name="connsiteX4" fmla="*/ 273368 w 554354"/>
                <a:gd name="connsiteY4" fmla="*/ 441960 h 554355"/>
                <a:gd name="connsiteX5" fmla="*/ 554355 w 554354"/>
                <a:gd name="connsiteY5" fmla="*/ 277178 h 554355"/>
                <a:gd name="connsiteX6" fmla="*/ 531495 w 554354"/>
                <a:gd name="connsiteY6" fmla="*/ 223838 h 554355"/>
                <a:gd name="connsiteX7" fmla="*/ 531495 w 554354"/>
                <a:gd name="connsiteY7" fmla="*/ 165735 h 554355"/>
                <a:gd name="connsiteX8" fmla="*/ 494348 w 554354"/>
                <a:gd name="connsiteY8" fmla="*/ 128588 h 554355"/>
                <a:gd name="connsiteX9" fmla="*/ 473392 w 554354"/>
                <a:gd name="connsiteY9" fmla="*/ 80963 h 554355"/>
                <a:gd name="connsiteX10" fmla="*/ 419100 w 554354"/>
                <a:gd name="connsiteY10" fmla="*/ 60008 h 554355"/>
                <a:gd name="connsiteX11" fmla="*/ 378143 w 554354"/>
                <a:gd name="connsiteY11" fmla="*/ 19050 h 554355"/>
                <a:gd name="connsiteX12" fmla="*/ 325755 w 554354"/>
                <a:gd name="connsiteY12" fmla="*/ 19050 h 554355"/>
                <a:gd name="connsiteX13" fmla="*/ 277178 w 554354"/>
                <a:gd name="connsiteY13" fmla="*/ 0 h 554355"/>
                <a:gd name="connsiteX14" fmla="*/ 223838 w 554354"/>
                <a:gd name="connsiteY14" fmla="*/ 22860 h 554355"/>
                <a:gd name="connsiteX15" fmla="*/ 165735 w 554354"/>
                <a:gd name="connsiteY15" fmla="*/ 22860 h 554355"/>
                <a:gd name="connsiteX16" fmla="*/ 128588 w 554354"/>
                <a:gd name="connsiteY16" fmla="*/ 60008 h 554355"/>
                <a:gd name="connsiteX17" fmla="*/ 80963 w 554354"/>
                <a:gd name="connsiteY17" fmla="*/ 80963 h 554355"/>
                <a:gd name="connsiteX18" fmla="*/ 60007 w 554354"/>
                <a:gd name="connsiteY18" fmla="*/ 135255 h 554355"/>
                <a:gd name="connsiteX19" fmla="*/ 19050 w 554354"/>
                <a:gd name="connsiteY19" fmla="*/ 176213 h 554355"/>
                <a:gd name="connsiteX20" fmla="*/ 19050 w 554354"/>
                <a:gd name="connsiteY20" fmla="*/ 228600 h 554355"/>
                <a:gd name="connsiteX21" fmla="*/ 0 w 554354"/>
                <a:gd name="connsiteY21" fmla="*/ 277178 h 554355"/>
                <a:gd name="connsiteX22" fmla="*/ 22860 w 554354"/>
                <a:gd name="connsiteY22" fmla="*/ 330518 h 554355"/>
                <a:gd name="connsiteX23" fmla="*/ 22860 w 554354"/>
                <a:gd name="connsiteY23" fmla="*/ 388620 h 554355"/>
                <a:gd name="connsiteX24" fmla="*/ 60007 w 554354"/>
                <a:gd name="connsiteY24" fmla="*/ 425768 h 554355"/>
                <a:gd name="connsiteX25" fmla="*/ 80963 w 554354"/>
                <a:gd name="connsiteY25" fmla="*/ 473393 h 554355"/>
                <a:gd name="connsiteX26" fmla="*/ 135255 w 554354"/>
                <a:gd name="connsiteY26" fmla="*/ 494348 h 554355"/>
                <a:gd name="connsiteX27" fmla="*/ 176213 w 554354"/>
                <a:gd name="connsiteY27" fmla="*/ 535305 h 554355"/>
                <a:gd name="connsiteX28" fmla="*/ 228600 w 554354"/>
                <a:gd name="connsiteY28" fmla="*/ 535305 h 554355"/>
                <a:gd name="connsiteX29" fmla="*/ 277178 w 554354"/>
                <a:gd name="connsiteY29" fmla="*/ 554355 h 554355"/>
                <a:gd name="connsiteX30" fmla="*/ 330518 w 554354"/>
                <a:gd name="connsiteY30" fmla="*/ 531495 h 554355"/>
                <a:gd name="connsiteX31" fmla="*/ 388620 w 554354"/>
                <a:gd name="connsiteY31" fmla="*/ 531495 h 554355"/>
                <a:gd name="connsiteX32" fmla="*/ 425768 w 554354"/>
                <a:gd name="connsiteY32" fmla="*/ 494348 h 554355"/>
                <a:gd name="connsiteX33" fmla="*/ 473392 w 554354"/>
                <a:gd name="connsiteY33" fmla="*/ 473393 h 554355"/>
                <a:gd name="connsiteX34" fmla="*/ 494348 w 554354"/>
                <a:gd name="connsiteY34" fmla="*/ 419100 h 554355"/>
                <a:gd name="connsiteX35" fmla="*/ 535305 w 554354"/>
                <a:gd name="connsiteY35" fmla="*/ 378143 h 554355"/>
                <a:gd name="connsiteX36" fmla="*/ 535305 w 554354"/>
                <a:gd name="connsiteY36" fmla="*/ 325755 h 554355"/>
                <a:gd name="connsiteX37" fmla="*/ 554355 w 554354"/>
                <a:gd name="connsiteY37" fmla="*/ 277178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54354" h="554355">
                  <a:moveTo>
                    <a:pt x="273368" y="441960"/>
                  </a:moveTo>
                  <a:cubicBezTo>
                    <a:pt x="182880" y="441960"/>
                    <a:pt x="108585" y="368618"/>
                    <a:pt x="108585" y="277178"/>
                  </a:cubicBezTo>
                  <a:cubicBezTo>
                    <a:pt x="108585" y="185738"/>
                    <a:pt x="182880" y="112395"/>
                    <a:pt x="273368" y="112395"/>
                  </a:cubicBezTo>
                  <a:cubicBezTo>
                    <a:pt x="363855" y="112395"/>
                    <a:pt x="438150" y="185738"/>
                    <a:pt x="438150" y="277178"/>
                  </a:cubicBezTo>
                  <a:cubicBezTo>
                    <a:pt x="438150" y="368618"/>
                    <a:pt x="363855" y="441960"/>
                    <a:pt x="273368" y="441960"/>
                  </a:cubicBezTo>
                  <a:close/>
                  <a:moveTo>
                    <a:pt x="554355" y="277178"/>
                  </a:moveTo>
                  <a:cubicBezTo>
                    <a:pt x="554355" y="256222"/>
                    <a:pt x="545783" y="237173"/>
                    <a:pt x="531495" y="223838"/>
                  </a:cubicBezTo>
                  <a:cubicBezTo>
                    <a:pt x="539115" y="205740"/>
                    <a:pt x="540068" y="184785"/>
                    <a:pt x="531495" y="165735"/>
                  </a:cubicBezTo>
                  <a:cubicBezTo>
                    <a:pt x="523875" y="148590"/>
                    <a:pt x="510540" y="135255"/>
                    <a:pt x="494348" y="128588"/>
                  </a:cubicBezTo>
                  <a:cubicBezTo>
                    <a:pt x="493395" y="111443"/>
                    <a:pt x="486728" y="94298"/>
                    <a:pt x="473392" y="80963"/>
                  </a:cubicBezTo>
                  <a:cubicBezTo>
                    <a:pt x="458153" y="65723"/>
                    <a:pt x="439103" y="59055"/>
                    <a:pt x="419100" y="60008"/>
                  </a:cubicBezTo>
                  <a:cubicBezTo>
                    <a:pt x="412433" y="41910"/>
                    <a:pt x="398145" y="26670"/>
                    <a:pt x="378143" y="19050"/>
                  </a:cubicBezTo>
                  <a:cubicBezTo>
                    <a:pt x="360998" y="12383"/>
                    <a:pt x="341948" y="12383"/>
                    <a:pt x="325755" y="19050"/>
                  </a:cubicBezTo>
                  <a:cubicBezTo>
                    <a:pt x="312420" y="7620"/>
                    <a:pt x="296228" y="0"/>
                    <a:pt x="277178" y="0"/>
                  </a:cubicBezTo>
                  <a:cubicBezTo>
                    <a:pt x="256223" y="0"/>
                    <a:pt x="237173" y="8573"/>
                    <a:pt x="223838" y="22860"/>
                  </a:cubicBezTo>
                  <a:cubicBezTo>
                    <a:pt x="205740" y="15240"/>
                    <a:pt x="184785" y="14288"/>
                    <a:pt x="165735" y="22860"/>
                  </a:cubicBezTo>
                  <a:cubicBezTo>
                    <a:pt x="148590" y="30480"/>
                    <a:pt x="135255" y="43815"/>
                    <a:pt x="128588" y="60008"/>
                  </a:cubicBezTo>
                  <a:cubicBezTo>
                    <a:pt x="111443" y="60960"/>
                    <a:pt x="94298" y="67628"/>
                    <a:pt x="80963" y="80963"/>
                  </a:cubicBezTo>
                  <a:cubicBezTo>
                    <a:pt x="65723" y="96203"/>
                    <a:pt x="59055" y="115252"/>
                    <a:pt x="60007" y="135255"/>
                  </a:cubicBezTo>
                  <a:cubicBezTo>
                    <a:pt x="41910" y="141923"/>
                    <a:pt x="26670" y="156210"/>
                    <a:pt x="19050" y="176213"/>
                  </a:cubicBezTo>
                  <a:cubicBezTo>
                    <a:pt x="12382" y="193358"/>
                    <a:pt x="12382" y="212408"/>
                    <a:pt x="19050" y="228600"/>
                  </a:cubicBezTo>
                  <a:cubicBezTo>
                    <a:pt x="7620" y="241935"/>
                    <a:pt x="0" y="258128"/>
                    <a:pt x="0" y="277178"/>
                  </a:cubicBezTo>
                  <a:cubicBezTo>
                    <a:pt x="0" y="298133"/>
                    <a:pt x="8572" y="317183"/>
                    <a:pt x="22860" y="330518"/>
                  </a:cubicBezTo>
                  <a:cubicBezTo>
                    <a:pt x="15240" y="348615"/>
                    <a:pt x="14288" y="369570"/>
                    <a:pt x="22860" y="388620"/>
                  </a:cubicBezTo>
                  <a:cubicBezTo>
                    <a:pt x="30480" y="405765"/>
                    <a:pt x="43815" y="419100"/>
                    <a:pt x="60007" y="425768"/>
                  </a:cubicBezTo>
                  <a:cubicBezTo>
                    <a:pt x="60960" y="442913"/>
                    <a:pt x="67628" y="460058"/>
                    <a:pt x="80963" y="473393"/>
                  </a:cubicBezTo>
                  <a:cubicBezTo>
                    <a:pt x="96203" y="488633"/>
                    <a:pt x="115253" y="495300"/>
                    <a:pt x="135255" y="494348"/>
                  </a:cubicBezTo>
                  <a:cubicBezTo>
                    <a:pt x="141923" y="512445"/>
                    <a:pt x="156210" y="527685"/>
                    <a:pt x="176213" y="535305"/>
                  </a:cubicBezTo>
                  <a:cubicBezTo>
                    <a:pt x="193358" y="541973"/>
                    <a:pt x="212408" y="541973"/>
                    <a:pt x="228600" y="535305"/>
                  </a:cubicBezTo>
                  <a:cubicBezTo>
                    <a:pt x="241935" y="546735"/>
                    <a:pt x="258127" y="554355"/>
                    <a:pt x="277178" y="554355"/>
                  </a:cubicBezTo>
                  <a:cubicBezTo>
                    <a:pt x="298133" y="554355"/>
                    <a:pt x="317183" y="545783"/>
                    <a:pt x="330518" y="531495"/>
                  </a:cubicBezTo>
                  <a:cubicBezTo>
                    <a:pt x="348615" y="539115"/>
                    <a:pt x="369570" y="540068"/>
                    <a:pt x="388620" y="531495"/>
                  </a:cubicBezTo>
                  <a:cubicBezTo>
                    <a:pt x="405765" y="523875"/>
                    <a:pt x="419100" y="510540"/>
                    <a:pt x="425768" y="494348"/>
                  </a:cubicBezTo>
                  <a:cubicBezTo>
                    <a:pt x="442913" y="493395"/>
                    <a:pt x="460058" y="486728"/>
                    <a:pt x="473392" y="473393"/>
                  </a:cubicBezTo>
                  <a:cubicBezTo>
                    <a:pt x="488633" y="458153"/>
                    <a:pt x="495300" y="439103"/>
                    <a:pt x="494348" y="419100"/>
                  </a:cubicBezTo>
                  <a:cubicBezTo>
                    <a:pt x="512445" y="412433"/>
                    <a:pt x="527685" y="398145"/>
                    <a:pt x="535305" y="378143"/>
                  </a:cubicBezTo>
                  <a:cubicBezTo>
                    <a:pt x="541973" y="360998"/>
                    <a:pt x="541973" y="341948"/>
                    <a:pt x="535305" y="325755"/>
                  </a:cubicBezTo>
                  <a:cubicBezTo>
                    <a:pt x="546735" y="313373"/>
                    <a:pt x="554355" y="296228"/>
                    <a:pt x="554355" y="2771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Rectangle: Rounded Corners 59">
            <a:extLst>
              <a:ext uri="{FF2B5EF4-FFF2-40B4-BE49-F238E27FC236}">
                <a16:creationId xmlns:a16="http://schemas.microsoft.com/office/drawing/2014/main" id="{DA43EDC6-CA51-3608-4708-553D412AE154}"/>
              </a:ext>
            </a:extLst>
          </p:cNvPr>
          <p:cNvSpPr/>
          <p:nvPr/>
        </p:nvSpPr>
        <p:spPr>
          <a:xfrm>
            <a:off x="2460590" y="2847365"/>
            <a:ext cx="1709242" cy="3693522"/>
          </a:xfrm>
          <a:prstGeom prst="roundRect">
            <a:avLst>
              <a:gd name="adj" fmla="val 5199"/>
            </a:avLst>
          </a:prstGeom>
          <a:solidFill>
            <a:schemeClr val="accent3">
              <a:lumMod val="20000"/>
              <a:lumOff val="80000"/>
              <a:alpha val="94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C70279-3904-5E59-CFE1-34C140FDF17D}"/>
              </a:ext>
            </a:extLst>
          </p:cNvPr>
          <p:cNvSpPr/>
          <p:nvPr/>
        </p:nvSpPr>
        <p:spPr>
          <a:xfrm>
            <a:off x="3077168" y="2473595"/>
            <a:ext cx="476086" cy="476086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A8B4A8-A2D0-0378-AC3F-00431A82219F}"/>
              </a:ext>
            </a:extLst>
          </p:cNvPr>
          <p:cNvGrpSpPr/>
          <p:nvPr/>
        </p:nvGrpSpPr>
        <p:grpSpPr>
          <a:xfrm>
            <a:off x="3097882" y="1340768"/>
            <a:ext cx="438150" cy="932387"/>
            <a:chOff x="3077168" y="1348295"/>
            <a:chExt cx="438150" cy="93238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4B6A7A6-038F-D944-7D78-380E9FBFE2BC}"/>
                </a:ext>
              </a:extLst>
            </p:cNvPr>
            <p:cNvGrpSpPr/>
            <p:nvPr/>
          </p:nvGrpSpPr>
          <p:grpSpPr>
            <a:xfrm>
              <a:off x="3077168" y="1899683"/>
              <a:ext cx="438150" cy="380999"/>
              <a:chOff x="4112305" y="1611302"/>
              <a:chExt cx="438150" cy="380999"/>
            </a:xfrm>
            <a:solidFill>
              <a:schemeClr val="accent3"/>
            </a:solidFill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6F3F466-3C69-D6DA-F280-BA5B04CAFC99}"/>
                  </a:ext>
                </a:extLst>
              </p:cNvPr>
              <p:cNvSpPr/>
              <p:nvPr/>
            </p:nvSpPr>
            <p:spPr>
              <a:xfrm>
                <a:off x="4149451" y="1725601"/>
                <a:ext cx="361950" cy="266700"/>
              </a:xfrm>
              <a:custGeom>
                <a:avLst/>
                <a:gdLst>
                  <a:gd name="connsiteX0" fmla="*/ 0 w 361950"/>
                  <a:gd name="connsiteY0" fmla="*/ 0 h 266700"/>
                  <a:gd name="connsiteX1" fmla="*/ 41910 w 361950"/>
                  <a:gd name="connsiteY1" fmla="*/ 235267 h 266700"/>
                  <a:gd name="connsiteX2" fmla="*/ 79057 w 361950"/>
                  <a:gd name="connsiteY2" fmla="*/ 266700 h 266700"/>
                  <a:gd name="connsiteX3" fmla="*/ 281940 w 361950"/>
                  <a:gd name="connsiteY3" fmla="*/ 266700 h 266700"/>
                  <a:gd name="connsiteX4" fmla="*/ 319088 w 361950"/>
                  <a:gd name="connsiteY4" fmla="*/ 235267 h 266700"/>
                  <a:gd name="connsiteX5" fmla="*/ 361950 w 361950"/>
                  <a:gd name="connsiteY5" fmla="*/ 0 h 266700"/>
                  <a:gd name="connsiteX6" fmla="*/ 0 w 361950"/>
                  <a:gd name="connsiteY6" fmla="*/ 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1950" h="266700">
                    <a:moveTo>
                      <a:pt x="0" y="0"/>
                    </a:moveTo>
                    <a:lnTo>
                      <a:pt x="41910" y="235267"/>
                    </a:lnTo>
                    <a:cubicBezTo>
                      <a:pt x="44768" y="253365"/>
                      <a:pt x="60960" y="266700"/>
                      <a:pt x="79057" y="266700"/>
                    </a:cubicBezTo>
                    <a:lnTo>
                      <a:pt x="281940" y="266700"/>
                    </a:lnTo>
                    <a:cubicBezTo>
                      <a:pt x="300038" y="266700"/>
                      <a:pt x="316230" y="253365"/>
                      <a:pt x="319088" y="235267"/>
                    </a:cubicBezTo>
                    <a:lnTo>
                      <a:pt x="36195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2F321FA-2AC7-9772-4211-D09662BD9FFC}"/>
                  </a:ext>
                </a:extLst>
              </p:cNvPr>
              <p:cNvSpPr/>
              <p:nvPr/>
            </p:nvSpPr>
            <p:spPr>
              <a:xfrm>
                <a:off x="4112305" y="1611302"/>
                <a:ext cx="438150" cy="76200"/>
              </a:xfrm>
              <a:custGeom>
                <a:avLst/>
                <a:gdLst>
                  <a:gd name="connsiteX0" fmla="*/ 399098 w 438149"/>
                  <a:gd name="connsiteY0" fmla="*/ 180148 h 256347"/>
                  <a:gd name="connsiteX1" fmla="*/ 258128 w 438149"/>
                  <a:gd name="connsiteY1" fmla="*/ 180148 h 256347"/>
                  <a:gd name="connsiteX2" fmla="*/ 336233 w 438149"/>
                  <a:gd name="connsiteY2" fmla="*/ 31558 h 256347"/>
                  <a:gd name="connsiteX3" fmla="*/ 335280 w 438149"/>
                  <a:gd name="connsiteY3" fmla="*/ 4888 h 256347"/>
                  <a:gd name="connsiteX4" fmla="*/ 308610 w 438149"/>
                  <a:gd name="connsiteY4" fmla="*/ 5840 h 256347"/>
                  <a:gd name="connsiteX5" fmla="*/ 220028 w 438149"/>
                  <a:gd name="connsiteY5" fmla="*/ 181100 h 256347"/>
                  <a:gd name="connsiteX6" fmla="*/ 156210 w 438149"/>
                  <a:gd name="connsiteY6" fmla="*/ 181100 h 256347"/>
                  <a:gd name="connsiteX7" fmla="*/ 99060 w 438149"/>
                  <a:gd name="connsiteY7" fmla="*/ 91565 h 256347"/>
                  <a:gd name="connsiteX8" fmla="*/ 72390 w 438149"/>
                  <a:gd name="connsiteY8" fmla="*/ 90613 h 256347"/>
                  <a:gd name="connsiteX9" fmla="*/ 71437 w 438149"/>
                  <a:gd name="connsiteY9" fmla="*/ 117283 h 256347"/>
                  <a:gd name="connsiteX10" fmla="*/ 117158 w 438149"/>
                  <a:gd name="connsiteY10" fmla="*/ 180148 h 256347"/>
                  <a:gd name="connsiteX11" fmla="*/ 38100 w 438149"/>
                  <a:gd name="connsiteY11" fmla="*/ 180148 h 256347"/>
                  <a:gd name="connsiteX12" fmla="*/ 0 w 438149"/>
                  <a:gd name="connsiteY12" fmla="*/ 218248 h 256347"/>
                  <a:gd name="connsiteX13" fmla="*/ 0 w 438149"/>
                  <a:gd name="connsiteY13" fmla="*/ 256348 h 256347"/>
                  <a:gd name="connsiteX14" fmla="*/ 438150 w 438149"/>
                  <a:gd name="connsiteY14" fmla="*/ 256348 h 256347"/>
                  <a:gd name="connsiteX15" fmla="*/ 438150 w 438149"/>
                  <a:gd name="connsiteY15" fmla="*/ 218248 h 256347"/>
                  <a:gd name="connsiteX16" fmla="*/ 399098 w 438149"/>
                  <a:gd name="connsiteY16" fmla="*/ 180148 h 256347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71437 w 438150"/>
                  <a:gd name="connsiteY8" fmla="*/ 117283 h 256348"/>
                  <a:gd name="connsiteX9" fmla="*/ 117158 w 438150"/>
                  <a:gd name="connsiteY9" fmla="*/ 180148 h 256348"/>
                  <a:gd name="connsiteX10" fmla="*/ 38100 w 438150"/>
                  <a:gd name="connsiteY10" fmla="*/ 180148 h 256348"/>
                  <a:gd name="connsiteX11" fmla="*/ 0 w 438150"/>
                  <a:gd name="connsiteY11" fmla="*/ 218248 h 256348"/>
                  <a:gd name="connsiteX12" fmla="*/ 0 w 438150"/>
                  <a:gd name="connsiteY12" fmla="*/ 256348 h 256348"/>
                  <a:gd name="connsiteX13" fmla="*/ 438150 w 438150"/>
                  <a:gd name="connsiteY13" fmla="*/ 256348 h 256348"/>
                  <a:gd name="connsiteX14" fmla="*/ 438150 w 438150"/>
                  <a:gd name="connsiteY14" fmla="*/ 218248 h 256348"/>
                  <a:gd name="connsiteX15" fmla="*/ 399098 w 438150"/>
                  <a:gd name="connsiteY15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71437 w 438150"/>
                  <a:gd name="connsiteY8" fmla="*/ 117283 h 256348"/>
                  <a:gd name="connsiteX9" fmla="*/ 117158 w 438150"/>
                  <a:gd name="connsiteY9" fmla="*/ 180148 h 256348"/>
                  <a:gd name="connsiteX10" fmla="*/ 38100 w 438150"/>
                  <a:gd name="connsiteY10" fmla="*/ 180148 h 256348"/>
                  <a:gd name="connsiteX11" fmla="*/ 0 w 438150"/>
                  <a:gd name="connsiteY11" fmla="*/ 218248 h 256348"/>
                  <a:gd name="connsiteX12" fmla="*/ 0 w 438150"/>
                  <a:gd name="connsiteY12" fmla="*/ 256348 h 256348"/>
                  <a:gd name="connsiteX13" fmla="*/ 438150 w 438150"/>
                  <a:gd name="connsiteY13" fmla="*/ 256348 h 256348"/>
                  <a:gd name="connsiteX14" fmla="*/ 438150 w 438150"/>
                  <a:gd name="connsiteY14" fmla="*/ 218248 h 256348"/>
                  <a:gd name="connsiteX15" fmla="*/ 399098 w 438150"/>
                  <a:gd name="connsiteY15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99060 w 438150"/>
                  <a:gd name="connsiteY7" fmla="*/ 91565 h 256348"/>
                  <a:gd name="connsiteX8" fmla="*/ 117158 w 438150"/>
                  <a:gd name="connsiteY8" fmla="*/ 180148 h 256348"/>
                  <a:gd name="connsiteX9" fmla="*/ 38100 w 438150"/>
                  <a:gd name="connsiteY9" fmla="*/ 180148 h 256348"/>
                  <a:gd name="connsiteX10" fmla="*/ 0 w 438150"/>
                  <a:gd name="connsiteY10" fmla="*/ 218248 h 256348"/>
                  <a:gd name="connsiteX11" fmla="*/ 0 w 438150"/>
                  <a:gd name="connsiteY11" fmla="*/ 256348 h 256348"/>
                  <a:gd name="connsiteX12" fmla="*/ 438150 w 438150"/>
                  <a:gd name="connsiteY12" fmla="*/ 256348 h 256348"/>
                  <a:gd name="connsiteX13" fmla="*/ 438150 w 438150"/>
                  <a:gd name="connsiteY13" fmla="*/ 218248 h 256348"/>
                  <a:gd name="connsiteX14" fmla="*/ 399098 w 438150"/>
                  <a:gd name="connsiteY14" fmla="*/ 180148 h 256348"/>
                  <a:gd name="connsiteX0" fmla="*/ 399098 w 438150"/>
                  <a:gd name="connsiteY0" fmla="*/ 180148 h 256348"/>
                  <a:gd name="connsiteX1" fmla="*/ 258128 w 438150"/>
                  <a:gd name="connsiteY1" fmla="*/ 180148 h 256348"/>
                  <a:gd name="connsiteX2" fmla="*/ 336233 w 438150"/>
                  <a:gd name="connsiteY2" fmla="*/ 31558 h 256348"/>
                  <a:gd name="connsiteX3" fmla="*/ 335280 w 438150"/>
                  <a:gd name="connsiteY3" fmla="*/ 4888 h 256348"/>
                  <a:gd name="connsiteX4" fmla="*/ 308610 w 438150"/>
                  <a:gd name="connsiteY4" fmla="*/ 5840 h 256348"/>
                  <a:gd name="connsiteX5" fmla="*/ 220028 w 438150"/>
                  <a:gd name="connsiteY5" fmla="*/ 181100 h 256348"/>
                  <a:gd name="connsiteX6" fmla="*/ 156210 w 438150"/>
                  <a:gd name="connsiteY6" fmla="*/ 181100 h 256348"/>
                  <a:gd name="connsiteX7" fmla="*/ 117158 w 438150"/>
                  <a:gd name="connsiteY7" fmla="*/ 180148 h 256348"/>
                  <a:gd name="connsiteX8" fmla="*/ 38100 w 438150"/>
                  <a:gd name="connsiteY8" fmla="*/ 180148 h 256348"/>
                  <a:gd name="connsiteX9" fmla="*/ 0 w 438150"/>
                  <a:gd name="connsiteY9" fmla="*/ 218248 h 256348"/>
                  <a:gd name="connsiteX10" fmla="*/ 0 w 438150"/>
                  <a:gd name="connsiteY10" fmla="*/ 256348 h 256348"/>
                  <a:gd name="connsiteX11" fmla="*/ 438150 w 438150"/>
                  <a:gd name="connsiteY11" fmla="*/ 256348 h 256348"/>
                  <a:gd name="connsiteX12" fmla="*/ 438150 w 438150"/>
                  <a:gd name="connsiteY12" fmla="*/ 218248 h 256348"/>
                  <a:gd name="connsiteX13" fmla="*/ 399098 w 438150"/>
                  <a:gd name="connsiteY13" fmla="*/ 180148 h 256348"/>
                  <a:gd name="connsiteX0" fmla="*/ 399098 w 438150"/>
                  <a:gd name="connsiteY0" fmla="*/ 182828 h 259028"/>
                  <a:gd name="connsiteX1" fmla="*/ 258128 w 438150"/>
                  <a:gd name="connsiteY1" fmla="*/ 182828 h 259028"/>
                  <a:gd name="connsiteX2" fmla="*/ 336233 w 438150"/>
                  <a:gd name="connsiteY2" fmla="*/ 34238 h 259028"/>
                  <a:gd name="connsiteX3" fmla="*/ 335280 w 438150"/>
                  <a:gd name="connsiteY3" fmla="*/ 7568 h 259028"/>
                  <a:gd name="connsiteX4" fmla="*/ 220028 w 438150"/>
                  <a:gd name="connsiteY4" fmla="*/ 183780 h 259028"/>
                  <a:gd name="connsiteX5" fmla="*/ 156210 w 438150"/>
                  <a:gd name="connsiteY5" fmla="*/ 183780 h 259028"/>
                  <a:gd name="connsiteX6" fmla="*/ 117158 w 438150"/>
                  <a:gd name="connsiteY6" fmla="*/ 182828 h 259028"/>
                  <a:gd name="connsiteX7" fmla="*/ 38100 w 438150"/>
                  <a:gd name="connsiteY7" fmla="*/ 182828 h 259028"/>
                  <a:gd name="connsiteX8" fmla="*/ 0 w 438150"/>
                  <a:gd name="connsiteY8" fmla="*/ 220928 h 259028"/>
                  <a:gd name="connsiteX9" fmla="*/ 0 w 438150"/>
                  <a:gd name="connsiteY9" fmla="*/ 259028 h 259028"/>
                  <a:gd name="connsiteX10" fmla="*/ 438150 w 438150"/>
                  <a:gd name="connsiteY10" fmla="*/ 259028 h 259028"/>
                  <a:gd name="connsiteX11" fmla="*/ 438150 w 438150"/>
                  <a:gd name="connsiteY11" fmla="*/ 220928 h 259028"/>
                  <a:gd name="connsiteX12" fmla="*/ 399098 w 438150"/>
                  <a:gd name="connsiteY12" fmla="*/ 182828 h 259028"/>
                  <a:gd name="connsiteX0" fmla="*/ 399098 w 438150"/>
                  <a:gd name="connsiteY0" fmla="*/ 148590 h 224790"/>
                  <a:gd name="connsiteX1" fmla="*/ 258128 w 438150"/>
                  <a:gd name="connsiteY1" fmla="*/ 148590 h 224790"/>
                  <a:gd name="connsiteX2" fmla="*/ 336233 w 438150"/>
                  <a:gd name="connsiteY2" fmla="*/ 0 h 224790"/>
                  <a:gd name="connsiteX3" fmla="*/ 220028 w 438150"/>
                  <a:gd name="connsiteY3" fmla="*/ 149542 h 224790"/>
                  <a:gd name="connsiteX4" fmla="*/ 156210 w 438150"/>
                  <a:gd name="connsiteY4" fmla="*/ 149542 h 224790"/>
                  <a:gd name="connsiteX5" fmla="*/ 117158 w 438150"/>
                  <a:gd name="connsiteY5" fmla="*/ 148590 h 224790"/>
                  <a:gd name="connsiteX6" fmla="*/ 38100 w 438150"/>
                  <a:gd name="connsiteY6" fmla="*/ 148590 h 224790"/>
                  <a:gd name="connsiteX7" fmla="*/ 0 w 438150"/>
                  <a:gd name="connsiteY7" fmla="*/ 186690 h 224790"/>
                  <a:gd name="connsiteX8" fmla="*/ 0 w 438150"/>
                  <a:gd name="connsiteY8" fmla="*/ 224790 h 224790"/>
                  <a:gd name="connsiteX9" fmla="*/ 438150 w 438150"/>
                  <a:gd name="connsiteY9" fmla="*/ 224790 h 224790"/>
                  <a:gd name="connsiteX10" fmla="*/ 438150 w 438150"/>
                  <a:gd name="connsiteY10" fmla="*/ 186690 h 224790"/>
                  <a:gd name="connsiteX11" fmla="*/ 399098 w 438150"/>
                  <a:gd name="connsiteY11" fmla="*/ 148590 h 224790"/>
                  <a:gd name="connsiteX0" fmla="*/ 399098 w 438150"/>
                  <a:gd name="connsiteY0" fmla="*/ 0 h 76200"/>
                  <a:gd name="connsiteX1" fmla="*/ 258128 w 438150"/>
                  <a:gd name="connsiteY1" fmla="*/ 0 h 76200"/>
                  <a:gd name="connsiteX2" fmla="*/ 220028 w 438150"/>
                  <a:gd name="connsiteY2" fmla="*/ 952 h 76200"/>
                  <a:gd name="connsiteX3" fmla="*/ 156210 w 438150"/>
                  <a:gd name="connsiteY3" fmla="*/ 952 h 76200"/>
                  <a:gd name="connsiteX4" fmla="*/ 117158 w 438150"/>
                  <a:gd name="connsiteY4" fmla="*/ 0 h 76200"/>
                  <a:gd name="connsiteX5" fmla="*/ 38100 w 438150"/>
                  <a:gd name="connsiteY5" fmla="*/ 0 h 76200"/>
                  <a:gd name="connsiteX6" fmla="*/ 0 w 438150"/>
                  <a:gd name="connsiteY6" fmla="*/ 38100 h 76200"/>
                  <a:gd name="connsiteX7" fmla="*/ 0 w 438150"/>
                  <a:gd name="connsiteY7" fmla="*/ 76200 h 76200"/>
                  <a:gd name="connsiteX8" fmla="*/ 438150 w 438150"/>
                  <a:gd name="connsiteY8" fmla="*/ 76200 h 76200"/>
                  <a:gd name="connsiteX9" fmla="*/ 438150 w 438150"/>
                  <a:gd name="connsiteY9" fmla="*/ 38100 h 76200"/>
                  <a:gd name="connsiteX10" fmla="*/ 399098 w 438150"/>
                  <a:gd name="connsiteY10" fmla="*/ 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8150" h="76200">
                    <a:moveTo>
                      <a:pt x="399098" y="0"/>
                    </a:moveTo>
                    <a:lnTo>
                      <a:pt x="258128" y="0"/>
                    </a:lnTo>
                    <a:cubicBezTo>
                      <a:pt x="228283" y="159"/>
                      <a:pt x="237014" y="793"/>
                      <a:pt x="220028" y="952"/>
                    </a:cubicBezTo>
                    <a:lnTo>
                      <a:pt x="156210" y="952"/>
                    </a:lnTo>
                    <a:cubicBezTo>
                      <a:pt x="139065" y="793"/>
                      <a:pt x="136843" y="159"/>
                      <a:pt x="117158" y="0"/>
                    </a:cubicBez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lnTo>
                      <a:pt x="0" y="76200"/>
                    </a:lnTo>
                    <a:lnTo>
                      <a:pt x="438150" y="76200"/>
                    </a:lnTo>
                    <a:lnTo>
                      <a:pt x="438150" y="38100"/>
                    </a:lnTo>
                    <a:cubicBezTo>
                      <a:pt x="437198" y="17145"/>
                      <a:pt x="420052" y="0"/>
                      <a:pt x="399098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DA2756-F771-DA0F-E1D3-79DBCF47D524}"/>
                </a:ext>
              </a:extLst>
            </p:cNvPr>
            <p:cNvGrpSpPr/>
            <p:nvPr/>
          </p:nvGrpSpPr>
          <p:grpSpPr>
            <a:xfrm flipH="1">
              <a:off x="3155683" y="1348295"/>
              <a:ext cx="359635" cy="509789"/>
              <a:chOff x="5394300" y="1160493"/>
              <a:chExt cx="478675" cy="678529"/>
            </a:xfrm>
            <a:solidFill>
              <a:schemeClr val="accent3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5EE508E-D21B-DE40-F486-213C078A677E}"/>
                  </a:ext>
                </a:extLst>
              </p:cNvPr>
              <p:cNvSpPr/>
              <p:nvPr/>
            </p:nvSpPr>
            <p:spPr>
              <a:xfrm>
                <a:off x="5748053" y="1279931"/>
                <a:ext cx="124922" cy="323223"/>
              </a:xfrm>
              <a:custGeom>
                <a:avLst/>
                <a:gdLst>
                  <a:gd name="connsiteX0" fmla="*/ 114300 w 124922"/>
                  <a:gd name="connsiteY0" fmla="*/ 14288 h 323223"/>
                  <a:gd name="connsiteX1" fmla="*/ 77152 w 124922"/>
                  <a:gd name="connsiteY1" fmla="*/ 0 h 323223"/>
                  <a:gd name="connsiteX2" fmla="*/ 17145 w 124922"/>
                  <a:gd name="connsiteY2" fmla="*/ 152400 h 323223"/>
                  <a:gd name="connsiteX3" fmla="*/ 0 w 124922"/>
                  <a:gd name="connsiteY3" fmla="*/ 317183 h 323223"/>
                  <a:gd name="connsiteX4" fmla="*/ 37147 w 124922"/>
                  <a:gd name="connsiteY4" fmla="*/ 322898 h 323223"/>
                  <a:gd name="connsiteX5" fmla="*/ 57150 w 124922"/>
                  <a:gd name="connsiteY5" fmla="*/ 308610 h 323223"/>
                  <a:gd name="connsiteX6" fmla="*/ 57150 w 124922"/>
                  <a:gd name="connsiteY6" fmla="*/ 306705 h 323223"/>
                  <a:gd name="connsiteX7" fmla="*/ 122872 w 124922"/>
                  <a:gd name="connsiteY7" fmla="*/ 36195 h 323223"/>
                  <a:gd name="connsiteX8" fmla="*/ 114300 w 124922"/>
                  <a:gd name="connsiteY8" fmla="*/ 14288 h 323223"/>
                  <a:gd name="connsiteX9" fmla="*/ 114300 w 124922"/>
                  <a:gd name="connsiteY9" fmla="*/ 14288 h 32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922" h="323223">
                    <a:moveTo>
                      <a:pt x="114300" y="14288"/>
                    </a:moveTo>
                    <a:lnTo>
                      <a:pt x="77152" y="0"/>
                    </a:lnTo>
                    <a:lnTo>
                      <a:pt x="17145" y="152400"/>
                    </a:lnTo>
                    <a:lnTo>
                      <a:pt x="0" y="317183"/>
                    </a:lnTo>
                    <a:lnTo>
                      <a:pt x="37147" y="322898"/>
                    </a:lnTo>
                    <a:cubicBezTo>
                      <a:pt x="46672" y="324803"/>
                      <a:pt x="55245" y="318135"/>
                      <a:pt x="57150" y="308610"/>
                    </a:cubicBezTo>
                    <a:cubicBezTo>
                      <a:pt x="57150" y="307658"/>
                      <a:pt x="57150" y="307658"/>
                      <a:pt x="57150" y="306705"/>
                    </a:cubicBezTo>
                    <a:cubicBezTo>
                      <a:pt x="63818" y="190500"/>
                      <a:pt x="104775" y="80010"/>
                      <a:pt x="122872" y="36195"/>
                    </a:cubicBezTo>
                    <a:cubicBezTo>
                      <a:pt x="127635" y="28575"/>
                      <a:pt x="123825" y="18097"/>
                      <a:pt x="114300" y="14288"/>
                    </a:cubicBezTo>
                    <a:cubicBezTo>
                      <a:pt x="114300" y="14288"/>
                      <a:pt x="114300" y="14288"/>
                      <a:pt x="11430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EE4176D-2EF6-31A9-AE96-BF8EF83FB3C7}"/>
                  </a:ext>
                </a:extLst>
              </p:cNvPr>
              <p:cNvSpPr/>
              <p:nvPr/>
            </p:nvSpPr>
            <p:spPr>
              <a:xfrm>
                <a:off x="5574095" y="1343146"/>
                <a:ext cx="47438" cy="47041"/>
              </a:xfrm>
              <a:custGeom>
                <a:avLst/>
                <a:gdLst>
                  <a:gd name="connsiteX0" fmla="*/ 32035 w 47438"/>
                  <a:gd name="connsiteY0" fmla="*/ 1555 h 47041"/>
                  <a:gd name="connsiteX1" fmla="*/ 1555 w 47438"/>
                  <a:gd name="connsiteY1" fmla="*/ 14890 h 47041"/>
                  <a:gd name="connsiteX2" fmla="*/ 14890 w 47438"/>
                  <a:gd name="connsiteY2" fmla="*/ 45370 h 47041"/>
                  <a:gd name="connsiteX3" fmla="*/ 45370 w 47438"/>
                  <a:gd name="connsiteY3" fmla="*/ 32035 h 47041"/>
                  <a:gd name="connsiteX4" fmla="*/ 32035 w 47438"/>
                  <a:gd name="connsiteY4" fmla="*/ 1555 h 47041"/>
                  <a:gd name="connsiteX5" fmla="*/ 32035 w 47438"/>
                  <a:gd name="connsiteY5" fmla="*/ 1555 h 47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438" h="47041">
                    <a:moveTo>
                      <a:pt x="32035" y="1555"/>
                    </a:moveTo>
                    <a:cubicBezTo>
                      <a:pt x="19652" y="-3208"/>
                      <a:pt x="6317" y="3460"/>
                      <a:pt x="1555" y="14890"/>
                    </a:cubicBezTo>
                    <a:cubicBezTo>
                      <a:pt x="-3208" y="27272"/>
                      <a:pt x="3460" y="40607"/>
                      <a:pt x="14890" y="45370"/>
                    </a:cubicBezTo>
                    <a:cubicBezTo>
                      <a:pt x="27272" y="50132"/>
                      <a:pt x="40607" y="44417"/>
                      <a:pt x="45370" y="32035"/>
                    </a:cubicBezTo>
                    <a:cubicBezTo>
                      <a:pt x="51085" y="20605"/>
                      <a:pt x="44417" y="6317"/>
                      <a:pt x="32035" y="1555"/>
                    </a:cubicBezTo>
                    <a:cubicBezTo>
                      <a:pt x="32035" y="1555"/>
                      <a:pt x="32035" y="1555"/>
                      <a:pt x="32035" y="15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3DF559C-135B-2BF6-AE10-385C28322BE6}"/>
                  </a:ext>
                </a:extLst>
              </p:cNvPr>
              <p:cNvSpPr/>
              <p:nvPr/>
            </p:nvSpPr>
            <p:spPr>
              <a:xfrm>
                <a:off x="5394300" y="1160493"/>
                <a:ext cx="408997" cy="416617"/>
              </a:xfrm>
              <a:custGeom>
                <a:avLst/>
                <a:gdLst>
                  <a:gd name="connsiteX0" fmla="*/ 130868 w 408997"/>
                  <a:gd name="connsiteY0" fmla="*/ 1328 h 416617"/>
                  <a:gd name="connsiteX1" fmla="*/ 108008 w 408997"/>
                  <a:gd name="connsiteY1" fmla="*/ 10853 h 416617"/>
                  <a:gd name="connsiteX2" fmla="*/ 108008 w 408997"/>
                  <a:gd name="connsiteY2" fmla="*/ 10853 h 416617"/>
                  <a:gd name="connsiteX3" fmla="*/ 1328 w 408997"/>
                  <a:gd name="connsiteY3" fmla="*/ 285173 h 416617"/>
                  <a:gd name="connsiteX4" fmla="*/ 10853 w 408997"/>
                  <a:gd name="connsiteY4" fmla="*/ 307080 h 416617"/>
                  <a:gd name="connsiteX5" fmla="*/ 10853 w 408997"/>
                  <a:gd name="connsiteY5" fmla="*/ 307080 h 416617"/>
                  <a:gd name="connsiteX6" fmla="*/ 288983 w 408997"/>
                  <a:gd name="connsiteY6" fmla="*/ 416618 h 416617"/>
                  <a:gd name="connsiteX7" fmla="*/ 408998 w 408997"/>
                  <a:gd name="connsiteY7" fmla="*/ 110865 h 416617"/>
                  <a:gd name="connsiteX8" fmla="*/ 130868 w 408997"/>
                  <a:gd name="connsiteY8" fmla="*/ 1328 h 416617"/>
                  <a:gd name="connsiteX9" fmla="*/ 249930 w 408997"/>
                  <a:gd name="connsiteY9" fmla="*/ 249930 h 416617"/>
                  <a:gd name="connsiteX10" fmla="*/ 227070 w 408997"/>
                  <a:gd name="connsiteY10" fmla="*/ 235643 h 416617"/>
                  <a:gd name="connsiteX11" fmla="*/ 236595 w 408997"/>
                  <a:gd name="connsiteY11" fmla="*/ 260408 h 416617"/>
                  <a:gd name="connsiteX12" fmla="*/ 231833 w 408997"/>
                  <a:gd name="connsiteY12" fmla="*/ 277553 h 416617"/>
                  <a:gd name="connsiteX13" fmla="*/ 216593 w 408997"/>
                  <a:gd name="connsiteY13" fmla="*/ 287078 h 416617"/>
                  <a:gd name="connsiteX14" fmla="*/ 188970 w 408997"/>
                  <a:gd name="connsiteY14" fmla="*/ 267075 h 416617"/>
                  <a:gd name="connsiteX15" fmla="*/ 188970 w 408997"/>
                  <a:gd name="connsiteY15" fmla="*/ 244215 h 416617"/>
                  <a:gd name="connsiteX16" fmla="*/ 172778 w 408997"/>
                  <a:gd name="connsiteY16" fmla="*/ 261360 h 416617"/>
                  <a:gd name="connsiteX17" fmla="*/ 138488 w 408997"/>
                  <a:gd name="connsiteY17" fmla="*/ 257550 h 416617"/>
                  <a:gd name="connsiteX18" fmla="*/ 133725 w 408997"/>
                  <a:gd name="connsiteY18" fmla="*/ 240405 h 416617"/>
                  <a:gd name="connsiteX19" fmla="*/ 135630 w 408997"/>
                  <a:gd name="connsiteY19" fmla="*/ 233738 h 416617"/>
                  <a:gd name="connsiteX20" fmla="*/ 143250 w 408997"/>
                  <a:gd name="connsiteY20" fmla="*/ 224213 h 416617"/>
                  <a:gd name="connsiteX21" fmla="*/ 167063 w 408997"/>
                  <a:gd name="connsiteY21" fmla="*/ 211830 h 416617"/>
                  <a:gd name="connsiteX22" fmla="*/ 140393 w 408997"/>
                  <a:gd name="connsiteY22" fmla="*/ 207068 h 416617"/>
                  <a:gd name="connsiteX23" fmla="*/ 128010 w 408997"/>
                  <a:gd name="connsiteY23" fmla="*/ 176588 h 416617"/>
                  <a:gd name="connsiteX24" fmla="*/ 157538 w 408997"/>
                  <a:gd name="connsiteY24" fmla="*/ 163253 h 416617"/>
                  <a:gd name="connsiteX25" fmla="*/ 180398 w 408997"/>
                  <a:gd name="connsiteY25" fmla="*/ 177540 h 416617"/>
                  <a:gd name="connsiteX26" fmla="*/ 170873 w 408997"/>
                  <a:gd name="connsiteY26" fmla="*/ 152775 h 416617"/>
                  <a:gd name="connsiteX27" fmla="*/ 171825 w 408997"/>
                  <a:gd name="connsiteY27" fmla="*/ 140393 h 416617"/>
                  <a:gd name="connsiteX28" fmla="*/ 174683 w 408997"/>
                  <a:gd name="connsiteY28" fmla="*/ 134678 h 416617"/>
                  <a:gd name="connsiteX29" fmla="*/ 190875 w 408997"/>
                  <a:gd name="connsiteY29" fmla="*/ 125153 h 416617"/>
                  <a:gd name="connsiteX30" fmla="*/ 218498 w 408997"/>
                  <a:gd name="connsiteY30" fmla="*/ 145155 h 416617"/>
                  <a:gd name="connsiteX31" fmla="*/ 218498 w 408997"/>
                  <a:gd name="connsiteY31" fmla="*/ 168015 h 416617"/>
                  <a:gd name="connsiteX32" fmla="*/ 234690 w 408997"/>
                  <a:gd name="connsiteY32" fmla="*/ 150870 h 416617"/>
                  <a:gd name="connsiteX33" fmla="*/ 268028 w 408997"/>
                  <a:gd name="connsiteY33" fmla="*/ 154680 h 416617"/>
                  <a:gd name="connsiteX34" fmla="*/ 272790 w 408997"/>
                  <a:gd name="connsiteY34" fmla="*/ 171825 h 416617"/>
                  <a:gd name="connsiteX35" fmla="*/ 264218 w 408997"/>
                  <a:gd name="connsiteY35" fmla="*/ 188018 h 416617"/>
                  <a:gd name="connsiteX36" fmla="*/ 240405 w 408997"/>
                  <a:gd name="connsiteY36" fmla="*/ 200400 h 416617"/>
                  <a:gd name="connsiteX37" fmla="*/ 267075 w 408997"/>
                  <a:gd name="connsiteY37" fmla="*/ 205163 h 416617"/>
                  <a:gd name="connsiteX38" fmla="*/ 280410 w 408997"/>
                  <a:gd name="connsiteY38" fmla="*/ 234690 h 416617"/>
                  <a:gd name="connsiteX39" fmla="*/ 249930 w 408997"/>
                  <a:gd name="connsiteY39" fmla="*/ 249930 h 41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08997" h="416617">
                    <a:moveTo>
                      <a:pt x="130868" y="1328"/>
                    </a:moveTo>
                    <a:cubicBezTo>
                      <a:pt x="122295" y="-2482"/>
                      <a:pt x="111818" y="2280"/>
                      <a:pt x="108008" y="10853"/>
                    </a:cubicBezTo>
                    <a:cubicBezTo>
                      <a:pt x="108008" y="10853"/>
                      <a:pt x="108008" y="10853"/>
                      <a:pt x="108008" y="10853"/>
                    </a:cubicBezTo>
                    <a:lnTo>
                      <a:pt x="1328" y="285173"/>
                    </a:lnTo>
                    <a:cubicBezTo>
                      <a:pt x="-2482" y="293745"/>
                      <a:pt x="2280" y="304223"/>
                      <a:pt x="10853" y="307080"/>
                    </a:cubicBezTo>
                    <a:cubicBezTo>
                      <a:pt x="10853" y="307080"/>
                      <a:pt x="10853" y="307080"/>
                      <a:pt x="10853" y="307080"/>
                    </a:cubicBezTo>
                    <a:lnTo>
                      <a:pt x="288983" y="416618"/>
                    </a:lnTo>
                    <a:lnTo>
                      <a:pt x="408998" y="110865"/>
                    </a:lnTo>
                    <a:lnTo>
                      <a:pt x="130868" y="1328"/>
                    </a:lnTo>
                    <a:close/>
                    <a:moveTo>
                      <a:pt x="249930" y="249930"/>
                    </a:moveTo>
                    <a:cubicBezTo>
                      <a:pt x="242310" y="246120"/>
                      <a:pt x="233738" y="241358"/>
                      <a:pt x="227070" y="235643"/>
                    </a:cubicBezTo>
                    <a:cubicBezTo>
                      <a:pt x="230880" y="243263"/>
                      <a:pt x="234690" y="251835"/>
                      <a:pt x="236595" y="260408"/>
                    </a:cubicBezTo>
                    <a:cubicBezTo>
                      <a:pt x="237548" y="267075"/>
                      <a:pt x="235643" y="272790"/>
                      <a:pt x="231833" y="277553"/>
                    </a:cubicBezTo>
                    <a:cubicBezTo>
                      <a:pt x="228023" y="282315"/>
                      <a:pt x="222308" y="286125"/>
                      <a:pt x="216593" y="287078"/>
                    </a:cubicBezTo>
                    <a:cubicBezTo>
                      <a:pt x="203258" y="288983"/>
                      <a:pt x="191828" y="279458"/>
                      <a:pt x="188970" y="267075"/>
                    </a:cubicBezTo>
                    <a:cubicBezTo>
                      <a:pt x="188018" y="259455"/>
                      <a:pt x="188018" y="251835"/>
                      <a:pt x="188970" y="244215"/>
                    </a:cubicBezTo>
                    <a:cubicBezTo>
                      <a:pt x="184208" y="249930"/>
                      <a:pt x="178493" y="255645"/>
                      <a:pt x="172778" y="261360"/>
                    </a:cubicBezTo>
                    <a:cubicBezTo>
                      <a:pt x="162300" y="268980"/>
                      <a:pt x="147060" y="268028"/>
                      <a:pt x="138488" y="257550"/>
                    </a:cubicBezTo>
                    <a:cubicBezTo>
                      <a:pt x="134678" y="252788"/>
                      <a:pt x="132773" y="246120"/>
                      <a:pt x="133725" y="240405"/>
                    </a:cubicBezTo>
                    <a:cubicBezTo>
                      <a:pt x="133725" y="238500"/>
                      <a:pt x="134678" y="236595"/>
                      <a:pt x="135630" y="233738"/>
                    </a:cubicBezTo>
                    <a:cubicBezTo>
                      <a:pt x="137535" y="229928"/>
                      <a:pt x="139440" y="227070"/>
                      <a:pt x="143250" y="224213"/>
                    </a:cubicBezTo>
                    <a:cubicBezTo>
                      <a:pt x="150870" y="219450"/>
                      <a:pt x="158490" y="215640"/>
                      <a:pt x="167063" y="211830"/>
                    </a:cubicBezTo>
                    <a:cubicBezTo>
                      <a:pt x="158490" y="210878"/>
                      <a:pt x="148965" y="209925"/>
                      <a:pt x="140393" y="207068"/>
                    </a:cubicBezTo>
                    <a:cubicBezTo>
                      <a:pt x="128010" y="202305"/>
                      <a:pt x="122295" y="188018"/>
                      <a:pt x="128010" y="176588"/>
                    </a:cubicBezTo>
                    <a:cubicBezTo>
                      <a:pt x="132773" y="165158"/>
                      <a:pt x="146108" y="159443"/>
                      <a:pt x="157538" y="163253"/>
                    </a:cubicBezTo>
                    <a:cubicBezTo>
                      <a:pt x="166110" y="167063"/>
                      <a:pt x="172778" y="171825"/>
                      <a:pt x="180398" y="177540"/>
                    </a:cubicBezTo>
                    <a:cubicBezTo>
                      <a:pt x="176588" y="169920"/>
                      <a:pt x="172778" y="161348"/>
                      <a:pt x="170873" y="152775"/>
                    </a:cubicBezTo>
                    <a:cubicBezTo>
                      <a:pt x="169920" y="148965"/>
                      <a:pt x="170873" y="144203"/>
                      <a:pt x="171825" y="140393"/>
                    </a:cubicBezTo>
                    <a:cubicBezTo>
                      <a:pt x="172778" y="138488"/>
                      <a:pt x="173730" y="136583"/>
                      <a:pt x="174683" y="134678"/>
                    </a:cubicBezTo>
                    <a:cubicBezTo>
                      <a:pt x="178493" y="129915"/>
                      <a:pt x="184208" y="126105"/>
                      <a:pt x="190875" y="125153"/>
                    </a:cubicBezTo>
                    <a:cubicBezTo>
                      <a:pt x="204210" y="123248"/>
                      <a:pt x="215640" y="132773"/>
                      <a:pt x="218498" y="145155"/>
                    </a:cubicBezTo>
                    <a:cubicBezTo>
                      <a:pt x="219450" y="152775"/>
                      <a:pt x="219450" y="160395"/>
                      <a:pt x="218498" y="168015"/>
                    </a:cubicBezTo>
                    <a:cubicBezTo>
                      <a:pt x="223260" y="162300"/>
                      <a:pt x="228975" y="156585"/>
                      <a:pt x="234690" y="150870"/>
                    </a:cubicBezTo>
                    <a:cubicBezTo>
                      <a:pt x="245168" y="143250"/>
                      <a:pt x="260408" y="144203"/>
                      <a:pt x="268028" y="154680"/>
                    </a:cubicBezTo>
                    <a:cubicBezTo>
                      <a:pt x="271838" y="159443"/>
                      <a:pt x="273743" y="166110"/>
                      <a:pt x="272790" y="171825"/>
                    </a:cubicBezTo>
                    <a:cubicBezTo>
                      <a:pt x="271838" y="178493"/>
                      <a:pt x="268980" y="184208"/>
                      <a:pt x="264218" y="188018"/>
                    </a:cubicBezTo>
                    <a:cubicBezTo>
                      <a:pt x="256598" y="192780"/>
                      <a:pt x="248978" y="196590"/>
                      <a:pt x="240405" y="200400"/>
                    </a:cubicBezTo>
                    <a:cubicBezTo>
                      <a:pt x="248978" y="201353"/>
                      <a:pt x="258503" y="202305"/>
                      <a:pt x="267075" y="205163"/>
                    </a:cubicBezTo>
                    <a:cubicBezTo>
                      <a:pt x="278505" y="209925"/>
                      <a:pt x="284220" y="223260"/>
                      <a:pt x="280410" y="234690"/>
                    </a:cubicBezTo>
                    <a:cubicBezTo>
                      <a:pt x="275648" y="248025"/>
                      <a:pt x="262313" y="254693"/>
                      <a:pt x="249930" y="2499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82E6E2A-5B56-210F-3207-9304F641CE87}"/>
                  </a:ext>
                </a:extLst>
              </p:cNvPr>
              <p:cNvSpPr/>
              <p:nvPr/>
            </p:nvSpPr>
            <p:spPr>
              <a:xfrm rot="19590609">
                <a:off x="5617626" y="1709440"/>
                <a:ext cx="38100" cy="76201"/>
              </a:xfrm>
              <a:custGeom>
                <a:avLst/>
                <a:gdLst>
                  <a:gd name="connsiteX0" fmla="*/ 38101 w 38100"/>
                  <a:gd name="connsiteY0" fmla="*/ 38101 h 76201"/>
                  <a:gd name="connsiteX1" fmla="*/ 19050 w 38100"/>
                  <a:gd name="connsiteY1" fmla="*/ 76201 h 76201"/>
                  <a:gd name="connsiteX2" fmla="*/ 0 w 38100"/>
                  <a:gd name="connsiteY2" fmla="*/ 38101 h 76201"/>
                  <a:gd name="connsiteX3" fmla="*/ 19050 w 38100"/>
                  <a:gd name="connsiteY3" fmla="*/ 0 h 76201"/>
                  <a:gd name="connsiteX4" fmla="*/ 38101 w 38100"/>
                  <a:gd name="connsiteY4" fmla="*/ 38101 h 7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76201">
                    <a:moveTo>
                      <a:pt x="38101" y="38101"/>
                    </a:moveTo>
                    <a:cubicBezTo>
                      <a:pt x="38101" y="59143"/>
                      <a:pt x="29572" y="76201"/>
                      <a:pt x="19050" y="76201"/>
                    </a:cubicBezTo>
                    <a:cubicBezTo>
                      <a:pt x="8529" y="76201"/>
                      <a:pt x="0" y="59143"/>
                      <a:pt x="0" y="38101"/>
                    </a:cubicBezTo>
                    <a:cubicBezTo>
                      <a:pt x="0" y="17058"/>
                      <a:pt x="8529" y="0"/>
                      <a:pt x="19050" y="0"/>
                    </a:cubicBezTo>
                    <a:cubicBezTo>
                      <a:pt x="29572" y="0"/>
                      <a:pt x="38101" y="17058"/>
                      <a:pt x="38101" y="3810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D6D3F6F-AD58-5E81-A5EC-52C715429CA8}"/>
                  </a:ext>
                </a:extLst>
              </p:cNvPr>
              <p:cNvSpPr/>
              <p:nvPr/>
            </p:nvSpPr>
            <p:spPr>
              <a:xfrm rot="19485524">
                <a:off x="5703133" y="1800924"/>
                <a:ext cx="76197" cy="38098"/>
              </a:xfrm>
              <a:custGeom>
                <a:avLst/>
                <a:gdLst>
                  <a:gd name="connsiteX0" fmla="*/ 76197 w 76197"/>
                  <a:gd name="connsiteY0" fmla="*/ 19049 h 38098"/>
                  <a:gd name="connsiteX1" fmla="*/ 38099 w 76197"/>
                  <a:gd name="connsiteY1" fmla="*/ 38099 h 38098"/>
                  <a:gd name="connsiteX2" fmla="*/ 0 w 76197"/>
                  <a:gd name="connsiteY2" fmla="*/ 19049 h 38098"/>
                  <a:gd name="connsiteX3" fmla="*/ 38099 w 76197"/>
                  <a:gd name="connsiteY3" fmla="*/ 0 h 38098"/>
                  <a:gd name="connsiteX4" fmla="*/ 76197 w 76197"/>
                  <a:gd name="connsiteY4" fmla="*/ 19049 h 3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7" h="38098">
                    <a:moveTo>
                      <a:pt x="76197" y="19049"/>
                    </a:moveTo>
                    <a:cubicBezTo>
                      <a:pt x="76197" y="29570"/>
                      <a:pt x="59140" y="38099"/>
                      <a:pt x="38099" y="38099"/>
                    </a:cubicBezTo>
                    <a:cubicBezTo>
                      <a:pt x="17057" y="38099"/>
                      <a:pt x="0" y="29570"/>
                      <a:pt x="0" y="19049"/>
                    </a:cubicBezTo>
                    <a:cubicBezTo>
                      <a:pt x="0" y="8529"/>
                      <a:pt x="17057" y="0"/>
                      <a:pt x="38099" y="0"/>
                    </a:cubicBezTo>
                    <a:cubicBezTo>
                      <a:pt x="59140" y="0"/>
                      <a:pt x="76197" y="8529"/>
                      <a:pt x="76197" y="1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7792471-E325-892A-C6EA-91DF260DD292}"/>
                  </a:ext>
                </a:extLst>
              </p:cNvPr>
              <p:cNvSpPr/>
              <p:nvPr/>
            </p:nvSpPr>
            <p:spPr>
              <a:xfrm rot="17995737">
                <a:off x="5676056" y="1641724"/>
                <a:ext cx="76196" cy="38098"/>
              </a:xfrm>
              <a:custGeom>
                <a:avLst/>
                <a:gdLst>
                  <a:gd name="connsiteX0" fmla="*/ 76196 w 76196"/>
                  <a:gd name="connsiteY0" fmla="*/ 19049 h 38098"/>
                  <a:gd name="connsiteX1" fmla="*/ 38098 w 76196"/>
                  <a:gd name="connsiteY1" fmla="*/ 38098 h 38098"/>
                  <a:gd name="connsiteX2" fmla="*/ 0 w 76196"/>
                  <a:gd name="connsiteY2" fmla="*/ 19049 h 38098"/>
                  <a:gd name="connsiteX3" fmla="*/ 38098 w 76196"/>
                  <a:gd name="connsiteY3" fmla="*/ 0 h 38098"/>
                  <a:gd name="connsiteX4" fmla="*/ 76196 w 76196"/>
                  <a:gd name="connsiteY4" fmla="*/ 19049 h 3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96" h="38098">
                    <a:moveTo>
                      <a:pt x="76196" y="19049"/>
                    </a:moveTo>
                    <a:cubicBezTo>
                      <a:pt x="76196" y="29569"/>
                      <a:pt x="59139" y="38098"/>
                      <a:pt x="38098" y="38098"/>
                    </a:cubicBezTo>
                    <a:cubicBezTo>
                      <a:pt x="17057" y="38098"/>
                      <a:pt x="0" y="29569"/>
                      <a:pt x="0" y="19049"/>
                    </a:cubicBezTo>
                    <a:cubicBezTo>
                      <a:pt x="0" y="8529"/>
                      <a:pt x="17057" y="0"/>
                      <a:pt x="38098" y="0"/>
                    </a:cubicBezTo>
                    <a:cubicBezTo>
                      <a:pt x="59139" y="0"/>
                      <a:pt x="76196" y="8529"/>
                      <a:pt x="76196" y="19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6" name="TextBox 83">
            <a:extLst>
              <a:ext uri="{FF2B5EF4-FFF2-40B4-BE49-F238E27FC236}">
                <a16:creationId xmlns:a16="http://schemas.microsoft.com/office/drawing/2014/main" id="{8A0285A6-2628-4CA3-925E-B8FCCFA47D18}"/>
              </a:ext>
            </a:extLst>
          </p:cNvPr>
          <p:cNvSpPr txBox="1"/>
          <p:nvPr/>
        </p:nvSpPr>
        <p:spPr>
          <a:xfrm>
            <a:off x="728172" y="3146703"/>
            <a:ext cx="1447392" cy="30410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2"/>
                </a:solidFill>
              </a:rPr>
              <a:t>ETL 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2"/>
                </a:solidFill>
              </a:rPr>
              <a:t>Process</a:t>
            </a:r>
          </a:p>
        </p:txBody>
      </p:sp>
      <p:sp>
        <p:nvSpPr>
          <p:cNvPr id="68" name="TextBox 84">
            <a:extLst>
              <a:ext uri="{FF2B5EF4-FFF2-40B4-BE49-F238E27FC236}">
                <a16:creationId xmlns:a16="http://schemas.microsoft.com/office/drawing/2014/main" id="{5636489D-D713-42CA-A6C9-55A6564AF013}"/>
              </a:ext>
            </a:extLst>
          </p:cNvPr>
          <p:cNvSpPr txBox="1"/>
          <p:nvPr/>
        </p:nvSpPr>
        <p:spPr>
          <a:xfrm>
            <a:off x="2683457" y="3090804"/>
            <a:ext cx="1224527" cy="44418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3"/>
                </a:solidFill>
              </a:rPr>
              <a:t>Exploratory 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3"/>
                </a:solidFill>
              </a:rPr>
              <a:t>Data Analysis</a:t>
            </a:r>
          </a:p>
        </p:txBody>
      </p:sp>
      <p:sp>
        <p:nvSpPr>
          <p:cNvPr id="69" name="TextBox 85">
            <a:extLst>
              <a:ext uri="{FF2B5EF4-FFF2-40B4-BE49-F238E27FC236}">
                <a16:creationId xmlns:a16="http://schemas.microsoft.com/office/drawing/2014/main" id="{29207F1A-27E8-406B-9B14-EE310B8199D4}"/>
              </a:ext>
            </a:extLst>
          </p:cNvPr>
          <p:cNvSpPr txBox="1"/>
          <p:nvPr/>
        </p:nvSpPr>
        <p:spPr>
          <a:xfrm>
            <a:off x="4388437" y="3117859"/>
            <a:ext cx="1479260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1">
                    <a:lumMod val="50000"/>
                  </a:schemeClr>
                </a:solidFill>
              </a:rPr>
              <a:t>Feature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1">
                    <a:lumMod val="50000"/>
                  </a:schemeClr>
                </a:solidFill>
              </a:rPr>
              <a:t>Selection</a:t>
            </a:r>
          </a:p>
        </p:txBody>
      </p:sp>
      <p:sp>
        <p:nvSpPr>
          <p:cNvPr id="72" name="TextBox 86">
            <a:extLst>
              <a:ext uri="{FF2B5EF4-FFF2-40B4-BE49-F238E27FC236}">
                <a16:creationId xmlns:a16="http://schemas.microsoft.com/office/drawing/2014/main" id="{D7F47D37-A106-4B8F-8934-B791916D5752}"/>
              </a:ext>
            </a:extLst>
          </p:cNvPr>
          <p:cNvSpPr txBox="1"/>
          <p:nvPr/>
        </p:nvSpPr>
        <p:spPr>
          <a:xfrm>
            <a:off x="6299203" y="3117859"/>
            <a:ext cx="146038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5"/>
                </a:solidFill>
              </a:rPr>
              <a:t>Model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5"/>
                </a:solidFill>
              </a:rPr>
              <a:t>Comparison</a:t>
            </a:r>
          </a:p>
        </p:txBody>
      </p:sp>
      <p:sp>
        <p:nvSpPr>
          <p:cNvPr id="77" name="TextBox 87">
            <a:extLst>
              <a:ext uri="{FF2B5EF4-FFF2-40B4-BE49-F238E27FC236}">
                <a16:creationId xmlns:a16="http://schemas.microsoft.com/office/drawing/2014/main" id="{ED049A85-0146-4D79-B529-BB46112E2559}"/>
              </a:ext>
            </a:extLst>
          </p:cNvPr>
          <p:cNvSpPr txBox="1"/>
          <p:nvPr/>
        </p:nvSpPr>
        <p:spPr>
          <a:xfrm>
            <a:off x="8262777" y="3107139"/>
            <a:ext cx="1268112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6"/>
                </a:solidFill>
              </a:rPr>
              <a:t>Model 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6"/>
                </a:solidFill>
              </a:rPr>
              <a:t>Optimization</a:t>
            </a:r>
          </a:p>
        </p:txBody>
      </p:sp>
      <p:sp>
        <p:nvSpPr>
          <p:cNvPr id="80" name="TextBox 88">
            <a:extLst>
              <a:ext uri="{FF2B5EF4-FFF2-40B4-BE49-F238E27FC236}">
                <a16:creationId xmlns:a16="http://schemas.microsoft.com/office/drawing/2014/main" id="{3C5D9F5B-E950-49B5-8EEE-19A5471B9F3E}"/>
              </a:ext>
            </a:extLst>
          </p:cNvPr>
          <p:cNvSpPr txBox="1"/>
          <p:nvPr/>
        </p:nvSpPr>
        <p:spPr>
          <a:xfrm>
            <a:off x="10050396" y="3104540"/>
            <a:ext cx="1453081" cy="38323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4"/>
                </a:solidFill>
              </a:rPr>
              <a:t>Final Models </a:t>
            </a:r>
          </a:p>
          <a:p>
            <a:pPr algn="ctr">
              <a:lnSpc>
                <a:spcPct val="90000"/>
              </a:lnSpc>
            </a:pPr>
            <a:r>
              <a:rPr lang="en-IN" sz="1600" b="1" dirty="0">
                <a:solidFill>
                  <a:schemeClr val="accent4"/>
                </a:solidFill>
              </a:rPr>
              <a:t>Evaluation</a:t>
            </a:r>
          </a:p>
        </p:txBody>
      </p:sp>
      <p:sp>
        <p:nvSpPr>
          <p:cNvPr id="85" name="TextBox 70">
            <a:extLst>
              <a:ext uri="{FF2B5EF4-FFF2-40B4-BE49-F238E27FC236}">
                <a16:creationId xmlns:a16="http://schemas.microsoft.com/office/drawing/2014/main" id="{49B2F3B5-D98A-4E84-BB44-FEF98F584BE2}"/>
              </a:ext>
            </a:extLst>
          </p:cNvPr>
          <p:cNvSpPr txBox="1"/>
          <p:nvPr/>
        </p:nvSpPr>
        <p:spPr>
          <a:xfrm flipH="1">
            <a:off x="869650" y="3823229"/>
            <a:ext cx="1048297" cy="233966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Extract</a:t>
            </a:r>
          </a:p>
          <a:p>
            <a:r>
              <a:rPr lang="en-US" sz="1600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-</a:t>
            </a:r>
            <a:r>
              <a:rPr lang="en-US" sz="1400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INE</a:t>
            </a:r>
          </a:p>
          <a:p>
            <a:r>
              <a:rPr lang="en-US" sz="1400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-</a:t>
            </a:r>
            <a:r>
              <a:rPr lang="en-US" sz="1400" dirty="0" err="1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Datos.gob</a:t>
            </a:r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endParaRPr lang="en-US" sz="16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Transform</a:t>
            </a:r>
          </a:p>
          <a:p>
            <a:r>
              <a:rPr lang="en-US" sz="1400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-Cleaning</a:t>
            </a:r>
          </a:p>
          <a:p>
            <a:r>
              <a:rPr lang="en-US" sz="1400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-Encoding</a:t>
            </a:r>
          </a:p>
          <a:p>
            <a:r>
              <a:rPr lang="en-US" sz="1400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-Merging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Load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91" name="TextBox 70">
            <a:extLst>
              <a:ext uri="{FF2B5EF4-FFF2-40B4-BE49-F238E27FC236}">
                <a16:creationId xmlns:a16="http://schemas.microsoft.com/office/drawing/2014/main" id="{46ED938D-DCB0-4D90-9ED2-1090A38E719E}"/>
              </a:ext>
            </a:extLst>
          </p:cNvPr>
          <p:cNvSpPr txBox="1"/>
          <p:nvPr/>
        </p:nvSpPr>
        <p:spPr>
          <a:xfrm flipH="1">
            <a:off x="2640461" y="3805265"/>
            <a:ext cx="1363890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Distribution</a:t>
            </a: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Variation Across Different Categorical Groups</a:t>
            </a: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collinearity Problem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92" name="TextBox 70">
            <a:extLst>
              <a:ext uri="{FF2B5EF4-FFF2-40B4-BE49-F238E27FC236}">
                <a16:creationId xmlns:a16="http://schemas.microsoft.com/office/drawing/2014/main" id="{85B433A5-CD19-4982-9C3F-E472703CDCD7}"/>
              </a:ext>
            </a:extLst>
          </p:cNvPr>
          <p:cNvSpPr txBox="1"/>
          <p:nvPr/>
        </p:nvSpPr>
        <p:spPr>
          <a:xfrm flipH="1">
            <a:off x="4538774" y="3823229"/>
            <a:ext cx="1363890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Manual Feature</a:t>
            </a: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Selection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Selection Through Models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93" name="TextBox 70">
            <a:extLst>
              <a:ext uri="{FF2B5EF4-FFF2-40B4-BE49-F238E27FC236}">
                <a16:creationId xmlns:a16="http://schemas.microsoft.com/office/drawing/2014/main" id="{C45AA97A-630E-4278-B8DC-6C791DD7C7FD}"/>
              </a:ext>
            </a:extLst>
          </p:cNvPr>
          <p:cNvSpPr txBox="1"/>
          <p:nvPr/>
        </p:nvSpPr>
        <p:spPr>
          <a:xfrm flipH="1">
            <a:off x="6395695" y="3874859"/>
            <a:ext cx="1363890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X_train Transformation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Models and Feature Selections Dictionaries</a:t>
            </a:r>
          </a:p>
          <a:p>
            <a:endParaRPr lang="en-US" sz="1400" b="1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Cross Validation</a:t>
            </a: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Test Evaluation</a:t>
            </a:r>
          </a:p>
        </p:txBody>
      </p:sp>
      <p:sp>
        <p:nvSpPr>
          <p:cNvPr id="98" name="TextBox 70">
            <a:extLst>
              <a:ext uri="{FF2B5EF4-FFF2-40B4-BE49-F238E27FC236}">
                <a16:creationId xmlns:a16="http://schemas.microsoft.com/office/drawing/2014/main" id="{C5416C57-6A25-4744-AEEF-B695156ACEB5}"/>
              </a:ext>
            </a:extLst>
          </p:cNvPr>
          <p:cNvSpPr txBox="1"/>
          <p:nvPr/>
        </p:nvSpPr>
        <p:spPr>
          <a:xfrm flipH="1">
            <a:off x="8153400" y="3864139"/>
            <a:ext cx="1507679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Model And Feature Selection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Grid Search Hyperparameters</a:t>
            </a: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Optimization 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99" name="TextBox 70">
            <a:extLst>
              <a:ext uri="{FF2B5EF4-FFF2-40B4-BE49-F238E27FC236}">
                <a16:creationId xmlns:a16="http://schemas.microsoft.com/office/drawing/2014/main" id="{3CF6F3CE-E914-459B-8040-256F9C48D165}"/>
              </a:ext>
            </a:extLst>
          </p:cNvPr>
          <p:cNvSpPr txBox="1"/>
          <p:nvPr/>
        </p:nvSpPr>
        <p:spPr>
          <a:xfrm flipH="1">
            <a:off x="10052047" y="3823229"/>
            <a:ext cx="1423110" cy="228803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Prediction Metrics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Feature Importance and SHAP Analysis</a:t>
            </a:r>
          </a:p>
          <a:p>
            <a:endParaRPr lang="en-US" sz="1400" dirty="0">
              <a:solidFill>
                <a:schemeClr val="bg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9AD110B1-152A-4B81-9DD6-6419E036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Modeling and Evaluation Process</a:t>
            </a:r>
          </a:p>
        </p:txBody>
      </p:sp>
    </p:spTree>
    <p:extLst>
      <p:ext uri="{BB962C8B-B14F-4D97-AF65-F5344CB8AC3E}">
        <p14:creationId xmlns:p14="http://schemas.microsoft.com/office/powerpoint/2010/main" val="309144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Exploratory Data Analysis: Target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37D8D20-B715-4851-997B-2061FE0B3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1628800"/>
            <a:ext cx="4968552" cy="39800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CA16F99-04C4-4165-96F3-A63F2A162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029" y="1589988"/>
            <a:ext cx="4568951" cy="40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0" y="476672"/>
            <a:ext cx="10969943" cy="71108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Exploratory Data Analysis: </a:t>
            </a:r>
            <a:r>
              <a:rPr lang="en-US" dirty="0">
                <a:solidFill>
                  <a:schemeClr val="bg1"/>
                </a:solidFill>
              </a:rPr>
              <a:t>Target Variation across different categorical groups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22B255-0418-4826-925D-A0A31F8F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04" y="1632761"/>
            <a:ext cx="7557748" cy="474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4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Exploratory Data Analysis: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3CE33A-3900-4D28-9B77-609295A9F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42" y="1412776"/>
            <a:ext cx="9421540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7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">
      <a:dk1>
        <a:srgbClr val="000000"/>
      </a:dk1>
      <a:lt1>
        <a:srgbClr val="FFFFFF"/>
      </a:lt1>
      <a:dk2>
        <a:srgbClr val="212830"/>
      </a:dk2>
      <a:lt2>
        <a:srgbClr val="A4A5A4"/>
      </a:lt2>
      <a:accent1>
        <a:srgbClr val="00529A"/>
      </a:accent1>
      <a:accent2>
        <a:srgbClr val="38AAFE"/>
      </a:accent2>
      <a:accent3>
        <a:srgbClr val="FD8E2B"/>
      </a:accent3>
      <a:accent4>
        <a:srgbClr val="8AB74C"/>
      </a:accent4>
      <a:accent5>
        <a:srgbClr val="FFC000"/>
      </a:accent5>
      <a:accent6>
        <a:srgbClr val="E35A34"/>
      </a:accent6>
      <a:hlink>
        <a:srgbClr val="FFFFFF"/>
      </a:hlink>
      <a:folHlink>
        <a:srgbClr val="FFFFFF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5971</TotalTime>
  <Words>1048</Words>
  <Application>Microsoft Office PowerPoint</Application>
  <PresentationFormat>Personalizado</PresentationFormat>
  <Paragraphs>456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Segoe UI</vt:lpstr>
      <vt:lpstr>Office Theme</vt:lpstr>
      <vt:lpstr>Empty Housing Rates in Spain: A Machine Learning Approach to Prediction and Interpretation</vt:lpstr>
      <vt:lpstr>Modeling and Evaluation Process</vt:lpstr>
      <vt:lpstr>Modeling and Evaluation Process</vt:lpstr>
      <vt:lpstr>ETL Process</vt:lpstr>
      <vt:lpstr>ETL Process</vt:lpstr>
      <vt:lpstr>Modeling and Evaluation Process</vt:lpstr>
      <vt:lpstr>Exploratory Data Analysis: Target</vt:lpstr>
      <vt:lpstr>Exploratory Data Analysis: Target Variation across different categorical groups</vt:lpstr>
      <vt:lpstr>Exploratory Data Analysis:</vt:lpstr>
      <vt:lpstr>Exploratory Data Analysis: Correlations and multicollinearity among numerical features, especially considering the presence of disaggregated variables</vt:lpstr>
      <vt:lpstr>Exploratory Data Analysis: Correlations and multicollinearity among numerical features, especially considering the presence of disaggregated variables</vt:lpstr>
      <vt:lpstr>Exploratory Data Analysis: Correlations and multicollinearity among numerical features, especially considering the presence of disaggregated variables</vt:lpstr>
      <vt:lpstr>Modeling and Evaluation Process</vt:lpstr>
      <vt:lpstr>Feature Selection</vt:lpstr>
      <vt:lpstr>Modeling and Evaluation Process</vt:lpstr>
      <vt:lpstr>Model Comparison</vt:lpstr>
      <vt:lpstr>Modeling and Evaluation Process</vt:lpstr>
      <vt:lpstr>Model Optimization</vt:lpstr>
      <vt:lpstr>Modeling and Evaluation Process</vt:lpstr>
      <vt:lpstr>Final Models Evaluation: Optimized RIDGE</vt:lpstr>
      <vt:lpstr>Final Models Evaluation: Optimized CatBoost</vt:lpstr>
      <vt:lpstr>Final Models Evaluation: Optimized CatBoost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CATWOE Analysis PowerPoint Template</dc:title>
  <dc:creator>Julian</dc:creator>
  <cp:lastModifiedBy>Guillermo Castillon Novo</cp:lastModifiedBy>
  <cp:revision>152</cp:revision>
  <dcterms:created xsi:type="dcterms:W3CDTF">2013-09-12T13:05:01Z</dcterms:created>
  <dcterms:modified xsi:type="dcterms:W3CDTF">2025-04-03T17:49:17Z</dcterms:modified>
</cp:coreProperties>
</file>