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57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5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91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5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260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89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54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2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2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3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9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72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89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319"/>
            <a:ext cx="9144000" cy="1082605"/>
          </a:xfrm>
        </p:spPr>
        <p:txBody>
          <a:bodyPr>
            <a:normAutofit fontScale="90000"/>
          </a:bodyPr>
          <a:lstStyle/>
          <a:p>
            <a:r>
              <a:rPr lang="es-ES" sz="6600" b="1" u="sng" dirty="0"/>
              <a:t>Un Accidente Letal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25678-FEDD-4141-BE67-B7189C7C8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242" y="2771474"/>
            <a:ext cx="4068418" cy="3807471"/>
          </a:xfrm>
        </p:spPr>
        <p:txBody>
          <a:bodyPr>
            <a:normAutofit/>
          </a:bodyPr>
          <a:lstStyle/>
          <a:p>
            <a:r>
              <a:rPr lang="es-ES" sz="3600" b="1" dirty="0"/>
              <a:t>MAS DE UN 60%</a:t>
            </a:r>
          </a:p>
          <a:p>
            <a:r>
              <a:rPr lang="es-ES" sz="3600" b="1" dirty="0"/>
              <a:t>DE</a:t>
            </a:r>
          </a:p>
          <a:p>
            <a:r>
              <a:rPr lang="es-ES" sz="3600" b="1" dirty="0"/>
              <a:t>MORTALIDAD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61283C-30D1-430F-BB0C-F1B876BA1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7" t="14141" r="12826" b="14214"/>
          <a:stretch/>
        </p:blipFill>
        <p:spPr>
          <a:xfrm>
            <a:off x="6096000" y="1895059"/>
            <a:ext cx="5035826" cy="4202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1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319"/>
            <a:ext cx="9144000" cy="1082605"/>
          </a:xfrm>
        </p:spPr>
        <p:txBody>
          <a:bodyPr>
            <a:normAutofit fontScale="90000"/>
          </a:bodyPr>
          <a:lstStyle/>
          <a:p>
            <a:r>
              <a:rPr lang="es-ES" sz="6600" b="1" u="sng" dirty="0"/>
              <a:t>“Mujeres y niños primero”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D5897-03C6-4D36-AC7A-1CEAA371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2" y="2182939"/>
            <a:ext cx="11324656" cy="3595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46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89885"/>
            <a:ext cx="9144000" cy="1082605"/>
          </a:xfrm>
        </p:spPr>
        <p:txBody>
          <a:bodyPr>
            <a:normAutofit fontScale="90000"/>
          </a:bodyPr>
          <a:lstStyle/>
          <a:p>
            <a:r>
              <a:rPr lang="es-ES" sz="6600" b="1" u="sng" dirty="0"/>
              <a:t>“Los mas adinerados tenían sitio en los botes”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D5897-03C6-4D36-AC7A-1CEAA371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671" y="2302208"/>
            <a:ext cx="11324655" cy="3595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41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33155"/>
            <a:ext cx="9144000" cy="1082605"/>
          </a:xfrm>
        </p:spPr>
        <p:txBody>
          <a:bodyPr>
            <a:normAutofit fontScale="90000"/>
          </a:bodyPr>
          <a:lstStyle/>
          <a:p>
            <a:r>
              <a:rPr lang="es-ES" sz="6600" b="1" u="sng" dirty="0"/>
              <a:t>“Muchos infantes no superaron las condiciones del rescate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61F529-4921-4A73-A5D3-014392A2B016}"/>
              </a:ext>
            </a:extLst>
          </p:cNvPr>
          <p:cNvSpPr txBox="1"/>
          <p:nvPr/>
        </p:nvSpPr>
        <p:spPr>
          <a:xfrm>
            <a:off x="3445566" y="395222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MORTALIDAD MUJERES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C66F86-F74A-4605-AE7C-A6497B1DB634}"/>
              </a:ext>
            </a:extLst>
          </p:cNvPr>
          <p:cNvSpPr txBox="1"/>
          <p:nvPr/>
        </p:nvSpPr>
        <p:spPr>
          <a:xfrm>
            <a:off x="3750367" y="4652046"/>
            <a:ext cx="1285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24%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B8563D-E0CE-4775-93C2-0C87FC2A2A7B}"/>
              </a:ext>
            </a:extLst>
          </p:cNvPr>
          <p:cNvSpPr txBox="1"/>
          <p:nvPr/>
        </p:nvSpPr>
        <p:spPr>
          <a:xfrm>
            <a:off x="6387551" y="3429000"/>
            <a:ext cx="3723858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/>
              <a:t>MORTALIDAD INFANTES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888CD-5820-410D-882A-F81B184CB594}"/>
              </a:ext>
            </a:extLst>
          </p:cNvPr>
          <p:cNvSpPr txBox="1"/>
          <p:nvPr/>
        </p:nvSpPr>
        <p:spPr>
          <a:xfrm>
            <a:off x="6758607" y="4422999"/>
            <a:ext cx="19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41%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CFD24D3-0C53-487F-A3E0-D7B344DFDCF1}"/>
              </a:ext>
            </a:extLst>
          </p:cNvPr>
          <p:cNvCxnSpPr/>
          <p:nvPr/>
        </p:nvCxnSpPr>
        <p:spPr>
          <a:xfrm flipV="1">
            <a:off x="2398643" y="3286539"/>
            <a:ext cx="7394713" cy="2380145"/>
          </a:xfrm>
          <a:prstGeom prst="bentConnector3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9885"/>
            <a:ext cx="12191999" cy="1082605"/>
          </a:xfrm>
        </p:spPr>
        <p:txBody>
          <a:bodyPr>
            <a:noAutofit/>
          </a:bodyPr>
          <a:lstStyle/>
          <a:p>
            <a:r>
              <a:rPr lang="es-ES" sz="5400" b="1" u="sng" dirty="0"/>
              <a:t>La distribución de clases afecta a las diferencias en mortalidad entre puertos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D5897-03C6-4D36-AC7A-1CEAA371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436" y="2739529"/>
            <a:ext cx="11324655" cy="35950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798C99-CA27-46AC-AF44-659BAE186991}"/>
              </a:ext>
            </a:extLst>
          </p:cNvPr>
          <p:cNvSpPr txBox="1"/>
          <p:nvPr/>
        </p:nvSpPr>
        <p:spPr>
          <a:xfrm>
            <a:off x="279953" y="2225518"/>
            <a:ext cx="15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DIFUNTOS: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F087537-19B2-4F21-91DE-BB819742065D}"/>
              </a:ext>
            </a:extLst>
          </p:cNvPr>
          <p:cNvCxnSpPr>
            <a:cxnSpLocks/>
          </p:cNvCxnSpPr>
          <p:nvPr/>
        </p:nvCxnSpPr>
        <p:spPr>
          <a:xfrm>
            <a:off x="490329" y="2613996"/>
            <a:ext cx="1121133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AE16E7-842C-45F3-8CC1-C31C6825C341}"/>
              </a:ext>
            </a:extLst>
          </p:cNvPr>
          <p:cNvSpPr txBox="1"/>
          <p:nvPr/>
        </p:nvSpPr>
        <p:spPr>
          <a:xfrm>
            <a:off x="2266123" y="1952066"/>
            <a:ext cx="123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66%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2D2FA6-E025-4760-9BD9-B4D22463E154}"/>
              </a:ext>
            </a:extLst>
          </p:cNvPr>
          <p:cNvSpPr txBox="1"/>
          <p:nvPr/>
        </p:nvSpPr>
        <p:spPr>
          <a:xfrm>
            <a:off x="5930349" y="1952066"/>
            <a:ext cx="123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45%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A14722-3921-4DC1-9048-5040333E939B}"/>
              </a:ext>
            </a:extLst>
          </p:cNvPr>
          <p:cNvSpPr txBox="1"/>
          <p:nvPr/>
        </p:nvSpPr>
        <p:spPr>
          <a:xfrm>
            <a:off x="9594575" y="1952066"/>
            <a:ext cx="123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291805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228</TotalTime>
  <Words>63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Pizarra</vt:lpstr>
      <vt:lpstr>Un Accidente Letal</vt:lpstr>
      <vt:lpstr>“Mujeres y niños primero”</vt:lpstr>
      <vt:lpstr>“Los mas adinerados tenían sitio en los botes”</vt:lpstr>
      <vt:lpstr>“Muchos infantes no superaron las condiciones del rescate</vt:lpstr>
      <vt:lpstr>La distribución de clases afecta a las diferencias en mortalidad entre puertos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Accidente Letal</dc:title>
  <dc:creator>Guillermo</dc:creator>
  <cp:lastModifiedBy>Guillermo</cp:lastModifiedBy>
  <cp:revision>11</cp:revision>
  <dcterms:created xsi:type="dcterms:W3CDTF">2024-12-13T13:15:18Z</dcterms:created>
  <dcterms:modified xsi:type="dcterms:W3CDTF">2024-12-13T19:29:28Z</dcterms:modified>
</cp:coreProperties>
</file>