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FD67-E6E3-4884-8608-369B90AD4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DE118D-C226-471B-BB04-3FE1C4A7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C8FC1-3F57-455D-BD6D-348282CF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A9C73-6EAE-4133-80B0-094D97AF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89243A-5CFC-40DE-986F-92367530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8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ABCA-3DCC-4686-B35F-6543FAEF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39A91-CA14-445A-80D1-E5F34025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ABF35-CC27-428B-9BC9-DAE7B556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58110-D171-4174-9FD3-4B5F55E7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AC0CA-829B-41B2-A1A6-1765A59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05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896999-8767-4075-9F2B-1B2BA88B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39E190-4EE6-4312-A387-B500229E1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6BBA71-834B-4204-A550-4BA86EF4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438D2-850D-424C-96D3-4BA49B4A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D3D916-1160-4B44-9C45-C5A767A8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7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7F148-CCA5-476C-AF67-D9F813EB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3EB69-3685-4F2E-ACB8-E2129EC0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C0AC9F-D768-49EA-8FB6-DA8C199E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0C9FF-74CE-4CE6-BDE2-AB3FC19E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B7FA1-7FE8-4B0E-8F0A-A8C3EDFC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55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B6FE8-3BEF-45BF-99F3-4C1083F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26267-BE23-4026-9750-ECF2C075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0B2CC-8FC7-4ABB-BBE9-45CB0CCF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C96C20-518A-405E-9167-1F92EFBD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FB236-5077-467A-8B6A-3D5E70CA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23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B6F6B-7DF6-4AAF-950A-8AD26C4E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CE0FF-0AB1-4A4C-B24F-56BDB048A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726837-4511-4534-ACA7-73B10DF6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6357B-9F01-4F79-BC02-BECB3CC0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C4DE6-2AA3-475F-B62B-3EB3F551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F1E714-DE1E-4CAA-89AD-514884E4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17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0F8CC-2B42-452F-BC07-062B36CA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E3620-CEC2-44E3-980E-D981F9A9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5C965-BCAA-4BB5-9764-344F3D9AD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F082A6-9666-4A7D-BF67-ACBAA86CB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C20235-F2BD-4E48-BF0A-5E9B168C4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5AF39A-9B63-449E-ABC9-E6FC97C5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AE4003-E06A-4711-8C6F-A33EF5F9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432709-EB7C-4B70-89FE-AFCD2B5E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6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56BA-504A-4FF4-AD39-121D8719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04039F-E1B4-4BAF-8BBD-6BD77700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718CB0-09AC-419E-8704-161AB712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5EB67D-128F-43F0-AC6C-71C396B1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30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77555D-D401-4756-A135-05A889D2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F294C1-194E-4EC8-AA1C-5540A455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D1FBA8-8BA2-40F5-BD99-8A5F7041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32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9A804-03F6-4205-B527-1A6249EF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F6CDD-6368-4C22-BC69-37488DF5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313C79-8360-42A1-AA7C-69ADF7EC4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CE299A-9E5E-4E91-BCAE-4F1A2595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3D2C5-328B-47B1-BB14-3A5D0623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384B79-1F9E-47C8-AF5F-B9FAA6CC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914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D4158-B934-452A-A48C-904184B5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D97FDB-945A-4DE9-9F7E-D0032C52F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DA0FB-C7A1-4A5E-A92A-B301CD63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942746-BE01-4BD3-B017-50C0ED03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9B25D9-7489-4A87-B2F8-82954AB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34D38-526F-4F93-A76F-8D310621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44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DA3799F-EFD2-493C-97B3-AC3767F6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B495B6-B46B-49F3-9963-D6E1EF11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0EEDE-57DE-4EE1-9B6B-51117F1E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14D3-D327-46BA-BD00-216ACB05624C}" type="datetimeFigureOut">
              <a:rPr lang="es-ES" smtClean="0"/>
              <a:t>13/12/2024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B8D89-E640-4F93-B582-F21647EE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027ED-352C-4772-82E4-7EFB4A22F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1A0D-5E0A-4363-99C3-0ECD854B2AC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29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319"/>
            <a:ext cx="9144000" cy="1082605"/>
          </a:xfrm>
        </p:spPr>
        <p:txBody>
          <a:bodyPr>
            <a:normAutofit/>
          </a:bodyPr>
          <a:lstStyle/>
          <a:p>
            <a:r>
              <a:rPr lang="es-ES" sz="6600" b="1" u="sng" dirty="0"/>
              <a:t>Un Accidente Letal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25678-FEDD-4141-BE67-B7189C7C8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242" y="2771474"/>
            <a:ext cx="4068418" cy="3807471"/>
          </a:xfrm>
        </p:spPr>
        <p:txBody>
          <a:bodyPr>
            <a:normAutofit/>
          </a:bodyPr>
          <a:lstStyle/>
          <a:p>
            <a:r>
              <a:rPr lang="es-ES" sz="3600" b="1" dirty="0"/>
              <a:t>MAS DE UN 60%</a:t>
            </a:r>
          </a:p>
          <a:p>
            <a:r>
              <a:rPr lang="es-ES" sz="3600" b="1" dirty="0"/>
              <a:t>DE</a:t>
            </a:r>
          </a:p>
          <a:p>
            <a:r>
              <a:rPr lang="es-ES" sz="3600" b="1" dirty="0"/>
              <a:t>MORTALIDAD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B61283C-30D1-430F-BB0C-F1B876BA1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7" t="14141" r="12826" b="14214"/>
          <a:stretch/>
        </p:blipFill>
        <p:spPr>
          <a:xfrm>
            <a:off x="6096000" y="1895059"/>
            <a:ext cx="5035826" cy="42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1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319"/>
            <a:ext cx="9144000" cy="1082605"/>
          </a:xfrm>
        </p:spPr>
        <p:txBody>
          <a:bodyPr>
            <a:normAutofit/>
          </a:bodyPr>
          <a:lstStyle/>
          <a:p>
            <a:r>
              <a:rPr lang="es-ES" sz="6600" b="1" u="sng" dirty="0"/>
              <a:t>“Mujeres y niños primero”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2" y="2182939"/>
            <a:ext cx="11324656" cy="35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6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9885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“Los mas adinerados tenían sitio en los botes”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3671" y="2302208"/>
            <a:ext cx="11324655" cy="359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72"/>
            <a:ext cx="9144000" cy="1082605"/>
          </a:xfrm>
        </p:spPr>
        <p:txBody>
          <a:bodyPr>
            <a:normAutofit fontScale="90000"/>
          </a:bodyPr>
          <a:lstStyle/>
          <a:p>
            <a:r>
              <a:rPr lang="es-ES" sz="6600" b="1" u="sng" dirty="0"/>
              <a:t>“Muchos infantes no superaron las condiciones del rescate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61F529-4921-4A73-A5D3-014392A2B016}"/>
              </a:ext>
            </a:extLst>
          </p:cNvPr>
          <p:cNvSpPr txBox="1"/>
          <p:nvPr/>
        </p:nvSpPr>
        <p:spPr>
          <a:xfrm>
            <a:off x="3187146" y="4575729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MORTALIDAD MUJERES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8C66F86-F74A-4605-AE7C-A6497B1DB634}"/>
              </a:ext>
            </a:extLst>
          </p:cNvPr>
          <p:cNvSpPr txBox="1"/>
          <p:nvPr/>
        </p:nvSpPr>
        <p:spPr>
          <a:xfrm>
            <a:off x="3770241" y="4958798"/>
            <a:ext cx="1073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24%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B8563D-E0CE-4775-93C2-0C87FC2A2A7B}"/>
              </a:ext>
            </a:extLst>
          </p:cNvPr>
          <p:cNvSpPr txBox="1"/>
          <p:nvPr/>
        </p:nvSpPr>
        <p:spPr>
          <a:xfrm>
            <a:off x="6162264" y="3593159"/>
            <a:ext cx="372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MORTALIDAD INFANTES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5888CD-5820-410D-882A-F81B184CB594}"/>
              </a:ext>
            </a:extLst>
          </p:cNvPr>
          <p:cNvSpPr txBox="1"/>
          <p:nvPr/>
        </p:nvSpPr>
        <p:spPr>
          <a:xfrm>
            <a:off x="7401340" y="4153505"/>
            <a:ext cx="19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41%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1CFD24D3-0C53-487F-A3E0-D7B344DFDCF1}"/>
              </a:ext>
            </a:extLst>
          </p:cNvPr>
          <p:cNvCxnSpPr/>
          <p:nvPr/>
        </p:nvCxnSpPr>
        <p:spPr>
          <a:xfrm flipV="1">
            <a:off x="2398643" y="3286539"/>
            <a:ext cx="7394713" cy="2380145"/>
          </a:xfrm>
          <a:prstGeom prst="bentConnector3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8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5505D-4839-4ACC-9F73-078788EA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9885"/>
            <a:ext cx="12191999" cy="1082605"/>
          </a:xfrm>
        </p:spPr>
        <p:txBody>
          <a:bodyPr>
            <a:noAutofit/>
          </a:bodyPr>
          <a:lstStyle/>
          <a:p>
            <a:r>
              <a:rPr lang="es-ES" sz="5400" b="1" u="sng" dirty="0"/>
              <a:t>La distribución de clases afecta a las diferencias en mortalidad entre puertos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ED5897-03C6-4D36-AC7A-1CEAA371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436" y="2739529"/>
            <a:ext cx="11324655" cy="35950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E798C99-CA27-46AC-AF44-659BAE186991}"/>
              </a:ext>
            </a:extLst>
          </p:cNvPr>
          <p:cNvSpPr txBox="1"/>
          <p:nvPr/>
        </p:nvSpPr>
        <p:spPr>
          <a:xfrm>
            <a:off x="384313" y="2273744"/>
            <a:ext cx="123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DIFUNTOS: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F087537-19B2-4F21-91DE-BB819742065D}"/>
              </a:ext>
            </a:extLst>
          </p:cNvPr>
          <p:cNvCxnSpPr>
            <a:cxnSpLocks/>
          </p:cNvCxnSpPr>
          <p:nvPr/>
        </p:nvCxnSpPr>
        <p:spPr>
          <a:xfrm>
            <a:off x="384313" y="2643076"/>
            <a:ext cx="112113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EAE16E7-842C-45F3-8CC1-C31C6825C341}"/>
              </a:ext>
            </a:extLst>
          </p:cNvPr>
          <p:cNvSpPr txBox="1"/>
          <p:nvPr/>
        </p:nvSpPr>
        <p:spPr>
          <a:xfrm>
            <a:off x="2252870" y="2031643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66%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C2D2FA6-E025-4760-9BD9-B4D22463E154}"/>
              </a:ext>
            </a:extLst>
          </p:cNvPr>
          <p:cNvSpPr txBox="1"/>
          <p:nvPr/>
        </p:nvSpPr>
        <p:spPr>
          <a:xfrm>
            <a:off x="5917096" y="2031643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45%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8A14722-3921-4DC1-9048-5040333E939B}"/>
              </a:ext>
            </a:extLst>
          </p:cNvPr>
          <p:cNvSpPr txBox="1"/>
          <p:nvPr/>
        </p:nvSpPr>
        <p:spPr>
          <a:xfrm>
            <a:off x="9581322" y="2031643"/>
            <a:ext cx="123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2918058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63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Un Accidente Letal</vt:lpstr>
      <vt:lpstr>“Mujeres y niños primero”</vt:lpstr>
      <vt:lpstr>“Los mas adinerados tenían sitio en los botes”</vt:lpstr>
      <vt:lpstr>“Muchos infantes no superaron las condiciones del rescate</vt:lpstr>
      <vt:lpstr>La distribución de clases afecta a las diferencias en mortalidad entre puertos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Accidente Letal</dc:title>
  <dc:creator>Guillermo</dc:creator>
  <cp:lastModifiedBy>Guillermo</cp:lastModifiedBy>
  <cp:revision>9</cp:revision>
  <dcterms:created xsi:type="dcterms:W3CDTF">2024-12-13T13:15:18Z</dcterms:created>
  <dcterms:modified xsi:type="dcterms:W3CDTF">2024-12-13T15:55:49Z</dcterms:modified>
</cp:coreProperties>
</file>