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89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15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64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85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46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7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63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94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588E72-BB86-4425-890C-AA6FEFA27333}" type="datetimeFigureOut">
              <a:rPr lang="en-GB" smtClean="0"/>
              <a:t>13/08/2023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AB034D-E210-46C1-B084-BD12A5AE5C3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3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948-C075-2706-B7E3-4CD56F62C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Continuous Integration and Deployment (CI/CD)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7F641-7544-B6E7-04A9-D47560A0F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46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D38CE-4901-F15C-B86C-F4BF0A2B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What?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B2D41-AC01-1C89-AA2E-DFA476783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Sequential Process known as a “pipeline” to deliver software in an automated fashion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60E0D77-A31E-363C-E92E-360AB64560E6}"/>
              </a:ext>
            </a:extLst>
          </p:cNvPr>
          <p:cNvSpPr/>
          <p:nvPr/>
        </p:nvSpPr>
        <p:spPr>
          <a:xfrm>
            <a:off x="182880" y="2584305"/>
            <a:ext cx="1828800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A186076-01AE-2C45-0D84-53864B545232}"/>
              </a:ext>
            </a:extLst>
          </p:cNvPr>
          <p:cNvSpPr/>
          <p:nvPr/>
        </p:nvSpPr>
        <p:spPr>
          <a:xfrm>
            <a:off x="1827415" y="2584305"/>
            <a:ext cx="1828800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B7B5156-6AD0-9009-D44F-A097A1E1F076}"/>
              </a:ext>
            </a:extLst>
          </p:cNvPr>
          <p:cNvSpPr/>
          <p:nvPr/>
        </p:nvSpPr>
        <p:spPr>
          <a:xfrm>
            <a:off x="3471950" y="2584305"/>
            <a:ext cx="1828800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Static Check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BD50E-9C6D-C673-8FA6-A9CD56AC7089}"/>
              </a:ext>
            </a:extLst>
          </p:cNvPr>
          <p:cNvSpPr txBox="1"/>
          <p:nvPr/>
        </p:nvSpPr>
        <p:spPr>
          <a:xfrm>
            <a:off x="1097280" y="3807507"/>
            <a:ext cx="93767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Pipeline associated with GIT branch.  Runs on a Platform as a Service Provider.  Triggered by merge to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pipeline fails, changes including provisioning of infrastructure are rolled 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success, full infrastructure, with deployed software in tested, fully working state is delivered.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Optionally, as part of the pipeline, the environment can automatically switched to be the active production environment. Alternatively this change can be made later following manual acceptance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18C7DC3-25D7-1F42-6510-F29A909FA46A}"/>
              </a:ext>
            </a:extLst>
          </p:cNvPr>
          <p:cNvSpPr/>
          <p:nvPr/>
        </p:nvSpPr>
        <p:spPr>
          <a:xfrm>
            <a:off x="5116485" y="2584305"/>
            <a:ext cx="1828800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Provision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BC4E3407-570A-343C-2FFD-A9D64F2D4B81}"/>
              </a:ext>
            </a:extLst>
          </p:cNvPr>
          <p:cNvSpPr/>
          <p:nvPr/>
        </p:nvSpPr>
        <p:spPr>
          <a:xfrm>
            <a:off x="6761020" y="2584305"/>
            <a:ext cx="1828800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Deploy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F7E2EE43-0BAF-BB00-DDDC-28F89E94278A}"/>
              </a:ext>
            </a:extLst>
          </p:cNvPr>
          <p:cNvSpPr/>
          <p:nvPr/>
        </p:nvSpPr>
        <p:spPr>
          <a:xfrm>
            <a:off x="8405555" y="2584305"/>
            <a:ext cx="2533994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System/Smoke Test </a:t>
            </a:r>
          </a:p>
        </p:txBody>
      </p:sp>
    </p:spTree>
    <p:extLst>
      <p:ext uri="{BB962C8B-B14F-4D97-AF65-F5344CB8AC3E}">
        <p14:creationId xmlns:p14="http://schemas.microsoft.com/office/powerpoint/2010/main" val="319004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D5F5-474D-DD5E-B156-B62DF403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24B6-CA2A-03BA-7A26-FB2D360C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Repeatability – no error prone, inconsistent manual interventions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Fully tested and working environments delivered consistently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Saved developer time resulting in more time spent new functionality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Increased cadence of delivery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More uptime with “blue/green” deployment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Decreased time from Idea to delivery to production</a:t>
            </a:r>
          </a:p>
        </p:txBody>
      </p:sp>
    </p:spTree>
    <p:extLst>
      <p:ext uri="{BB962C8B-B14F-4D97-AF65-F5344CB8AC3E}">
        <p14:creationId xmlns:p14="http://schemas.microsoft.com/office/powerpoint/2010/main" val="322128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C1C1-177E-475D-2E8E-64190D27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567D-0DFF-9CAA-5937-E745F14DE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Automate everything.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Use transient, easily re-creatable environments in the cloud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Use industry-standard developer tools and software as a service environments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Changed development processes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Entry costs?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Initial pipeline development and set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Cloud costs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Costs of any re-architecture to convert services from on prem to cloud-ready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Risks?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Governance required around cloud usage to avoid wasted costs.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Governance required around test quality (and thus quality of delivery).</a:t>
            </a:r>
          </a:p>
        </p:txBody>
      </p:sp>
    </p:spTree>
    <p:extLst>
      <p:ext uri="{BB962C8B-B14F-4D97-AF65-F5344CB8AC3E}">
        <p14:creationId xmlns:p14="http://schemas.microsoft.com/office/powerpoint/2010/main" val="2033641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55</TotalTime>
  <Words>258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Retrospect</vt:lpstr>
      <vt:lpstr>Continuous Integration and Deployment (CI/CD)</vt:lpstr>
      <vt:lpstr>Continuous What?</vt:lpstr>
      <vt:lpstr>Why?</vt:lpstr>
      <vt:lpstr>How?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and Deployment (CI/CD)</dc:title>
  <dc:creator>Anthony Barker</dc:creator>
  <cp:lastModifiedBy>Anthony Barker</cp:lastModifiedBy>
  <cp:revision>7</cp:revision>
  <dcterms:created xsi:type="dcterms:W3CDTF">2023-08-13T12:59:05Z</dcterms:created>
  <dcterms:modified xsi:type="dcterms:W3CDTF">2023-08-13T13:54:54Z</dcterms:modified>
</cp:coreProperties>
</file>