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8A240-F7DA-B787-FB32-6A0E2632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7373F2-962D-FE2F-2E60-776A0BDB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6DC09-ABE9-9F30-904E-003FF209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39CA0-E06E-731B-9DEA-CBE00EE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0628A-3F42-3EF6-BBB8-A29EBBE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CBAA-1F74-08ED-FECF-DC1C43E5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5F73F1-074C-9F28-C470-66AC5D47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E579E-F5FB-D54E-2DEE-B5C833D2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421DE-DAE6-E300-ECA8-69AE85DB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8EA4B-BC03-CDFE-35AD-AC0F6021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C887F0-90B0-15F8-0857-3CF54DF8D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D5B33-7C3B-6A42-1667-426D2F3B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0BD1C-AF93-6A0B-C2FF-9976345E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7165B-18C9-DC11-C5DB-B4DC5B9E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3B6EE-0E3B-BC75-224E-60ABE3F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6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52E64-E5DF-D316-4A72-123E9C8D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7E9DC-4ED9-3172-AB0C-15D0B505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44348-77B5-67CB-338B-1FC96B7D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F08AF-EA73-7B1E-E52D-EBB26B0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BC2FCB-E5AE-B7E2-1016-0D9261D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1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CA9BD-BA58-18EB-A94E-33937FCC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E80F93-FA2C-4D62-0A55-7B4396C7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BFC0F-08EC-2F0B-B719-360AB96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6F23E-8C5D-3512-DE34-DB1EEF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B175E-04E2-520B-4026-5D963C86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2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8CA29-4B69-A72C-6FAD-F9A28436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0458B-6097-B226-96F0-0E6C978A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4CEBC0-A6D7-0AD8-1BDA-997A3E54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8BFC1E-65F5-221D-B1C6-4837D4F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97514-5658-DDE5-D34A-370DA6BA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AFEBA-37EE-FD4C-F66F-41AB4EC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4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93071-8DBE-D72A-6A5A-83DB09DC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50F71-617A-6ED2-00B7-51D84B9D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40E89A-B543-9BA1-6236-C91381504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0D5BBF-B322-800E-1ABB-7BCC5265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A0D1C6-D84C-BD86-8FE5-0CF08BDD2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E0645-5693-23E9-06CD-9E5B73F7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56D1B-F87A-1966-3C93-0A70FADA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14881-1665-026D-8318-D805479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117D2-5A6E-AEBB-CB19-843D177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91619-B387-1500-A064-35196D74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C1AD8E-332D-6091-3172-70C98F4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2F6CA2-6DC5-6890-4655-0969F7A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7E7E64-BAE6-30DA-AD65-B288011F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2DDB22-E1A4-3E16-733E-F3BCC4B9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BDC662-5E92-66B8-E46F-D1955327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80E68-F4D6-6BE4-B889-5DDADABF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7DB83-206D-44AE-F494-FBED7276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F43D90-E86C-123B-4374-3C944412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F6882-DC27-E625-D977-C307B47F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A5A2A3-F168-D4F0-F850-E1A3F931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6C81E9-D5D4-D6DD-19DA-88F8D9BC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241C1-8EEC-67FC-9E77-AD63CBBD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906E83-354F-AEDF-C06D-8DF9C0460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056D26-B1EB-C338-4580-07858B03E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3264F9-88FB-CFDA-D1B7-2AF229D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AF9CC-3BCE-AE77-A83C-898AAA07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89DA8-F031-EA34-C38C-7867E321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4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480272-C22F-2CF7-EF28-776DBE2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D29EF-EEF3-F3C4-177A-1EDD9E5D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3505B-E003-36A6-DFFD-315B63173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FDDE-7B34-A743-88B2-2D4C03663342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74016-D946-9904-5C1B-7E87F027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F7EF4-EF56-B18E-58E6-A8C769C66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F947-095E-5744-90C7-C9D040874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4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6696B-02C3-D34C-8918-4768B0FF3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F5A9A2-E4BF-1E1A-6CA9-CF104F07D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854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vittori</dc:creator>
  <cp:lastModifiedBy>olivier vittori</cp:lastModifiedBy>
  <cp:revision>1</cp:revision>
  <dcterms:created xsi:type="dcterms:W3CDTF">2023-05-23T09:14:20Z</dcterms:created>
  <dcterms:modified xsi:type="dcterms:W3CDTF">2023-05-23T09:15:01Z</dcterms:modified>
</cp:coreProperties>
</file>