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72" r:id="rId6"/>
    <p:sldId id="263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9" autoAdjust="0"/>
    <p:restoredTop sz="94660"/>
  </p:normalViewPr>
  <p:slideViewPr>
    <p:cSldViewPr snapToGrid="0">
      <p:cViewPr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21/09/17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s.com/tons-de-marrom" TargetMode="External"/><Relationship Id="rId4" Type="http://schemas.openxmlformats.org/officeDocument/2006/relationships/hyperlink" Target="http://www.cores.com/branc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elvetica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4" Type="http://schemas.openxmlformats.org/officeDocument/2006/relationships/hyperlink" Target="http://www.site-ficticio-e.com/pagina-ficticia-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-ficticio-a.com/pagina-ficticia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Equipe: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𝐿𝑖𝑢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Guilherme </a:t>
            </a:r>
            <a:r>
              <a:rPr lang="pt-BR" dirty="0" err="1" smtClean="0"/>
              <a:t>Guidi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Engenharia Computação		</a:t>
            </a:r>
            <a:endParaRPr lang="pt-BR" dirty="0"/>
          </a:p>
          <a:p>
            <a:r>
              <a:rPr lang="pt-BR" dirty="0" smtClean="0"/>
              <a:t>Kevin Liu </a:t>
            </a:r>
            <a:r>
              <a:rPr lang="mr-IN" dirty="0" smtClean="0"/>
              <a:t>–</a:t>
            </a:r>
            <a:r>
              <a:rPr lang="pt-BR" dirty="0" smtClean="0"/>
              <a:t> Engenharia </a:t>
            </a:r>
            <a:r>
              <a:rPr lang="pt-BR" dirty="0" err="1" smtClean="0"/>
              <a:t>Mecatronica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Leonardo </a:t>
            </a:r>
            <a:r>
              <a:rPr lang="pt-BR" dirty="0" err="1" smtClean="0"/>
              <a:t>Imakuma</a:t>
            </a:r>
            <a:r>
              <a:rPr lang="pt-BR" dirty="0" smtClean="0"/>
              <a:t>– Engenharia </a:t>
            </a:r>
            <a:r>
              <a:rPr lang="pt-BR" dirty="0" err="1" smtClean="0"/>
              <a:t>Mecanica</a:t>
            </a:r>
            <a:endParaRPr lang="pt-BR" dirty="0"/>
          </a:p>
          <a:p>
            <a:r>
              <a:rPr lang="pt-BR" dirty="0" smtClean="0"/>
              <a:t>Vitor Liu</a:t>
            </a:r>
            <a:r>
              <a:rPr lang="mr-IN" dirty="0" smtClean="0"/>
              <a:t>–</a:t>
            </a:r>
            <a:r>
              <a:rPr lang="pt-BR" dirty="0" smtClean="0"/>
              <a:t> Engenharia </a:t>
            </a:r>
            <a:r>
              <a:rPr lang="pt-BR" dirty="0" err="1" smtClean="0"/>
              <a:t>Mecatronico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52" y="1165606"/>
            <a:ext cx="10178912" cy="5316158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40171" y="4889379"/>
            <a:ext cx="440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ELETRÔNICA 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32649" y="4181493"/>
            <a:ext cx="2651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Manufatura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21" y="1220788"/>
            <a:ext cx="9642844" cy="51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5" y="367662"/>
            <a:ext cx="10657193" cy="5560275"/>
          </a:xfrm>
        </p:spPr>
      </p:pic>
    </p:spTree>
    <p:extLst>
      <p:ext uri="{BB962C8B-B14F-4D97-AF65-F5344CB8AC3E}">
        <p14:creationId xmlns:p14="http://schemas.microsoft.com/office/powerpoint/2010/main" val="8722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 da página Sobre Mim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0" y="1553093"/>
            <a:ext cx="9329876" cy="4888565"/>
          </a:xfrm>
        </p:spPr>
      </p:pic>
    </p:spTree>
    <p:extLst>
      <p:ext uri="{BB962C8B-B14F-4D97-AF65-F5344CB8AC3E}">
        <p14:creationId xmlns:p14="http://schemas.microsoft.com/office/powerpoint/2010/main" val="393432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Fontes: Helvética , Georgia </a:t>
            </a:r>
          </a:p>
          <a:p>
            <a:r>
              <a:rPr lang="pt-BR" dirty="0" smtClean="0"/>
              <a:t>Cores: </a:t>
            </a:r>
            <a:r>
              <a:rPr lang="pt-BR" dirty="0" err="1" smtClean="0"/>
              <a:t>rgb</a:t>
            </a:r>
            <a:r>
              <a:rPr lang="pt-BR" dirty="0" smtClean="0"/>
              <a:t>(160,90,17) ;  </a:t>
            </a:r>
            <a:r>
              <a:rPr lang="is-IS" dirty="0" smtClean="0"/>
              <a:t> </a:t>
            </a:r>
            <a:r>
              <a:rPr lang="is-IS" dirty="0"/>
              <a:t>rgba(255,255,255,1) , rgb(209,159,106</a:t>
            </a:r>
            <a:r>
              <a:rPr lang="is-IS" dirty="0" smtClean="0"/>
              <a:t>)</a:t>
            </a:r>
            <a:r>
              <a:rPr lang="pt-BR" dirty="0" smtClean="0"/>
              <a:t> ,</a:t>
            </a:r>
            <a:r>
              <a:rPr lang="is-IS" dirty="0"/>
              <a:t> rgb(255,255,255) , rgb(170,130,86</a:t>
            </a:r>
            <a:r>
              <a:rPr lang="is-IS" dirty="0" smtClean="0"/>
              <a:t>)</a:t>
            </a:r>
          </a:p>
          <a:p>
            <a:endParaRPr lang="is-IS" dirty="0" smtClean="0"/>
          </a:p>
          <a:p>
            <a:pPr marL="228600" lvl="1">
              <a:spcBef>
                <a:spcPts val="1000"/>
              </a:spcBef>
            </a:pPr>
            <a:r>
              <a:rPr lang="pt-BR" dirty="0"/>
              <a:t>Fonte Georgia, </a:t>
            </a:r>
            <a:r>
              <a:rPr lang="pt-BR" dirty="0" err="1"/>
              <a:t>titulos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www.Georgia.com</a:t>
            </a:r>
            <a:endParaRPr lang="is-IS" dirty="0" smtClean="0"/>
          </a:p>
          <a:p>
            <a:r>
              <a:rPr lang="is-IS" dirty="0" smtClean="0"/>
              <a:t>Fonte cores:</a:t>
            </a:r>
          </a:p>
          <a:p>
            <a:pPr lvl="1"/>
            <a:r>
              <a:rPr lang="pt-BR" dirty="0" smtClean="0">
                <a:hlinkClick r:id="rId3"/>
              </a:rPr>
              <a:t>http://www.cores.com/tons-de-marrom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www.cores.com/branco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www.cores.com/preto</a:t>
            </a:r>
            <a:endParaRPr lang="is-IS" dirty="0" smtClean="0"/>
          </a:p>
          <a:p>
            <a:r>
              <a:rPr lang="is-IS" dirty="0" smtClean="0"/>
              <a:t>Fonte Helvetica ,texto:	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www.Helvetica.com</a:t>
            </a:r>
            <a:r>
              <a:rPr lang="pt-BR" dirty="0" smtClean="0"/>
              <a:t>		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Shape 3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98" y="365124"/>
            <a:ext cx="8796805" cy="621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52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93" y="-147827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82093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Fonte </a:t>
            </a:r>
            <a:r>
              <a:rPr lang="pt-BR" b="1" dirty="0" err="1"/>
              <a:t>Fjalla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Segundo essa página, as características específicas da </a:t>
            </a:r>
            <a:r>
              <a:rPr lang="pt-BR" dirty="0" err="1"/>
              <a:t>Fjalla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são adequadas para transmitir seriedade e profissionalismo, que é a imagem que queremos para o portfólio.</a:t>
            </a:r>
          </a:p>
          <a:p>
            <a:r>
              <a:rPr lang="pt-BR" b="1" dirty="0"/>
              <a:t>Fonte </a:t>
            </a:r>
            <a:r>
              <a:rPr lang="pt-BR" b="1" dirty="0" err="1"/>
              <a:t>Average</a:t>
            </a:r>
            <a:endParaRPr lang="pt-BR" b="1" dirty="0"/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Cor verde (#76b874)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endParaRPr lang="pt-BR" b="1" dirty="0"/>
          </a:p>
          <a:p>
            <a:r>
              <a:rPr lang="pt-BR" b="1" dirty="0"/>
              <a:t>Cor amarela (#c4c17c) do fundo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73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15532</TotalTime>
  <Words>235</Words>
  <Application>Microsoft Macintosh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Mangal</vt:lpstr>
      <vt:lpstr>Arial</vt:lpstr>
      <vt:lpstr>Tema do Office</vt:lpstr>
      <vt:lpstr>Projeto I</vt:lpstr>
      <vt:lpstr>Equipe:〖Liu〗^2</vt:lpstr>
      <vt:lpstr>Mockup da página principal</vt:lpstr>
      <vt:lpstr>Mockup da página de projeto</vt:lpstr>
      <vt:lpstr>Apresentação do PowerPoint</vt:lpstr>
      <vt:lpstr>Mockup da página Sobre Mim</vt:lpstr>
      <vt:lpstr>Referências de cores e tipografia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Kevin Liu</cp:lastModifiedBy>
  <cp:revision>31</cp:revision>
  <dcterms:created xsi:type="dcterms:W3CDTF">2017-08-14T21:14:21Z</dcterms:created>
  <dcterms:modified xsi:type="dcterms:W3CDTF">2017-09-26T20:43:23Z</dcterms:modified>
</cp:coreProperties>
</file>