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8C824-DE66-F043-9F04-2A3DDB664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760D-1D3E-F04A-8C76-BE7A65A33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8BE47-2542-5D4C-8C98-0E3411DC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B60D2-6EDA-ED4F-AB73-2A270701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B654-0289-A94B-8F11-D5E606DC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768F-9049-A248-B927-F8CD5DB8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8EDDC-D013-AB4C-94FE-BD3761A26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62CF-4DD1-A340-8811-1A9C07AF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787F1-9B58-1343-8003-415486F4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FFEB-C21E-8D4C-9FAB-D90788C1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9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BBFBE-138B-E445-A3DD-3CC029CFD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5F65D-5405-9E46-97B4-3FB3973A4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83503-10A1-EC43-BEDA-B37D64FD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5FB4-4045-A146-9A42-8DC36F4F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DD022-280D-8E4D-A665-A7ED9B98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EB87-F841-4A42-87F5-7F704427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434A-2DB0-BC4F-A991-8450E2B2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76DC-5D09-0A42-8423-D6027370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9B21-0A49-4C41-A963-28019970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293D-896E-DB4C-A046-5B86204E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3A2C-9080-9B4A-BFFB-CA12B0B7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2C883-F09D-484B-8E22-E44BA5F8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7E9E-C08F-C746-92F2-BCFD0DA3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BCF83-6CFC-7B42-8DB3-0E2F885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7F75C-ED5E-3644-94BD-A37B0782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9E09D-75A3-2D46-8367-BB04108E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F743-190D-BD4A-8CB1-8FF89FE60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1F7AD-73F9-EB4B-A31A-42D6D1092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91F28-8645-6B49-9EE3-E1F689743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6EB36-A65F-6746-BA1B-8171BE12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A3864-B7E0-4B4D-8238-CA79A0CA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48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9E390-1DB0-EF4E-96F3-89308AD6E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DD6DC-746C-814B-94BA-AA198774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590AC-6BB2-7C4F-8712-CD3EEFFC4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D886E-79C7-DC4E-9747-37C192170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C1C43-F1AB-C248-A622-6139D5F63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80F80-58D5-E248-BADA-70A96D3A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08EFD-D77B-0849-AADF-F5C1BDE42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2476D-1D88-F642-BCDA-B9D4844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64E0-58A7-FF4F-898A-73F08FCD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152A6-D380-EC42-9933-7461AECE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CD3E83-3D74-0C43-9166-F6DA2B49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B99DA-9288-5844-9E16-319BEB31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3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2F460F-FD82-B842-A8F3-B0417C5D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2E29D-551E-664A-9118-B4AE1568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E58B-70A1-404B-B00E-B20EEC44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D94DA-D659-454F-B5DC-C22D46C9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5EB0-AFE8-4648-945D-CC69FC6A9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9E11-7EC0-0847-B9AA-7C42BF3E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B29B-4FEE-5D4C-91A9-095C1B61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2AFB-9A59-0842-94F7-A8ED3A59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12680-3312-D840-B924-D0A03D51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6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9023-77BE-E947-9348-62551A3D2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2DF516-65D0-E74D-B509-713B17001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189AE-A5CF-8649-ABB7-6040DC078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2E3DE-F80A-7741-B65C-A1FD4AA0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76565-939E-EF4C-85DA-81F4AEA8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07EA9-EE3C-3347-90D6-564EE67D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0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F7C6C-3D27-104A-889B-1F299DF8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75634-4B2F-BB4F-85D4-A035EF39F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AF96D-585E-E345-A6E3-94BA968BD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F7476-C9AB-854C-84E7-D2185DCCACBE}" type="datetimeFigureOut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26E66-D112-5140-9C75-796408916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7CA4-513B-5B44-97E7-1574B9525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0EEB9-36B2-C641-AA1F-B694E69F0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BDA05-9D18-B64F-AF21-45779381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49" y="1544594"/>
            <a:ext cx="7486652" cy="5313405"/>
          </a:xfrm>
          <a:prstGeom prst="rect">
            <a:avLst/>
          </a:prstGeom>
        </p:spPr>
      </p:pic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CA590BB-0F80-CE40-AD55-95A3EC12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01795"/>
            <a:ext cx="4963063" cy="4090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620AD-4755-D048-8056-DB1D0F541975}"/>
              </a:ext>
            </a:extLst>
          </p:cNvPr>
          <p:cNvSpPr txBox="1"/>
          <p:nvPr/>
        </p:nvSpPr>
        <p:spPr>
          <a:xfrm>
            <a:off x="5313405" y="1198605"/>
            <a:ext cx="687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Adi, look the folder, you will find the pdf and excel file with numbers.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41A3F-5F54-AA46-8301-A4900B95E24D}"/>
              </a:ext>
            </a:extLst>
          </p:cNvPr>
          <p:cNvSpPr txBox="1"/>
          <p:nvPr/>
        </p:nvSpPr>
        <p:spPr>
          <a:xfrm>
            <a:off x="2471351" y="0"/>
            <a:ext cx="79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Differentially express genes between C1 vs C2 (</a:t>
            </a:r>
            <a:r>
              <a:rPr lang="en-US" u="sng" dirty="0" err="1"/>
              <a:t>q.value</a:t>
            </a:r>
            <a:r>
              <a:rPr lang="en-US" u="sng" dirty="0"/>
              <a:t> 0.01 – 2) + 2 filtering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3087F-3567-F84C-9F53-A4701071B4EB}"/>
              </a:ext>
            </a:extLst>
          </p:cNvPr>
          <p:cNvSpPr txBox="1"/>
          <p:nvPr/>
        </p:nvSpPr>
        <p:spPr>
          <a:xfrm>
            <a:off x="0" y="2855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GBM + LGG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BACFF-73C1-0C4B-B620-78480CBFA259}"/>
              </a:ext>
            </a:extLst>
          </p:cNvPr>
          <p:cNvSpPr txBox="1"/>
          <p:nvPr/>
        </p:nvSpPr>
        <p:spPr>
          <a:xfrm>
            <a:off x="898073" y="1112109"/>
            <a:ext cx="1583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N.Genes</a:t>
            </a:r>
            <a:r>
              <a:rPr lang="en-US" dirty="0"/>
              <a:t> = 373</a:t>
            </a:r>
          </a:p>
        </p:txBody>
      </p:sp>
    </p:spTree>
    <p:extLst>
      <p:ext uri="{BB962C8B-B14F-4D97-AF65-F5344CB8AC3E}">
        <p14:creationId xmlns:p14="http://schemas.microsoft.com/office/powerpoint/2010/main" val="23223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521D285F-EEEB-E842-8B9A-2197CCB56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2747"/>
            <a:ext cx="4809398" cy="45379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40CDFE-862A-8E49-B06F-B57C6F0E0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31" y="1272747"/>
            <a:ext cx="7557995" cy="54616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7C0DF5-DD96-634A-9E79-421F36C80C49}"/>
              </a:ext>
            </a:extLst>
          </p:cNvPr>
          <p:cNvSpPr txBox="1"/>
          <p:nvPr/>
        </p:nvSpPr>
        <p:spPr>
          <a:xfrm>
            <a:off x="5004486" y="803189"/>
            <a:ext cx="6878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Adi, look the folder, you will find the pdf and excel file with numbers.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C9C50-1ADF-7149-9FF8-400601173400}"/>
              </a:ext>
            </a:extLst>
          </p:cNvPr>
          <p:cNvSpPr txBox="1"/>
          <p:nvPr/>
        </p:nvSpPr>
        <p:spPr>
          <a:xfrm>
            <a:off x="348048" y="3336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LGG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A3EC1-0B5B-D44F-B09C-98D84B254376}"/>
              </a:ext>
            </a:extLst>
          </p:cNvPr>
          <p:cNvSpPr txBox="1"/>
          <p:nvPr/>
        </p:nvSpPr>
        <p:spPr>
          <a:xfrm>
            <a:off x="2471351" y="0"/>
            <a:ext cx="79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Differentially express genes between C1 vs C2 (</a:t>
            </a:r>
            <a:r>
              <a:rPr lang="en-US" u="sng" dirty="0" err="1"/>
              <a:t>q.value</a:t>
            </a:r>
            <a:r>
              <a:rPr lang="en-US" u="sng" dirty="0"/>
              <a:t> 0.01 – 2) + 2 filtering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1A0D0-3C34-8349-848F-1DDCB57BB90E}"/>
              </a:ext>
            </a:extLst>
          </p:cNvPr>
          <p:cNvSpPr txBox="1"/>
          <p:nvPr/>
        </p:nvSpPr>
        <p:spPr>
          <a:xfrm>
            <a:off x="997464" y="754450"/>
            <a:ext cx="1583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N.Genes</a:t>
            </a:r>
            <a:r>
              <a:rPr lang="en-US" dirty="0"/>
              <a:t> = 373</a:t>
            </a:r>
          </a:p>
        </p:txBody>
      </p:sp>
    </p:spTree>
    <p:extLst>
      <p:ext uri="{BB962C8B-B14F-4D97-AF65-F5344CB8AC3E}">
        <p14:creationId xmlns:p14="http://schemas.microsoft.com/office/powerpoint/2010/main" val="75002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Malagoli Tagliazucchi, Guidantonio</dc:creator>
  <cp:lastModifiedBy>Malagoli Tagliazucchi, Guidantonio</cp:lastModifiedBy>
  <cp:revision>3</cp:revision>
  <dcterms:created xsi:type="dcterms:W3CDTF">2021-03-30T17:00:17Z</dcterms:created>
  <dcterms:modified xsi:type="dcterms:W3CDTF">2021-03-30T18:47:06Z</dcterms:modified>
</cp:coreProperties>
</file>