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94286"/>
  </p:normalViewPr>
  <p:slideViewPr>
    <p:cSldViewPr snapToGrid="0" snapToObjects="1">
      <p:cViewPr varScale="1">
        <p:scale>
          <a:sx n="120" d="100"/>
          <a:sy n="120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EDCB1-37A5-044B-A69C-D724238BC0C6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2EB65-1A52-3A40-957C-14CABCBED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92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2EB65-1A52-3A40-957C-14CABCBED5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0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2EB65-1A52-3A40-957C-14CABCBED5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14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2EB65-1A52-3A40-957C-14CABCBED5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2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0ED2-4D68-C547-82B6-30B6A6DF3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A5760-7EF4-D641-89F4-F7FED02F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1CD27-553A-5941-AEA2-67E4325A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6E38-8227-6241-AD1B-832F3FB62E1E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9436B-1A60-AD42-AE61-BEDFAF40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7F49B-9C06-6D4B-8C58-2968BB00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EAE6-331F-BC48-A802-FAAAF73F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6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0D72-AB4A-1C4F-8D93-0A60A521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DD971-1EE2-4343-9B73-6C7211C26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1D34E-0FE3-2D49-B3AF-49D0AC4A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6E38-8227-6241-AD1B-832F3FB62E1E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B87BD-196F-8B4E-8E04-D916C883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EB260-27CA-994B-902E-9AC527C3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EAE6-331F-BC48-A802-FAAAF73F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A6A6A-20CF-7C42-8FE7-6271FE858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0C3D8-719B-E944-9E56-29266585E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759CC-76B0-E24D-90DD-621BABAC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6E38-8227-6241-AD1B-832F3FB62E1E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56B25-C75E-9240-B6FD-50000484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20759-5085-4148-A2A6-181E8C53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EAE6-331F-BC48-A802-FAAAF73F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4B0F-7AB0-FF4C-8E5E-2182F4B1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C4119-C0CC-884C-8BE7-67D1D48C6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B2E6-F52F-F84E-A6A5-6F003A51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6E38-8227-6241-AD1B-832F3FB62E1E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3B8DA-1744-E74F-92E0-CB1FD036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FE324-6D9E-9A41-A474-D71D644B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EAE6-331F-BC48-A802-FAAAF73F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7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062B-9B2A-2941-A012-D0E152E6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83657-4CC4-764B-8590-B438EDA84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9627E-D552-8F43-81AD-2352F0C9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6E38-8227-6241-AD1B-832F3FB62E1E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F16A2-EE5A-5A48-A37B-E58B087F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9AB4-69CF-F74B-A4D1-2B456DF1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EAE6-331F-BC48-A802-FAAAF73F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7C24-1740-0946-A054-E4AB6058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009C5-D165-4A42-8B2A-A608BFCED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5C930-139E-AC4B-B64F-898DF8450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819A3-4901-DC4E-8EB0-2EE25F5A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6E38-8227-6241-AD1B-832F3FB62E1E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30F5F-5FBF-6743-B207-79FB3776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D38EB-BAE2-8547-AB64-58E9A19D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EAE6-331F-BC48-A802-FAAAF73F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8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293A-5A20-7F47-A3A4-BE3D8D90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47D36-FBFC-B440-B2B3-61E9C622C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2CB5F-C5E9-624E-9D74-3291AE2BF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4BBC2-B447-F74D-8E5B-0A78FB405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F42DA-6164-C44B-B6A7-028AFEB59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E9B54-D0A1-684F-BB5D-59482287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6E38-8227-6241-AD1B-832F3FB62E1E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CD1B9-8A57-2745-942F-C61EDFC1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18464-9ADA-FD4F-8F91-99C1A6BF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EAE6-331F-BC48-A802-FAAAF73F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7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70FB-B044-D04A-97E2-54494AB5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66846-96BF-8E4A-B587-B9D72FAD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6E38-8227-6241-AD1B-832F3FB62E1E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DB9E3-2E8F-F645-98FF-5A816960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C6996-2F87-CF4D-9605-1EB8D81A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EAE6-331F-BC48-A802-FAAAF73F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4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E5C53-F38E-6A4A-9232-804784ED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6E38-8227-6241-AD1B-832F3FB62E1E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4E5C2-7682-274D-A95B-A0368848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0057F-AAB8-B24D-9DE5-93487C25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EAE6-331F-BC48-A802-FAAAF73F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8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5EC5-C62E-004A-BD8F-E828254D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48835-30CA-5447-8A74-C9E9A4722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5F181-5554-544F-B8BB-D423DF6FE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0FD83-12DA-4D40-A5D3-3B2AFBB5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6E38-8227-6241-AD1B-832F3FB62E1E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3ECF5-FD2E-364B-804C-BB3DACDF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1C0DE-F96A-6C4E-8A85-F01DCD07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EAE6-331F-BC48-A802-FAAAF73F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6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5C5C-5EAB-8A4D-8479-D3998ABD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15F0F-54B2-A249-B792-A4477D313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E7B00-A42F-9A41-9854-882A318BD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1760A-D943-6C43-9EA4-95696669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6E38-8227-6241-AD1B-832F3FB62E1E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DD56A-5E4E-7C43-9EE8-F6FBB2C8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FE58B-983B-E045-BF2F-E868E562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EAE6-331F-BC48-A802-FAAAF73F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3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73D34-E677-704D-9B48-BFEFF7E4B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C67B0-8FDE-3141-9BA9-8979AFBCC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EAE61-CA0F-B548-809B-3F859CE6A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66E38-8227-6241-AD1B-832F3FB62E1E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16491-5224-EF46-B339-2376AAD78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8AE9-D0B6-3D4C-9D56-CB71E4404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EEAE6-331F-BC48-A802-FAAAF73F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9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0C7EF7-ED80-1849-9DDF-5FDADFF59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742" y="15189"/>
            <a:ext cx="9144000" cy="512762"/>
          </a:xfrm>
        </p:spPr>
        <p:txBody>
          <a:bodyPr/>
          <a:lstStyle/>
          <a:p>
            <a:r>
              <a:rPr lang="en-US" u="sng" dirty="0"/>
              <a:t>GBM + LGG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E9EE7-7536-914D-9B6C-99C898588F34}"/>
              </a:ext>
            </a:extLst>
          </p:cNvPr>
          <p:cNvSpPr txBox="1"/>
          <p:nvPr/>
        </p:nvSpPr>
        <p:spPr>
          <a:xfrm>
            <a:off x="386991" y="47289"/>
            <a:ext cx="318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IDH status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E7C83-0A40-3142-9249-1AD551652407}"/>
              </a:ext>
            </a:extLst>
          </p:cNvPr>
          <p:cNvSpPr txBox="1"/>
          <p:nvPr/>
        </p:nvSpPr>
        <p:spPr>
          <a:xfrm>
            <a:off x="7346534" y="122419"/>
            <a:ext cx="318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Transcriptome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DA12C9-A626-4448-BEEE-3793B5BFB4FF}"/>
              </a:ext>
            </a:extLst>
          </p:cNvPr>
          <p:cNvSpPr txBox="1"/>
          <p:nvPr/>
        </p:nvSpPr>
        <p:spPr>
          <a:xfrm>
            <a:off x="593956" y="3430928"/>
            <a:ext cx="318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Methylome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1B971-E7DC-6340-95F1-3CB696E3A1A8}"/>
              </a:ext>
            </a:extLst>
          </p:cNvPr>
          <p:cNvSpPr txBox="1"/>
          <p:nvPr/>
        </p:nvSpPr>
        <p:spPr>
          <a:xfrm>
            <a:off x="7492838" y="3554100"/>
            <a:ext cx="318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Histology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6E7388-9C90-1143-BED4-84A8FCDD12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074"/>
          <a:stretch/>
        </p:blipFill>
        <p:spPr>
          <a:xfrm>
            <a:off x="504978" y="382469"/>
            <a:ext cx="3184635" cy="31343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7C3EF0-57AE-884B-BB67-9C9D4E9025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827"/>
          <a:stretch/>
        </p:blipFill>
        <p:spPr>
          <a:xfrm>
            <a:off x="6992965" y="491751"/>
            <a:ext cx="3684507" cy="31343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2FB4DC-35C6-B942-99EA-F7FB3BBAC5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165" b="29864"/>
          <a:stretch/>
        </p:blipFill>
        <p:spPr>
          <a:xfrm>
            <a:off x="504979" y="3773238"/>
            <a:ext cx="3184634" cy="30847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97EEA90-FEA7-334C-9714-75BE29B02C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965" b="28704"/>
          <a:stretch/>
        </p:blipFill>
        <p:spPr>
          <a:xfrm>
            <a:off x="6992964" y="3891227"/>
            <a:ext cx="3684507" cy="295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9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0C7EF7-ED80-1849-9DDF-5FDADFF59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013" y="30934"/>
            <a:ext cx="9144000" cy="512762"/>
          </a:xfrm>
        </p:spPr>
        <p:txBody>
          <a:bodyPr/>
          <a:lstStyle/>
          <a:p>
            <a:r>
              <a:rPr lang="en-US" u="sng" dirty="0"/>
              <a:t>LGG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E9EE7-7536-914D-9B6C-99C898588F34}"/>
              </a:ext>
            </a:extLst>
          </p:cNvPr>
          <p:cNvSpPr txBox="1"/>
          <p:nvPr/>
        </p:nvSpPr>
        <p:spPr>
          <a:xfrm>
            <a:off x="807233" y="-67612"/>
            <a:ext cx="318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IDH status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E7C83-0A40-3142-9249-1AD551652407}"/>
              </a:ext>
            </a:extLst>
          </p:cNvPr>
          <p:cNvSpPr txBox="1"/>
          <p:nvPr/>
        </p:nvSpPr>
        <p:spPr>
          <a:xfrm>
            <a:off x="6999065" y="-3941"/>
            <a:ext cx="318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Transcriptome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DA12C9-A626-4448-BEEE-3793B5BFB4FF}"/>
              </a:ext>
            </a:extLst>
          </p:cNvPr>
          <p:cNvSpPr txBox="1"/>
          <p:nvPr/>
        </p:nvSpPr>
        <p:spPr>
          <a:xfrm>
            <a:off x="680233" y="3182975"/>
            <a:ext cx="318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Methylome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1B971-E7DC-6340-95F1-3CB696E3A1A8}"/>
              </a:ext>
            </a:extLst>
          </p:cNvPr>
          <p:cNvSpPr txBox="1"/>
          <p:nvPr/>
        </p:nvSpPr>
        <p:spPr>
          <a:xfrm>
            <a:off x="6866053" y="3195736"/>
            <a:ext cx="318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Histology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ACA11A-685F-1F49-BCB4-79EAAB4488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42" r="6265" b="42778"/>
          <a:stretch/>
        </p:blipFill>
        <p:spPr>
          <a:xfrm>
            <a:off x="6391669" y="365391"/>
            <a:ext cx="4399425" cy="26976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AAE728-2A49-F646-BF26-292C50AA91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4" b="36852"/>
          <a:stretch/>
        </p:blipFill>
        <p:spPr>
          <a:xfrm>
            <a:off x="246481" y="400266"/>
            <a:ext cx="4578090" cy="26627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46C989-1526-3B44-9A49-5288E3205A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80" t="5713" r="5559" b="41879"/>
          <a:stretch/>
        </p:blipFill>
        <p:spPr>
          <a:xfrm>
            <a:off x="246480" y="3565068"/>
            <a:ext cx="4578091" cy="30766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33ACF5-7060-C243-A958-8EC7433083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944" t="5837" r="5857" b="42777"/>
          <a:stretch/>
        </p:blipFill>
        <p:spPr>
          <a:xfrm>
            <a:off x="6391669" y="3629708"/>
            <a:ext cx="4399425" cy="308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0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AE9EE7-7536-914D-9B6C-99C898588F34}"/>
              </a:ext>
            </a:extLst>
          </p:cNvPr>
          <p:cNvSpPr txBox="1"/>
          <p:nvPr/>
        </p:nvSpPr>
        <p:spPr>
          <a:xfrm>
            <a:off x="807233" y="-67612"/>
            <a:ext cx="318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IDH status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E7C83-0A40-3142-9249-1AD551652407}"/>
              </a:ext>
            </a:extLst>
          </p:cNvPr>
          <p:cNvSpPr txBox="1"/>
          <p:nvPr/>
        </p:nvSpPr>
        <p:spPr>
          <a:xfrm>
            <a:off x="6999065" y="-3941"/>
            <a:ext cx="318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Transcriptome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DA12C9-A626-4448-BEEE-3793B5BFB4FF}"/>
              </a:ext>
            </a:extLst>
          </p:cNvPr>
          <p:cNvSpPr txBox="1"/>
          <p:nvPr/>
        </p:nvSpPr>
        <p:spPr>
          <a:xfrm>
            <a:off x="718514" y="3281571"/>
            <a:ext cx="318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Methylome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1B971-E7DC-6340-95F1-3CB696E3A1A8}"/>
              </a:ext>
            </a:extLst>
          </p:cNvPr>
          <p:cNvSpPr txBox="1"/>
          <p:nvPr/>
        </p:nvSpPr>
        <p:spPr>
          <a:xfrm>
            <a:off x="6982118" y="3264416"/>
            <a:ext cx="318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Histology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E68DF77-28F7-954D-8CDA-D8EE7EE58F03}"/>
              </a:ext>
            </a:extLst>
          </p:cNvPr>
          <p:cNvSpPr txBox="1">
            <a:spLocks/>
          </p:cNvSpPr>
          <p:nvPr/>
        </p:nvSpPr>
        <p:spPr>
          <a:xfrm>
            <a:off x="869099" y="-40098"/>
            <a:ext cx="9144000" cy="51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/>
              <a:t>LGG </a:t>
            </a:r>
            <a:r>
              <a:rPr lang="en-US" u="sng" dirty="0"/>
              <a:t>(IDH1 STATUS)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82D035-DD13-6847-A82D-9A2E5A532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33" b="27724"/>
          <a:stretch/>
        </p:blipFill>
        <p:spPr>
          <a:xfrm>
            <a:off x="291350" y="386830"/>
            <a:ext cx="4216400" cy="28947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32DD4-F22A-2443-95D6-457F870107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37" b="25705"/>
          <a:stretch/>
        </p:blipFill>
        <p:spPr>
          <a:xfrm>
            <a:off x="6483182" y="379041"/>
            <a:ext cx="4216400" cy="28030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9FFB02-4D5A-C64B-B4E5-F224B8A975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9364"/>
          <a:stretch/>
        </p:blipFill>
        <p:spPr>
          <a:xfrm>
            <a:off x="291351" y="3972501"/>
            <a:ext cx="4216400" cy="25254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4FCD3B-0F08-3640-8A43-366717615AC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587" r="5248" b="28333"/>
          <a:stretch/>
        </p:blipFill>
        <p:spPr>
          <a:xfrm>
            <a:off x="6483182" y="3643385"/>
            <a:ext cx="4227168" cy="305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9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27</Words>
  <Application>Microsoft Macintosh PowerPoint</Application>
  <PresentationFormat>Widescreen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Malagoli Tagliazucchi, Guidantonio</dc:creator>
  <cp:lastModifiedBy>Malagoli Tagliazucchi, Guidantonio</cp:lastModifiedBy>
  <cp:revision>30</cp:revision>
  <dcterms:created xsi:type="dcterms:W3CDTF">2020-12-16T14:21:39Z</dcterms:created>
  <dcterms:modified xsi:type="dcterms:W3CDTF">2021-04-27T14:19:11Z</dcterms:modified>
</cp:coreProperties>
</file>