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5B18-425D-CE4B-9605-6DFFEDA4F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F355E-E130-A249-AF09-30A8CBB23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1B0BF-F821-D24C-9A26-4E828DB0D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C329E-62E4-6C48-815F-904F2C6E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FA4FB-3652-094A-A589-274E21F7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5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40F2-1D21-CB49-ACDC-B4066783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863F9-283C-2747-9E6C-C86A9E00B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BF386-4A8C-F34E-B9BF-0330F925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7D49-8FBB-5249-A1ED-357249D5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BE5F2-A8FB-504E-B96A-D58C7B2D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8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7C7E6-A193-B643-9DC9-350A4BF90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AB60F-4FEB-AA40-80B6-A9553EB0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6DC1-5D29-1F4C-B0DB-0CBF672E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3F382-EED8-ED4E-84E0-BDEBEA29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192A9-C483-384A-AD96-D3670EB0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4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7012-D33F-6B40-8AB9-711DEF9F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F2DC-128B-A945-AA7B-758E58EC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EFF77-C351-A24B-825C-54BCFE37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3294-783F-4947-9AE9-61106087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C328-6B6A-F246-B664-BE7F712C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3075-D66C-F642-A04B-B5B13797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B2D54-B173-4546-9A8E-6C337321A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0B9E-18D7-574F-B278-F2D82BE5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46F8-5603-AA4D-B651-D5638DF9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ED816-ED2F-A644-8888-2F6C3533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3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23E-1BDC-5B45-9CE8-C01BAE42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1153-D5A2-064C-9FB2-24D0E08CC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79FD7-2678-2A4A-A5A5-A1F5C267C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67567-BE72-1448-BE25-920CEC4B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4B283-2FC8-8241-A69D-9F692F65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CB6C0-6785-0E44-B94A-65FA94A9C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FCDC-FDA3-594D-90F0-6FB98A30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2E54-404A-9F4F-A9C2-8F5FDC6F0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96E10-E73F-F94B-9831-0DB272DCF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84C33-1E25-3D40-84C4-C44EE0C0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DD230-40D7-8846-A0FE-5DFC6772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6AAD3-1BD0-CD40-AA75-135237C3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FA488-DA82-7F4F-9D4E-927551F8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D582D-91F8-5B44-BBC0-0695B2B3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5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7426-95C2-0047-85D4-3A5911D6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64B4E-4E4C-A14B-BEE4-B78D534E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CFA51-BE49-714D-9550-C0E79A4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54683-4A8A-5647-B02F-1C0DD39A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2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7D2EF-7D14-7D44-A51D-D3006A69C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366DE-960E-194D-AEC3-30677C57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4B40A-CFA0-4A41-AF19-40A1F53B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9FAD-C823-CF4B-89E9-7809691AE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F12F-1B12-6744-9D41-8B7EAD81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8987D-9229-1B4D-BE25-E8A24221E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2F910-4207-8B48-87D4-51414BCE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BC864-1979-F840-85F3-5F1CC317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DCDC-76EC-2B4F-96B1-76BFFC14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F1B0-DC17-8E47-80EE-FBF42A14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4DA62-718F-504C-9C6F-CE5791897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FAE69-5162-5140-86FA-83882680D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46C38-BDAE-894F-A31E-4129508B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082D-A8AE-1D41-8705-C52A7BD0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7EC9-CEE6-7840-8CB3-01DDA8A3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7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0BB3B-ED66-AB4F-A3C8-CFD738DE7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DB53-A11A-A84F-A6A9-12B0498C2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F998-3079-8442-B10B-83446A33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5261-63D6-8D40-9947-C95F9F0CB44A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B935-47E1-C641-8D0B-B37F9854D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EB65-A222-CB4D-9C8B-AE09FE0FF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EFC7-AB23-DF4E-AC0A-AC927EBEF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6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A0AC4B-03AE-3E4D-BC3D-B0006EE8D75D}"/>
              </a:ext>
            </a:extLst>
          </p:cNvPr>
          <p:cNvSpPr/>
          <p:nvPr/>
        </p:nvSpPr>
        <p:spPr>
          <a:xfrm>
            <a:off x="181230" y="4553631"/>
            <a:ext cx="110634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Specifics samples Ray:</a:t>
            </a:r>
          </a:p>
          <a:p>
            <a:endParaRPr lang="en-US" b="1" dirty="0"/>
          </a:p>
          <a:p>
            <a:r>
              <a:rPr lang="en-US" b="1" dirty="0"/>
              <a:t>TCGA-HT-7476</a:t>
            </a:r>
            <a:r>
              <a:rPr lang="en-US" dirty="0"/>
              <a:t> - This samples does not contain a mutation in IDH1 but in IDH2</a:t>
            </a:r>
          </a:p>
          <a:p>
            <a:r>
              <a:rPr lang="en-US" b="1" dirty="0"/>
              <a:t>TCGA-DU-A7TA  </a:t>
            </a:r>
            <a:r>
              <a:rPr lang="en-US" dirty="0"/>
              <a:t>- This samples does not contain a mutation in IDH1 but in IDH2</a:t>
            </a:r>
          </a:p>
          <a:p>
            <a:r>
              <a:rPr lang="en-US" b="1" dirty="0"/>
              <a:t>TCGA-DU-7309 </a:t>
            </a:r>
            <a:r>
              <a:rPr lang="en-US" dirty="0"/>
              <a:t>- This samples does not contain a mutation in IDH1 but in IDH2</a:t>
            </a:r>
          </a:p>
          <a:p>
            <a:endParaRPr lang="en-US" dirty="0"/>
          </a:p>
          <a:p>
            <a:r>
              <a:rPr lang="en-US" dirty="0"/>
              <a:t>These samples were classified as “MUT3”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FD18-1DFD-A44F-851B-10ABCC23C8A4}"/>
              </a:ext>
            </a:extLst>
          </p:cNvPr>
          <p:cNvSpPr/>
          <p:nvPr/>
        </p:nvSpPr>
        <p:spPr>
          <a:xfrm>
            <a:off x="181229" y="2983970"/>
            <a:ext cx="11063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Specifics samples </a:t>
            </a:r>
            <a:r>
              <a:rPr lang="en-US" b="1" u="sng" dirty="0" err="1"/>
              <a:t>Guidantonio</a:t>
            </a:r>
            <a:r>
              <a:rPr lang="en-US" b="1" u="sng" dirty="0"/>
              <a:t>:</a:t>
            </a:r>
          </a:p>
          <a:p>
            <a:endParaRPr lang="en-US" b="1" dirty="0"/>
          </a:p>
          <a:p>
            <a:r>
              <a:rPr lang="en-US" b="1" dirty="0"/>
              <a:t>TCGA-DU-5851 </a:t>
            </a:r>
            <a:r>
              <a:rPr lang="en-US" dirty="0"/>
              <a:t>-  R132H – IDH2 (WT) – ATRX ( L563Yfs*11) – TP53 (R273C)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AC1E2E-F9A7-7240-A6EA-E4BC7E570F61}"/>
              </a:ext>
            </a:extLst>
          </p:cNvPr>
          <p:cNvSpPr/>
          <p:nvPr/>
        </p:nvSpPr>
        <p:spPr>
          <a:xfrm>
            <a:off x="4523993" y="315233"/>
            <a:ext cx="1927654" cy="17423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09881A-B203-7F45-836F-D24F9413D514}"/>
              </a:ext>
            </a:extLst>
          </p:cNvPr>
          <p:cNvSpPr/>
          <p:nvPr/>
        </p:nvSpPr>
        <p:spPr>
          <a:xfrm>
            <a:off x="5319654" y="315233"/>
            <a:ext cx="1927654" cy="17423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42AA9-44A7-F24B-96AB-547BD8E44113}"/>
              </a:ext>
            </a:extLst>
          </p:cNvPr>
          <p:cNvSpPr txBox="1"/>
          <p:nvPr/>
        </p:nvSpPr>
        <p:spPr>
          <a:xfrm>
            <a:off x="3239174" y="525292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Guidantonio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EC9D5-0A4B-9446-906C-DDF0EC2DF42E}"/>
              </a:ext>
            </a:extLst>
          </p:cNvPr>
          <p:cNvSpPr txBox="1"/>
          <p:nvPr/>
        </p:nvSpPr>
        <p:spPr>
          <a:xfrm>
            <a:off x="7247308" y="525292"/>
            <a:ext cx="240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37EE5-2A85-594E-B292-3FBAF6ACAB1D}"/>
              </a:ext>
            </a:extLst>
          </p:cNvPr>
          <p:cNvSpPr txBox="1"/>
          <p:nvPr/>
        </p:nvSpPr>
        <p:spPr>
          <a:xfrm>
            <a:off x="5319654" y="1030014"/>
            <a:ext cx="113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CBECF6-E894-064F-9D9C-3AFB2DA6F91D}"/>
              </a:ext>
            </a:extLst>
          </p:cNvPr>
          <p:cNvSpPr txBox="1"/>
          <p:nvPr/>
        </p:nvSpPr>
        <p:spPr>
          <a:xfrm>
            <a:off x="4375142" y="1023249"/>
            <a:ext cx="113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C36C91-116E-CE41-A719-1CDBBDD874DD}"/>
              </a:ext>
            </a:extLst>
          </p:cNvPr>
          <p:cNvSpPr txBox="1"/>
          <p:nvPr/>
        </p:nvSpPr>
        <p:spPr>
          <a:xfrm>
            <a:off x="6302796" y="1023249"/>
            <a:ext cx="1131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84A77-4022-1848-B437-A3DD9899E4FE}"/>
              </a:ext>
            </a:extLst>
          </p:cNvPr>
          <p:cNvSpPr txBox="1"/>
          <p:nvPr/>
        </p:nvSpPr>
        <p:spPr>
          <a:xfrm>
            <a:off x="8345214" y="315233"/>
            <a:ext cx="336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cbioportal</a:t>
            </a:r>
            <a:r>
              <a:rPr lang="en-US" dirty="0"/>
              <a:t> </a:t>
            </a:r>
            <a:r>
              <a:rPr lang="en-US" dirty="0" err="1"/>
              <a:t>lgggbm</a:t>
            </a:r>
            <a:r>
              <a:rPr lang="en-US" dirty="0"/>
              <a:t> merged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BD7AC3-B863-D743-8185-5486B3152700}"/>
              </a:ext>
            </a:extLst>
          </p:cNvPr>
          <p:cNvSpPr txBox="1"/>
          <p:nvPr/>
        </p:nvSpPr>
        <p:spPr>
          <a:xfrm>
            <a:off x="5102629" y="2336087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Triple mutants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4E28B1-D87B-B24B-A8CC-2026FD77A79A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5885650" y="1399346"/>
            <a:ext cx="1" cy="936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0E1521-40CE-D441-8EDD-C8FF2A1B2D1E}"/>
              </a:ext>
            </a:extLst>
          </p:cNvPr>
          <p:cNvSpPr txBox="1"/>
          <p:nvPr/>
        </p:nvSpPr>
        <p:spPr>
          <a:xfrm>
            <a:off x="7977352" y="5384627"/>
            <a:ext cx="253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Use as IDH1 samples</a:t>
            </a:r>
          </a:p>
        </p:txBody>
      </p:sp>
    </p:spTree>
    <p:extLst>
      <p:ext uri="{BB962C8B-B14F-4D97-AF65-F5344CB8AC3E}">
        <p14:creationId xmlns:p14="http://schemas.microsoft.com/office/powerpoint/2010/main" val="392638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41A5BA-1725-C640-962F-BF3DB727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822450"/>
            <a:ext cx="10807700" cy="3213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D21B7E-43A9-064F-934E-08E051D7BD4C}"/>
              </a:ext>
            </a:extLst>
          </p:cNvPr>
          <p:cNvSpPr/>
          <p:nvPr/>
        </p:nvSpPr>
        <p:spPr>
          <a:xfrm>
            <a:off x="6932141" y="2360141"/>
            <a:ext cx="432486" cy="3101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03B320-1600-D043-9FE9-37501A428759}"/>
              </a:ext>
            </a:extLst>
          </p:cNvPr>
          <p:cNvSpPr/>
          <p:nvPr/>
        </p:nvSpPr>
        <p:spPr>
          <a:xfrm>
            <a:off x="9249104" y="4487918"/>
            <a:ext cx="1839310" cy="220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01A15-B0E3-4E43-9649-BE721FA92F00}"/>
              </a:ext>
            </a:extLst>
          </p:cNvPr>
          <p:cNvSpPr txBox="1"/>
          <p:nvPr/>
        </p:nvSpPr>
        <p:spPr>
          <a:xfrm>
            <a:off x="3069021" y="409904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itchFamily="2" charset="2"/>
              <a:buChar char="§"/>
            </a:pPr>
            <a:r>
              <a:rPr lang="en-US" b="1" dirty="0"/>
              <a:t>Triple mut - &gt; genes -&gt; scoring-&gt; groups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C4D30-E423-9E4F-AB63-0C1B4A192430}"/>
              </a:ext>
            </a:extLst>
          </p:cNvPr>
          <p:cNvSpPr txBox="1"/>
          <p:nvPr/>
        </p:nvSpPr>
        <p:spPr>
          <a:xfrm>
            <a:off x="3457904" y="807638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IDHmut</a:t>
            </a:r>
            <a:r>
              <a:rPr lang="en-US" dirty="0"/>
              <a:t>-non-</a:t>
            </a:r>
            <a:r>
              <a:rPr lang="en-US" dirty="0" err="1"/>
              <a:t>codel</a:t>
            </a:r>
            <a:r>
              <a:rPr lang="en-US" dirty="0"/>
              <a:t> -&gt; genes -&gt; scoring-&gt; groups </a:t>
            </a:r>
          </a:p>
        </p:txBody>
      </p:sp>
    </p:spTree>
    <p:extLst>
      <p:ext uri="{BB962C8B-B14F-4D97-AF65-F5344CB8AC3E}">
        <p14:creationId xmlns:p14="http://schemas.microsoft.com/office/powerpoint/2010/main" val="18881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2FCE27B-8D7E-D242-B134-B61A278D3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2"/>
          <a:stretch/>
        </p:blipFill>
        <p:spPr bwMode="auto">
          <a:xfrm>
            <a:off x="111211" y="0"/>
            <a:ext cx="69547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EBC4A6F-B5AE-5746-9DFB-5B7379529F9B}"/>
              </a:ext>
            </a:extLst>
          </p:cNvPr>
          <p:cNvSpPr/>
          <p:nvPr/>
        </p:nvSpPr>
        <p:spPr>
          <a:xfrm>
            <a:off x="4794423" y="1"/>
            <a:ext cx="2388048" cy="23017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4860C-577E-2841-BAEF-2D733C081E37}"/>
              </a:ext>
            </a:extLst>
          </p:cNvPr>
          <p:cNvSpPr txBox="1"/>
          <p:nvPr/>
        </p:nvSpPr>
        <p:spPr>
          <a:xfrm>
            <a:off x="7262576" y="879619"/>
            <a:ext cx="279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to Maria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3D2A2B1-0E98-1048-B8FF-98B07FBA6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069" y="3058510"/>
            <a:ext cx="3547241" cy="354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9FCEC4B-324F-3644-958E-E4A487D6F7A2}"/>
              </a:ext>
            </a:extLst>
          </p:cNvPr>
          <p:cNvSpPr/>
          <p:nvPr/>
        </p:nvSpPr>
        <p:spPr>
          <a:xfrm>
            <a:off x="9532883" y="2397211"/>
            <a:ext cx="2318808" cy="2065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BE943-D59D-6149-8635-285F70F29F69}"/>
              </a:ext>
            </a:extLst>
          </p:cNvPr>
          <p:cNvSpPr txBox="1"/>
          <p:nvPr/>
        </p:nvSpPr>
        <p:spPr>
          <a:xfrm>
            <a:off x="9867863" y="2671056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IDH-NOCODEL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29D278-7673-3946-B450-1F056B584D4F}"/>
              </a:ext>
            </a:extLst>
          </p:cNvPr>
          <p:cNvSpPr txBox="1"/>
          <p:nvPr/>
        </p:nvSpPr>
        <p:spPr>
          <a:xfrm>
            <a:off x="7182470" y="67583"/>
            <a:ext cx="195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TRIPLE MUT</a:t>
            </a:r>
          </a:p>
        </p:txBody>
      </p:sp>
    </p:spTree>
    <p:extLst>
      <p:ext uri="{BB962C8B-B14F-4D97-AF65-F5344CB8AC3E}">
        <p14:creationId xmlns:p14="http://schemas.microsoft.com/office/powerpoint/2010/main" val="90966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115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Malagoli Tagliazucchi, Guidantonio</dc:creator>
  <cp:lastModifiedBy>Malagoli Tagliazucchi, Guidantonio</cp:lastModifiedBy>
  <cp:revision>18</cp:revision>
  <dcterms:created xsi:type="dcterms:W3CDTF">2021-06-21T11:29:36Z</dcterms:created>
  <dcterms:modified xsi:type="dcterms:W3CDTF">2021-07-01T12:25:59Z</dcterms:modified>
</cp:coreProperties>
</file>