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4B34-F2B8-074D-BA47-F3D9F1A1E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644C9-CD86-4644-9972-83CCF032A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2975F-4A2A-574A-8893-4EAE79FF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50B-3E5F-6349-9761-45801BA7732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891BF-7F10-DF47-AA6E-08542024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A5E58-DB17-4048-9D1A-E2A31E7C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3C5F-4496-7E46-8CF5-EA7F85FA0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6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1F43-4B26-514A-8F2E-45CFBFBC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2C64A-EDFB-454E-B038-36B5A0BBA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8A205-4A85-A542-A0B6-42CC36E1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50B-3E5F-6349-9761-45801BA7732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EF41D-0852-824E-895E-C770E826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A034B-05E4-FA46-A372-78A16C44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3C5F-4496-7E46-8CF5-EA7F85FA0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6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7A9CAD-4BA5-2341-95CC-6C8FCA191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8DA55-33D0-A542-BF9F-F9ED04BE7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035DF-3477-2A40-9745-93012A93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50B-3E5F-6349-9761-45801BA7732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12A90-7D7E-2E40-94F1-A7EE0C6C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A09A1-3B7D-E140-8419-0D854430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3C5F-4496-7E46-8CF5-EA7F85FA0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1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2D77-6BFD-2A43-B64A-96948961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80FAE-365A-1C48-B6D9-3ED8B4EF8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A2555-5AE6-EF41-BDD2-A93DC88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50B-3E5F-6349-9761-45801BA7732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F8572-6B40-E840-BB45-7A9B081D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3BC98-02B2-A142-8F78-34D1DE4C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3C5F-4496-7E46-8CF5-EA7F85FA0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28BA-3FF0-3541-BEAA-8209E165C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6F94F-B98F-BA48-9D67-7B6AFF4CB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9A646-8F4F-A34A-A76B-CD423BE7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50B-3E5F-6349-9761-45801BA7732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F32D0-5EEB-F14C-A3D6-5EFA413C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C9356-A66D-734B-BABB-599B5DF4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3C5F-4496-7E46-8CF5-EA7F85FA0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2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1307-84D3-3145-902B-417A263B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2EFD-67C7-6A4E-99E6-94023A511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45F0A-8F73-FD49-A5B0-E5D04B5AF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83AAA-2E50-3749-9ADA-AC10676A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50B-3E5F-6349-9761-45801BA7732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EF25F-C075-0B4D-BE4D-DD5946F5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535D1-C7E1-A44E-910C-25E19B86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3C5F-4496-7E46-8CF5-EA7F85FA0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6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77E4-8527-4E4C-9841-497C473F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8F319-9091-7344-8FFA-65D19806C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74992-AE66-0E42-822B-2D4F7201C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C87FB1-10B4-684C-9A99-8E43F9CFA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7E42C-DAA7-ED4E-8626-36F5839B3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5C775-9868-DB42-A8CB-FE083061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50B-3E5F-6349-9761-45801BA7732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CACDA4-32F5-714A-B66E-66B13D65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127C8-183C-1448-9F02-923A747D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3C5F-4496-7E46-8CF5-EA7F85FA0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8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1A08-DE10-3146-B2EE-385ACE19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9D0AD-C713-3F43-8A11-F06A333E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50B-3E5F-6349-9761-45801BA7732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36E9F-8D19-7E45-ABE5-DBE0B579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9BD35-46BF-B442-8BAC-2219EB3C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3C5F-4496-7E46-8CF5-EA7F85FA0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8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DFB05-10B1-8644-89CC-61B8A882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50B-3E5F-6349-9761-45801BA7732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C60D6-4B5B-7346-A859-A63FD4B6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3D206-0744-394C-8EB2-B8015CD7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3C5F-4496-7E46-8CF5-EA7F85FA0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9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C5612-1909-DB49-BD26-B869AF05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55CB-B521-684E-886E-E009D5C96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AF36D-1CD6-264C-88BC-BAC91AE2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92CE-394F-F945-A1FC-BF77F646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50B-3E5F-6349-9761-45801BA7732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297BF-BD7B-1E49-935F-B45EC233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188F8-605F-9145-A8D6-594AFCF5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3C5F-4496-7E46-8CF5-EA7F85FA0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6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B810-8F83-8C4B-A756-ADFE8B85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0A0DA-F4C4-874B-A213-0F428A0EE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3FAEC-E4A7-0E47-8EDF-4AFA645A9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ADAF7-5A78-704F-8CB4-F47BB7BF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50B-3E5F-6349-9761-45801BA7732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D44B4-D4E9-4B48-93F7-6D7750F2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37787-12A1-7546-BB7B-AB73C2E97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3C5F-4496-7E46-8CF5-EA7F85FA0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0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D6805-FF21-9F4E-834D-BA922155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289E6-D3DB-9B49-9E27-55519EEF4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9619A-806A-4840-B3E5-AE6EEF912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7A50B-3E5F-6349-9761-45801BA7732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E1F3C-DA38-B846-BC29-FC0639BF4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6F4E2-A025-C74D-B05A-3C1D84286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D3C5F-4496-7E46-8CF5-EA7F85FA0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4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89249A-977C-DB49-9B52-C65A4D02B9D3}"/>
              </a:ext>
            </a:extLst>
          </p:cNvPr>
          <p:cNvSpPr/>
          <p:nvPr/>
        </p:nvSpPr>
        <p:spPr>
          <a:xfrm>
            <a:off x="391295" y="2502244"/>
            <a:ext cx="1180070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lgg_ml_res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[[6]]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              Sensitivity Specificity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Pos_Pred_Value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Neg_Pred_Value</a:t>
            </a: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DNA_methylation_clusters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0.5196759   0.9480295           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NaN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0.9677979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IDH1                       0.8444444   0.9777778       0.974359      0.8627451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              Precision    Recall        F1 Prevalence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DNA_methylation_clusters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NA 0.5196759        NA  0.1666667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IDH1                      0.974359 0.8444444 0.9047619  0.5000000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             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Detection_Rate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Detection_Prevalence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Balanced_Accuracy</a:t>
            </a: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DNA_methylation_clusters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0.1356784            0.1666667         0.7338527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IDH1                          0.4222222            0.4333333         0.9111111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38F677-2B9A-8743-B4CE-338F7C0E8C45}"/>
              </a:ext>
            </a:extLst>
          </p:cNvPr>
          <p:cNvSpPr/>
          <p:nvPr/>
        </p:nvSpPr>
        <p:spPr>
          <a:xfrm>
            <a:off x="496329" y="247811"/>
            <a:ext cx="115906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lgg_ml_res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[[4]]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      Accuracy     Kappa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AccuracyLower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AccuracyUpper</a:t>
            </a: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DNA_methylation_clusters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0.8140704 0.7029132     0.7529484     0.8655805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IDH1                     0.9111111 0.8222222     0.8323468     0.9608393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             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AccuracyNull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AccuracyPValue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McnemarPValue</a:t>
            </a: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DNA_methylation_clusters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0.4974874   1.985357e-20          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NaN</a:t>
            </a: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IDH1                        0.5000000   6.919248e-17    0.07709987</a:t>
            </a:r>
          </a:p>
        </p:txBody>
      </p:sp>
    </p:spTree>
    <p:extLst>
      <p:ext uri="{BB962C8B-B14F-4D97-AF65-F5344CB8AC3E}">
        <p14:creationId xmlns:p14="http://schemas.microsoft.com/office/powerpoint/2010/main" val="215869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C32409-A1CC-0B4E-AF0A-23CD7A1D3244}"/>
              </a:ext>
            </a:extLst>
          </p:cNvPr>
          <p:cNvSpPr/>
          <p:nvPr/>
        </p:nvSpPr>
        <p:spPr>
          <a:xfrm>
            <a:off x="135926" y="0"/>
            <a:ext cx="122331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gbm_lgg_ml_res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[[4]]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      Accuracy     Kappa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AccuracyLower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AccuracyUpper</a:t>
            </a: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DNA_methylation_clusters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0.7926267 0.6872297     0.7325369     0.8445351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IDH1                     0.9450549 0.8901099     0.9012773     0.9733405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             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AccuracyNull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AccuracyPValue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McnemarPValue</a:t>
            </a: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DNA_methylation_clusters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0.4608295   1.244699e-23          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NaN</a:t>
            </a: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IDH1                        0.5000000   1.478705e-39   0.004426526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6C01F3-D4B5-2347-AF83-19B6BD5B13EE}"/>
              </a:ext>
            </a:extLst>
          </p:cNvPr>
          <p:cNvSpPr/>
          <p:nvPr/>
        </p:nvSpPr>
        <p:spPr>
          <a:xfrm>
            <a:off x="135926" y="2580144"/>
            <a:ext cx="133947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gbm_lgg_ml_res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[[6]]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              Sensitivity Specificity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Pos_Pred_Value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Neg_Pred_Value</a:t>
            </a: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DNA_methylation_clusters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0.5729167   0.9445948           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NaN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0.9632121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IDH1                       0.8901099   1.0000000              1      0.9009901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              Precision    Recall        F1 Prevalence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DNA_methylation_clusters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NA 0.5729167        NA  0.1666667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IDH1                             1 0.8901099 0.9418605  0.5000000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             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Detection_Rate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Detection_Prevalence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Balanced_Accuracy</a:t>
            </a: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DNA_methylation_clusters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0.1321045            0.1666667         0.7587557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IDH1                          0.4450549            0.4450549         0.9450549</a:t>
            </a:r>
          </a:p>
        </p:txBody>
      </p:sp>
    </p:spTree>
    <p:extLst>
      <p:ext uri="{BB962C8B-B14F-4D97-AF65-F5344CB8AC3E}">
        <p14:creationId xmlns:p14="http://schemas.microsoft.com/office/powerpoint/2010/main" val="356966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487</Words>
  <Application>Microsoft Macintosh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Malagoli Tagliazucchi, Guidantonio</dc:creator>
  <cp:lastModifiedBy>Malagoli Tagliazucchi, Guidantonio</cp:lastModifiedBy>
  <cp:revision>1</cp:revision>
  <dcterms:created xsi:type="dcterms:W3CDTF">2021-08-12T09:05:38Z</dcterms:created>
  <dcterms:modified xsi:type="dcterms:W3CDTF">2021-08-12T09:43:57Z</dcterms:modified>
</cp:coreProperties>
</file>