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4F7C-E005-124A-92A6-6DE64DFA5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BEC5-993F-9F4E-BBD7-E9D8A172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A046-39BE-C345-8C4B-1C11F6CE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0671-DA81-924D-BD02-34F5AA9B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83DDF-D252-014B-A84B-E86D65E1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D925-A1F0-E640-B6F1-B3BCC3BB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A020-3926-214B-AEE5-76B0E5C7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C812-B8C4-F34E-8035-A6C833A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F97D-D849-9948-AD22-3BAF3A2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C740-A504-AD4D-B630-00F9986F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C71FF-8126-EE4E-A6AC-B3E417A0B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DABD8-95F5-7345-943B-33595B433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9BDF-52BC-7042-8039-2FA405A6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D0F8-ED0C-8846-89BF-C6D30B9E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2C9D-C019-0E44-A479-FC3DCE01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C370-4144-D54C-A409-FE31445A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A7F5-7723-0148-B131-F3D13282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3D1A-AF4B-8C43-9EA4-C3B7AD18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2A966-0A27-264F-ADF0-72025C94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64F3-E188-7745-8D76-484B03F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E5F8-DC2B-3541-BD02-16DC8025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6E797-809D-574A-A0C3-F5704EDE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323E-09B6-8346-892B-0C4A2380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53A5-3689-5042-9115-5E4818CF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667D-8F1C-884E-803B-21C2F919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1376-425D-7F42-ADF9-19D42AF9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87A4-99DE-A34F-BBE4-2AD5C2AE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282D-86AC-B24E-A790-B3DDD8C8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F25E-7DD5-AB4D-9524-2A1F907C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3760-5543-0E48-9AA3-CA548618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F1383-D731-6C4B-97FC-854AACE4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DFBF-8433-FD4C-BB7B-E56BDC86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83D3-8A06-7A46-A551-D6CABAEE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C9B42-2791-1D4F-A17A-55770CF8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696B8-F7C8-F346-AFE2-DD7569614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CDBB7-91DE-D449-9AE0-6D0867DA7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8394C-7F98-FF41-A846-FDB8E15F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B52A1-4A72-F64B-A3B9-933AD93A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C38A3-BA8D-C943-B96D-BE3A444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9E3-5C41-A742-92D9-D983BBA6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6CB3E-FE19-E046-AD86-6C56ED7D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EBEDB-FA04-184F-A2CB-DC9605C6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D858D-2881-1D44-9651-D8DA939D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F32FB-69E2-3F4A-980B-062C066C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78B5C-B24F-EE42-B0EB-6F121FB4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1DF50-B872-604D-9573-25EBF1F0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2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19EE-F312-AB40-896A-D166DDCE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15EC-818F-014E-B22E-7EEFE631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8B91-8239-E44D-BAA1-931AC00C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18FA-8807-D847-BCFB-E50401B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8649-F5AC-E749-AEC8-1B6ED246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819-6EF2-6340-BD77-751070D9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74C7-855A-874A-B2E4-5C0F3688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40A2D-5E74-BA48-85DF-96AA424A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9D165-F079-9F4B-9F82-9FE5F101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622CA-A6CC-4E4D-BAC9-EC9835EA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3FD2-87C2-8C46-8146-D924BE85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6D63-64B1-434C-8618-A342D818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83857-7A26-704D-8C68-FD8C203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7B80-8A39-8847-B2D0-A77530C0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16F9-2ADF-F144-A9A5-04E1763A9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F56B-C647-C848-A588-1758D8DE78C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E187-F19B-F046-8BA0-DD3762660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8E46-8E75-E746-A4ED-481A8D79C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840E-1656-7A48-BF67-A73A832D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C30F20-68E4-3348-8E5E-38F858B0D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33465"/>
              </p:ext>
            </p:extLst>
          </p:nvPr>
        </p:nvGraphicFramePr>
        <p:xfrm>
          <a:off x="645073" y="974506"/>
          <a:ext cx="4953000" cy="3752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0301972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799735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272407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587950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4671493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82596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Samples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automatic_classification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status_C1AC1B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up_score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down_score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global_score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349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TCGA-CS-4942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0.30026637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0.38400703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-0.0837407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46231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TCGA-CS-4943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-0.6400878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0.95537556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-1.5954634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5654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TCGA-CS-6666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-0.539979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0.56105295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-1.1010319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6314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TCGA-DB-5270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0.2553632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0.35137923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-0.096016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7890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TCGA-DB-5273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0.31466254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0.71490792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-0.4002454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960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TCGA-DB-5280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-0.0294047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0.54997326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-0.5793779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761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TCGA-DB-5281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-0.3273197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0.07079545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-0.3981152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4744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TCGA-DB-A4XD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0.17550715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0.59272561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-0.4172185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5626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TCGA-DB-A64S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-0.2758713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-0.0571178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-0.2187536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3580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7368A1-BD9D-3A4C-A248-BA24268EA51B}"/>
              </a:ext>
            </a:extLst>
          </p:cNvPr>
          <p:cNvSpPr txBox="1"/>
          <p:nvPr/>
        </p:nvSpPr>
        <p:spPr>
          <a:xfrm>
            <a:off x="914400" y="325821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TRIPLE MUT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FF61F-08D9-9F4D-8350-E92EC596FC28}"/>
              </a:ext>
            </a:extLst>
          </p:cNvPr>
          <p:cNvSpPr txBox="1"/>
          <p:nvPr/>
        </p:nvSpPr>
        <p:spPr>
          <a:xfrm>
            <a:off x="6096000" y="715912"/>
            <a:ext cx="445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Define third group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Or remove samples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thr</a:t>
            </a:r>
            <a:r>
              <a:rPr lang="en-US" dirty="0"/>
              <a:t> TRIPLE mut for the </a:t>
            </a:r>
            <a:r>
              <a:rPr lang="en-US"/>
              <a:t>remaining groups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2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Malagoli Tagliazucchi, Guidantonio</dc:creator>
  <cp:lastModifiedBy>Malagoli Tagliazucchi, Guidantonio</cp:lastModifiedBy>
  <cp:revision>4</cp:revision>
  <dcterms:created xsi:type="dcterms:W3CDTF">2021-07-06T16:09:30Z</dcterms:created>
  <dcterms:modified xsi:type="dcterms:W3CDTF">2021-07-06T16:16:41Z</dcterms:modified>
</cp:coreProperties>
</file>