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CBA5F-140A-FE54-610D-8DEC754A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93E21B-2232-F0E2-E764-EB7E1D67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9EFF-120A-4516-BAD1-F6277389F057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3A3621-4B63-35D8-9EFB-978EABD7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D62CA3-8270-3297-794B-77319451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74CC-2DF6-4806-BF73-9B3EF9E397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6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8A6CF8-E485-1021-B310-E199D8F0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F8AF3B-C5A2-E886-5CE0-EE5DC44B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240E0-A243-4CD3-9804-A88EC390B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9EFF-120A-4516-BAD1-F6277389F057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A63C12-1AAE-7686-33E1-3BB5E4D97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A96C7-A53B-209A-F18F-E9AB1172E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74CC-2DF6-4806-BF73-9B3EF9E397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61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234E4F6-F1A7-6537-B978-D2A45B35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engineering</a:t>
            </a:r>
            <a:br>
              <a:rPr lang="it-IT"/>
            </a:br>
            <a:r>
              <a:rPr lang="it-IT" sz="4800"/>
              <a:t>Final project a.a. 2022/2023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99061F5-9D26-723B-897A-26BF5E77C3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D28F8BF-8DD0-C102-4792-F7C57384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A25B03-FAAB-958F-B7D8-9214FA0E6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C7803ED-E1BA-26E4-FEB7-B0CADE20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24F2A-6E02-1D8B-6BC5-8CF7D1CDEF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91ED36-E1D4-BC17-5A7B-0B8B8FA2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8A7A41-2B7B-EDD7-DB15-4588D3E06D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E8EB046-13E2-A9EA-D577-95A1D52F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05AB21-A0C8-E043-00C6-966891F63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3B7AE31-0AF0-B176-1EBF-69E1E3F3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/>
              <a:t>Implementation notes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79870C-EA4C-3467-3FC6-147CDAC247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Software engineering Final project a.a. 2022/2023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Final project a.a. 2022/2023</dc:title>
  <dc:creator>Pierantonio Mauro</dc:creator>
  <cp:lastModifiedBy>Pierantonio Mauro</cp:lastModifiedBy>
  <cp:revision>1</cp:revision>
  <dcterms:created xsi:type="dcterms:W3CDTF">2023-07-03T09:56:54Z</dcterms:created>
  <dcterms:modified xsi:type="dcterms:W3CDTF">2023-07-03T09:56:54Z</dcterms:modified>
</cp:coreProperties>
</file>