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 UNIT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530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Pruebas unitarias con JUnit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¿Qué es JUnit?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661" y="2900094"/>
            <a:ext cx="7210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4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588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455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Prueba de Software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479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Verificación vs. Validación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278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Pruebas vs. Depuración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473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Pruebas unitarias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514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Pruebas unitarias: beneficios y limitaciones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7779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Pruebas unitarias con xUnit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205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Pasos generales para realizar pruebas unitarias en xUnit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1. Cada prueba a realizar se programa como un método OO </a:t>
            </a:r>
            <a:endParaRPr lang="es-AR" dirty="0" smtClean="0"/>
          </a:p>
          <a:p>
            <a:r>
              <a:rPr lang="es-AR" dirty="0" smtClean="0"/>
              <a:t>2</a:t>
            </a:r>
            <a:r>
              <a:rPr lang="es-AR" dirty="0"/>
              <a:t>. Se reúnen todos los métodos en una colección (suite) de pruebas </a:t>
            </a:r>
            <a:endParaRPr lang="es-AR" dirty="0" smtClean="0"/>
          </a:p>
          <a:p>
            <a:r>
              <a:rPr lang="es-AR" dirty="0" smtClean="0"/>
              <a:t>3</a:t>
            </a:r>
            <a:r>
              <a:rPr lang="es-AR" dirty="0"/>
              <a:t>. Se ejecuta la colección de pruebas </a:t>
            </a:r>
            <a:endParaRPr lang="es-AR" dirty="0" smtClean="0"/>
          </a:p>
          <a:p>
            <a:r>
              <a:rPr lang="es-AR" dirty="0" smtClean="0"/>
              <a:t>4</a:t>
            </a:r>
            <a:r>
              <a:rPr lang="es-AR" dirty="0"/>
              <a:t>. El framework xUnit invoca cada prueba de la colección de pruebas • Útil en las pruebas de regresión </a:t>
            </a:r>
            <a:endParaRPr lang="es-AR" dirty="0" smtClean="0"/>
          </a:p>
          <a:p>
            <a:r>
              <a:rPr lang="es-AR" dirty="0" smtClean="0"/>
              <a:t>5</a:t>
            </a:r>
            <a:r>
              <a:rPr lang="es-AR" dirty="0"/>
              <a:t>. El framework xUnit reporta los resultados</a:t>
            </a:r>
          </a:p>
        </p:txBody>
      </p:sp>
    </p:spTree>
    <p:extLst>
      <p:ext uri="{BB962C8B-B14F-4D97-AF65-F5344CB8AC3E}">
        <p14:creationId xmlns:p14="http://schemas.microsoft.com/office/powerpoint/2010/main" val="423484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Los diferentes xUnit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/>
              <a:t>Para poder usar el Framework xUNit se necesita su implementación en el lenguaje de programación usado en las clases a probar. Las implementaciones de xUnit son: </a:t>
            </a:r>
            <a:endParaRPr lang="es-AR" dirty="0" smtClean="0"/>
          </a:p>
          <a:p>
            <a:r>
              <a:rPr lang="es-AR" dirty="0" smtClean="0"/>
              <a:t>– </a:t>
            </a:r>
            <a:r>
              <a:rPr lang="es-AR" dirty="0"/>
              <a:t>JUnit: xUnit para Java </a:t>
            </a:r>
            <a:endParaRPr lang="es-AR" dirty="0" smtClean="0"/>
          </a:p>
          <a:p>
            <a:r>
              <a:rPr lang="es-AR" dirty="0" smtClean="0"/>
              <a:t>– </a:t>
            </a:r>
            <a:r>
              <a:rPr lang="es-AR" dirty="0"/>
              <a:t>VbUnit: xUnit para Objetos Visual Basic y Objetos COM (Component Object Model) </a:t>
            </a:r>
            <a:endParaRPr lang="es-AR" dirty="0" smtClean="0"/>
          </a:p>
          <a:p>
            <a:r>
              <a:rPr lang="es-AR" dirty="0" smtClean="0"/>
              <a:t>– </a:t>
            </a:r>
            <a:r>
              <a:rPr lang="es-AR" dirty="0"/>
              <a:t>Cunit: xUnit para lenguaje C </a:t>
            </a:r>
            <a:endParaRPr lang="es-AR" dirty="0" smtClean="0"/>
          </a:p>
          <a:p>
            <a:r>
              <a:rPr lang="es-AR" dirty="0" smtClean="0"/>
              <a:t>– </a:t>
            </a:r>
            <a:r>
              <a:rPr lang="es-AR" dirty="0"/>
              <a:t>CPPUnit: xUnit para lenguaje C++ </a:t>
            </a:r>
            <a:endParaRPr lang="es-AR" dirty="0" smtClean="0"/>
          </a:p>
          <a:p>
            <a:r>
              <a:rPr lang="es-AR" dirty="0" smtClean="0"/>
              <a:t>– </a:t>
            </a:r>
            <a:r>
              <a:rPr lang="es-AR" dirty="0"/>
              <a:t>csUnit, MbUnit, NUnit: xUnit para lenguajes Microssoft .NET como C#, Vb.NET, J# y C</a:t>
            </a:r>
            <a:r>
              <a:rPr lang="es-AR" dirty="0" smtClean="0"/>
              <a:t>++</a:t>
            </a:r>
          </a:p>
          <a:p>
            <a:r>
              <a:rPr lang="es-AR" dirty="0" smtClean="0"/>
              <a:t> </a:t>
            </a:r>
            <a:r>
              <a:rPr lang="es-AR" dirty="0"/>
              <a:t>– DBUnit: xUnit para proyectos con Bases de Datos </a:t>
            </a:r>
            <a:endParaRPr lang="es-AR" dirty="0" smtClean="0"/>
          </a:p>
          <a:p>
            <a:r>
              <a:rPr lang="es-AR" dirty="0" smtClean="0"/>
              <a:t>– </a:t>
            </a:r>
            <a:r>
              <a:rPr lang="es-AR" dirty="0"/>
              <a:t>Dunit: xUnit para Borland Delphi 4 y posteriores </a:t>
            </a:r>
            <a:endParaRPr lang="es-AR" dirty="0" smtClean="0"/>
          </a:p>
          <a:p>
            <a:r>
              <a:rPr lang="es-AR" dirty="0" smtClean="0"/>
              <a:t>– </a:t>
            </a:r>
            <a:r>
              <a:rPr lang="es-AR" dirty="0"/>
              <a:t>PHPUnit: xUnit para PHP </a:t>
            </a:r>
            <a:endParaRPr lang="es-AR" dirty="0" smtClean="0"/>
          </a:p>
          <a:p>
            <a:r>
              <a:rPr lang="es-AR" dirty="0" smtClean="0"/>
              <a:t>– </a:t>
            </a:r>
            <a:r>
              <a:rPr lang="es-AR" dirty="0"/>
              <a:t>PyUnit: xUnit para Python </a:t>
            </a:r>
          </a:p>
        </p:txBody>
      </p:sp>
    </p:spTree>
    <p:extLst>
      <p:ext uri="{BB962C8B-B14F-4D97-AF65-F5344CB8AC3E}">
        <p14:creationId xmlns:p14="http://schemas.microsoft.com/office/powerpoint/2010/main" val="46991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</TotalTime>
  <Words>230</Words>
  <Application>Microsoft Office PowerPoint</Application>
  <PresentationFormat>Panorámica</PresentationFormat>
  <Paragraphs>27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Sala de reuniones Ion</vt:lpstr>
      <vt:lpstr>TESTING</vt:lpstr>
      <vt:lpstr>Prueba de Software </vt:lpstr>
      <vt:lpstr>Verificación vs. Validación </vt:lpstr>
      <vt:lpstr>Pruebas vs. Depuración </vt:lpstr>
      <vt:lpstr>Pruebas unitarias </vt:lpstr>
      <vt:lpstr>Pruebas unitarias: beneficios y limitaciones </vt:lpstr>
      <vt:lpstr>Pruebas unitarias con xUnit </vt:lpstr>
      <vt:lpstr>Pasos generales para realizar pruebas unitarias en xUnit </vt:lpstr>
      <vt:lpstr>Los diferentes xUnit </vt:lpstr>
      <vt:lpstr>Pruebas unitarias con JUnit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Alex</dc:creator>
  <cp:lastModifiedBy>Alex</cp:lastModifiedBy>
  <cp:revision>1</cp:revision>
  <dcterms:created xsi:type="dcterms:W3CDTF">2020-08-18T21:49:55Z</dcterms:created>
  <dcterms:modified xsi:type="dcterms:W3CDTF">2020-08-18T21:57:43Z</dcterms:modified>
</cp:coreProperties>
</file>