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t>15/09/2011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1752601"/>
            <a:ext cx="8315356" cy="1829761"/>
          </a:xfrm>
        </p:spPr>
        <p:txBody>
          <a:bodyPr>
            <a:normAutofit/>
          </a:bodyPr>
          <a:lstStyle/>
          <a:p>
            <a:r>
              <a:rPr lang="es-AR" sz="5400" dirty="0" smtClean="0"/>
              <a:t>Sistema de Información Geográfica (G.I.S.)</a:t>
            </a: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Magalí</a:t>
            </a:r>
            <a:r>
              <a:rPr lang="es-AR" dirty="0" smtClean="0"/>
              <a:t> </a:t>
            </a:r>
            <a:r>
              <a:rPr lang="es-AR" dirty="0" err="1" smtClean="0"/>
              <a:t>Miniello</a:t>
            </a:r>
            <a:endParaRPr lang="es-AR" dirty="0" smtClean="0"/>
          </a:p>
          <a:p>
            <a:r>
              <a:rPr lang="es-AR" dirty="0" smtClean="0"/>
              <a:t>Nicolás Pons</a:t>
            </a:r>
          </a:p>
          <a:p>
            <a:r>
              <a:rPr lang="es-AR" dirty="0" smtClean="0"/>
              <a:t>María Belén Romero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apaBs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14422"/>
            <a:ext cx="8786999" cy="456885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 Interactivo de </a:t>
            </a:r>
            <a:r>
              <a:rPr lang="es-AR" dirty="0" err="1" smtClean="0"/>
              <a:t>Bs.As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AR" sz="2800" dirty="0" smtClean="0"/>
          </a:p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</a:t>
            </a:r>
            <a:r>
              <a:rPr lang="es-AR" sz="2800" dirty="0" smtClean="0"/>
              <a:t>en una calle</a:t>
            </a:r>
          </a:p>
          <a:p>
            <a:pPr lvl="1"/>
            <a:r>
              <a:rPr lang="es-AR" sz="2400" dirty="0" smtClean="0"/>
              <a:t>Colectivos que pasan</a:t>
            </a:r>
          </a:p>
          <a:p>
            <a:pPr lvl="1"/>
            <a:r>
              <a:rPr lang="es-AR" sz="2400" dirty="0" smtClean="0"/>
              <a:t>Transportes que me acercan</a:t>
            </a:r>
          </a:p>
          <a:p>
            <a:pPr lvl="1"/>
            <a:r>
              <a:rPr lang="es-AR" sz="2400" dirty="0" smtClean="0"/>
              <a:t>Lugares de Interés</a:t>
            </a:r>
          </a:p>
          <a:p>
            <a:pPr lvl="1"/>
            <a:r>
              <a:rPr lang="es-AR" sz="2400" dirty="0" smtClean="0"/>
              <a:t>Alturas de calles (sólo en esquinas)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lickCal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43" y="1481138"/>
            <a:ext cx="7467513" cy="45259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 de calles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en un inmueble</a:t>
            </a:r>
          </a:p>
          <a:p>
            <a:pPr lvl="1"/>
            <a:r>
              <a:rPr lang="es-AR" sz="2400" dirty="0" smtClean="0"/>
              <a:t>Cómo llegar desde </a:t>
            </a:r>
            <a:r>
              <a:rPr lang="es-AR" sz="2400" dirty="0" smtClean="0"/>
              <a:t>aquí </a:t>
            </a:r>
            <a:endParaRPr lang="es-AR" sz="2400" dirty="0" smtClean="0"/>
          </a:p>
          <a:p>
            <a:pPr lvl="1"/>
            <a:r>
              <a:rPr lang="es-AR" sz="2400" dirty="0" smtClean="0"/>
              <a:t>Cómo llegar hasta aquí</a:t>
            </a:r>
          </a:p>
          <a:p>
            <a:pPr lvl="1"/>
            <a:r>
              <a:rPr lang="es-AR" sz="2400" dirty="0" smtClean="0"/>
              <a:t>Ver fotos y datos de la parcela</a:t>
            </a:r>
          </a:p>
          <a:p>
            <a:pPr lvl="2"/>
            <a:r>
              <a:rPr lang="es-AR" sz="2400" dirty="0" smtClean="0"/>
              <a:t>Barrio</a:t>
            </a:r>
          </a:p>
          <a:p>
            <a:pPr lvl="2"/>
            <a:r>
              <a:rPr lang="es-AR" sz="2400" dirty="0" smtClean="0"/>
              <a:t>Comuna</a:t>
            </a:r>
          </a:p>
          <a:p>
            <a:pPr lvl="2"/>
            <a:r>
              <a:rPr lang="es-AR" sz="2400" dirty="0" smtClean="0"/>
              <a:t>Zona</a:t>
            </a:r>
          </a:p>
          <a:p>
            <a:pPr lvl="2"/>
            <a:r>
              <a:rPr lang="es-AR" sz="2400" dirty="0" smtClean="0"/>
              <a:t>Manzana</a:t>
            </a:r>
          </a:p>
          <a:p>
            <a:pPr lvl="2"/>
            <a:r>
              <a:rPr lang="es-AR" sz="2400" dirty="0" smtClean="0"/>
              <a:t>Parcela</a:t>
            </a:r>
          </a:p>
          <a:p>
            <a:pPr lvl="2"/>
            <a:r>
              <a:rPr lang="es-AR" sz="2400" dirty="0" smtClean="0"/>
              <a:t>Superficie total</a:t>
            </a:r>
          </a:p>
          <a:p>
            <a:pPr lvl="2"/>
            <a:r>
              <a:rPr lang="es-AR" sz="2400" dirty="0" smtClean="0"/>
              <a:t>Frente y Fondo</a:t>
            </a:r>
          </a:p>
          <a:p>
            <a:pPr lvl="2"/>
            <a:r>
              <a:rPr lang="es-AR" sz="2400" dirty="0" smtClean="0"/>
              <a:t>División en propiedad horizontal (si - no)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sobre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bajo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de unidades: </a:t>
            </a:r>
          </a:p>
          <a:p>
            <a:pPr lvl="2"/>
            <a:r>
              <a:rPr lang="es-AR" sz="2400" dirty="0" smtClean="0"/>
              <a:t>VUC (Valor Unitario de Calle)</a:t>
            </a:r>
          </a:p>
          <a:p>
            <a:pPr lvl="2"/>
            <a:r>
              <a:rPr lang="es-AR" sz="2400" dirty="0" smtClean="0"/>
              <a:t>Seccional policial</a:t>
            </a:r>
          </a:p>
          <a:p>
            <a:pPr lvl="2"/>
            <a:r>
              <a:rPr lang="es-AR" sz="2400" dirty="0" smtClean="0"/>
              <a:t>Área </a:t>
            </a:r>
            <a:r>
              <a:rPr lang="es-AR" sz="2400" dirty="0" smtClean="0"/>
              <a:t>hospitalaria</a:t>
            </a:r>
          </a:p>
          <a:p>
            <a:pPr lvl="2"/>
            <a:r>
              <a:rPr lang="es-AR" sz="2400" dirty="0" smtClean="0"/>
              <a:t>Área de defensoría de niños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  <p:pic>
        <p:nvPicPr>
          <p:cNvPr id="7" name="6 Imagen" descr="des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643050"/>
            <a:ext cx="190500" cy="190500"/>
          </a:xfrm>
          <a:prstGeom prst="rect">
            <a:avLst/>
          </a:prstGeom>
        </p:spPr>
      </p:pic>
      <p:pic>
        <p:nvPicPr>
          <p:cNvPr id="8" name="7 Imagen" descr="has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885939"/>
            <a:ext cx="142876" cy="257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lug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239169"/>
            <a:ext cx="5295900" cy="30099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parcela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Urbanismo </a:t>
            </a:r>
          </a:p>
          <a:p>
            <a:r>
              <a:rPr lang="es-AR" dirty="0" smtClean="0"/>
              <a:t>Servicios</a:t>
            </a:r>
          </a:p>
          <a:p>
            <a:r>
              <a:rPr lang="es-AR" dirty="0" smtClean="0"/>
              <a:t>Salud</a:t>
            </a:r>
          </a:p>
          <a:p>
            <a:r>
              <a:rPr lang="es-AR" dirty="0" smtClean="0"/>
              <a:t>Educación</a:t>
            </a:r>
          </a:p>
          <a:p>
            <a:r>
              <a:rPr lang="es-AR" dirty="0" smtClean="0"/>
              <a:t>Cultura y esparcimiento</a:t>
            </a:r>
          </a:p>
          <a:p>
            <a:r>
              <a:rPr lang="es-AR" dirty="0" smtClean="0"/>
              <a:t>Información turística</a:t>
            </a:r>
          </a:p>
          <a:p>
            <a:r>
              <a:rPr lang="es-AR" dirty="0" smtClean="0"/>
              <a:t>Medio ambiente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Mapas temáticos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500174"/>
            <a:ext cx="44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00174"/>
            <a:ext cx="44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500174"/>
            <a:ext cx="44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14 Imagen" descr="Polic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364" y="1928802"/>
            <a:ext cx="428628" cy="428628"/>
          </a:xfrm>
          <a:prstGeom prst="rect">
            <a:avLst/>
          </a:prstGeom>
        </p:spPr>
      </p:pic>
      <p:pic>
        <p:nvPicPr>
          <p:cNvPr id="16" name="15 Imagen" descr="bombe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73448" y="1901820"/>
            <a:ext cx="527048" cy="527048"/>
          </a:xfrm>
          <a:prstGeom prst="rect">
            <a:avLst/>
          </a:prstGeom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235743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00496" y="1928802"/>
            <a:ext cx="466724" cy="46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00364" y="2857496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20 Imagen" descr="embajada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9190" y="2000240"/>
            <a:ext cx="428628" cy="428628"/>
          </a:xfrm>
          <a:prstGeom prst="rect">
            <a:avLst/>
          </a:prstGeom>
        </p:spPr>
      </p:pic>
      <p:pic>
        <p:nvPicPr>
          <p:cNvPr id="22" name="21 Imagen" descr="embajada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0562" y="2000240"/>
            <a:ext cx="428628" cy="428628"/>
          </a:xfrm>
          <a:prstGeom prst="rect">
            <a:avLst/>
          </a:prstGeom>
        </p:spPr>
      </p:pic>
      <p:pic>
        <p:nvPicPr>
          <p:cNvPr id="23" name="22 Imagen" descr="embajada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7818" y="2000240"/>
            <a:ext cx="428628" cy="4286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132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Sistema de Información Geográfica (G.I.S.)</vt:lpstr>
      <vt:lpstr>Mapa Interactivo de Bs.As.</vt:lpstr>
      <vt:lpstr>Funcionalidades</vt:lpstr>
      <vt:lpstr>Información de calles</vt:lpstr>
      <vt:lpstr>Funcionalidades</vt:lpstr>
      <vt:lpstr>Datos de la parcela</vt:lpstr>
      <vt:lpstr>Mapas temáticos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Geográfica (G.I.S.)</dc:title>
  <dc:creator>Nico</dc:creator>
  <cp:lastModifiedBy>Nico</cp:lastModifiedBy>
  <cp:revision>11</cp:revision>
  <dcterms:created xsi:type="dcterms:W3CDTF">2011-09-15T19:14:51Z</dcterms:created>
  <dcterms:modified xsi:type="dcterms:W3CDTF">2011-09-15T20:53:56Z</dcterms:modified>
</cp:coreProperties>
</file>