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C51A09-962E-41BF-A551-5E6061E87C25}" type="datetimeFigureOut">
              <a:rPr lang="es-AR" smtClean="0"/>
              <a:pPr/>
              <a:t>18/09/2011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75BB243-F755-4DF6-8A2E-18C9B4ED04E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51A09-962E-41BF-A551-5E6061E87C25}" type="datetimeFigureOut">
              <a:rPr lang="es-AR" smtClean="0"/>
              <a:pPr/>
              <a:t>18/09/2011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5BB243-F755-4DF6-8A2E-18C9B4ED04E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51A09-962E-41BF-A551-5E6061E87C25}" type="datetimeFigureOut">
              <a:rPr lang="es-AR" smtClean="0"/>
              <a:pPr/>
              <a:t>18/09/2011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5BB243-F755-4DF6-8A2E-18C9B4ED04E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51A09-962E-41BF-A551-5E6061E87C25}" type="datetimeFigureOut">
              <a:rPr lang="es-AR" smtClean="0"/>
              <a:pPr/>
              <a:t>18/09/2011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5BB243-F755-4DF6-8A2E-18C9B4ED04E8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51A09-962E-41BF-A551-5E6061E87C25}" type="datetimeFigureOut">
              <a:rPr lang="es-AR" smtClean="0"/>
              <a:pPr/>
              <a:t>18/09/2011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5BB243-F755-4DF6-8A2E-18C9B4ED04E8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51A09-962E-41BF-A551-5E6061E87C25}" type="datetimeFigureOut">
              <a:rPr lang="es-AR" smtClean="0"/>
              <a:pPr/>
              <a:t>18/09/2011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5BB243-F755-4DF6-8A2E-18C9B4ED04E8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51A09-962E-41BF-A551-5E6061E87C25}" type="datetimeFigureOut">
              <a:rPr lang="es-AR" smtClean="0"/>
              <a:pPr/>
              <a:t>18/09/2011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5BB243-F755-4DF6-8A2E-18C9B4ED04E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51A09-962E-41BF-A551-5E6061E87C25}" type="datetimeFigureOut">
              <a:rPr lang="es-AR" smtClean="0"/>
              <a:pPr/>
              <a:t>18/09/2011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5BB243-F755-4DF6-8A2E-18C9B4ED04E8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51A09-962E-41BF-A551-5E6061E87C25}" type="datetimeFigureOut">
              <a:rPr lang="es-AR" smtClean="0"/>
              <a:pPr/>
              <a:t>18/09/2011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5BB243-F755-4DF6-8A2E-18C9B4ED04E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2C51A09-962E-41BF-A551-5E6061E87C25}" type="datetimeFigureOut">
              <a:rPr lang="es-AR" smtClean="0"/>
              <a:pPr/>
              <a:t>18/09/2011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5BB243-F755-4DF6-8A2E-18C9B4ED04E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C51A09-962E-41BF-A551-5E6061E87C25}" type="datetimeFigureOut">
              <a:rPr lang="es-AR" smtClean="0"/>
              <a:pPr/>
              <a:t>18/09/2011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75BB243-F755-4DF6-8A2E-18C9B4ED04E8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2C51A09-962E-41BF-A551-5E6061E87C25}" type="datetimeFigureOut">
              <a:rPr lang="es-AR" smtClean="0"/>
              <a:pPr/>
              <a:t>18/09/2011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75BB243-F755-4DF6-8A2E-18C9B4ED04E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jpe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5" Type="http://schemas.openxmlformats.org/officeDocument/2006/relationships/image" Target="../media/image20.png"/><Relationship Id="rId10" Type="http://schemas.openxmlformats.org/officeDocument/2006/relationships/image" Target="../media/image15.jpe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2844" y="1752601"/>
            <a:ext cx="8315356" cy="1829761"/>
          </a:xfrm>
        </p:spPr>
        <p:txBody>
          <a:bodyPr>
            <a:normAutofit/>
          </a:bodyPr>
          <a:lstStyle/>
          <a:p>
            <a:r>
              <a:rPr lang="es-AR" sz="5400" dirty="0" smtClean="0"/>
              <a:t>Sistema de Información Geográfica (G.I.S.)</a:t>
            </a:r>
            <a:endParaRPr lang="es-AR" sz="5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err="1" smtClean="0"/>
              <a:t>Magalí</a:t>
            </a:r>
            <a:r>
              <a:rPr lang="es-AR" dirty="0" smtClean="0"/>
              <a:t> </a:t>
            </a:r>
            <a:r>
              <a:rPr lang="es-AR" dirty="0" err="1" smtClean="0"/>
              <a:t>Miniello</a:t>
            </a:r>
            <a:endParaRPr lang="es-AR" dirty="0" smtClean="0"/>
          </a:p>
          <a:p>
            <a:r>
              <a:rPr lang="es-AR" dirty="0" smtClean="0"/>
              <a:t>Nicolás Pons</a:t>
            </a:r>
          </a:p>
          <a:p>
            <a:r>
              <a:rPr lang="es-AR" dirty="0" smtClean="0"/>
              <a:t>María Belén Romero</a:t>
            </a:r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MapaBsA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282" y="1214422"/>
            <a:ext cx="8786999" cy="45688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Mapa Interactivo de </a:t>
            </a:r>
            <a:r>
              <a:rPr lang="es-AR" dirty="0" err="1" smtClean="0"/>
              <a:t>Bs.As</a:t>
            </a:r>
            <a:r>
              <a:rPr lang="es-AR" dirty="0" smtClean="0"/>
              <a:t>.</a:t>
            </a:r>
            <a:endParaRPr lang="es-A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s-AR" sz="2800" dirty="0" smtClean="0"/>
          </a:p>
          <a:p>
            <a:pPr lvl="0"/>
            <a:r>
              <a:rPr lang="es-AR" sz="2800" dirty="0" err="1" smtClean="0"/>
              <a:t>Click</a:t>
            </a:r>
            <a:r>
              <a:rPr lang="es-AR" sz="2800" dirty="0" smtClean="0"/>
              <a:t> en una calle</a:t>
            </a:r>
          </a:p>
          <a:p>
            <a:pPr lvl="1"/>
            <a:r>
              <a:rPr lang="es-AR" sz="2400" dirty="0" smtClean="0"/>
              <a:t>Colectivos que pasan</a:t>
            </a:r>
          </a:p>
          <a:p>
            <a:pPr lvl="1"/>
            <a:r>
              <a:rPr lang="es-AR" sz="2400" dirty="0" smtClean="0"/>
              <a:t>Transportes que me acercan</a:t>
            </a:r>
          </a:p>
          <a:p>
            <a:pPr lvl="1"/>
            <a:r>
              <a:rPr lang="es-AR" sz="2400" dirty="0" smtClean="0"/>
              <a:t>Lugares de Interés</a:t>
            </a:r>
          </a:p>
          <a:p>
            <a:pPr lvl="1"/>
            <a:r>
              <a:rPr lang="es-AR" sz="2400" dirty="0" smtClean="0"/>
              <a:t>Alturas de calles (sólo en esquinas)</a:t>
            </a:r>
          </a:p>
          <a:p>
            <a:pPr>
              <a:buNone/>
            </a:pP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Funcionalidades</a:t>
            </a:r>
            <a:endParaRPr lang="es-A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ClickCal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43" y="1481138"/>
            <a:ext cx="7467513" cy="4525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Información de calles</a:t>
            </a:r>
            <a:endParaRPr lang="es-A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s-AR" sz="2800" dirty="0" err="1" smtClean="0"/>
              <a:t>Click</a:t>
            </a:r>
            <a:r>
              <a:rPr lang="es-AR" sz="2800" dirty="0" smtClean="0"/>
              <a:t> en </a:t>
            </a:r>
            <a:r>
              <a:rPr lang="es-AR" sz="2800" dirty="0" smtClean="0"/>
              <a:t>una parcela</a:t>
            </a:r>
            <a:endParaRPr lang="es-AR" sz="2800" dirty="0" smtClean="0"/>
          </a:p>
          <a:p>
            <a:pPr lvl="1"/>
            <a:r>
              <a:rPr lang="es-AR" sz="2400" dirty="0" smtClean="0"/>
              <a:t>Cómo llegar desde aquí </a:t>
            </a:r>
          </a:p>
          <a:p>
            <a:pPr lvl="1"/>
            <a:r>
              <a:rPr lang="es-AR" sz="2400" dirty="0" smtClean="0"/>
              <a:t>Cómo llegar hasta aquí</a:t>
            </a:r>
          </a:p>
          <a:p>
            <a:pPr lvl="1"/>
            <a:r>
              <a:rPr lang="es-AR" sz="2400" dirty="0" smtClean="0"/>
              <a:t>Ver fotos y datos de la parcela</a:t>
            </a:r>
          </a:p>
          <a:p>
            <a:pPr lvl="2"/>
            <a:r>
              <a:rPr lang="es-AR" sz="2400" dirty="0" smtClean="0"/>
              <a:t>Barrio</a:t>
            </a:r>
          </a:p>
          <a:p>
            <a:pPr lvl="2"/>
            <a:r>
              <a:rPr lang="es-AR" sz="2400" dirty="0" smtClean="0"/>
              <a:t>Comuna</a:t>
            </a:r>
          </a:p>
          <a:p>
            <a:pPr lvl="2"/>
            <a:r>
              <a:rPr lang="es-AR" sz="2400" dirty="0" smtClean="0"/>
              <a:t>Zona</a:t>
            </a:r>
          </a:p>
          <a:p>
            <a:pPr lvl="2"/>
            <a:r>
              <a:rPr lang="es-AR" sz="2400" dirty="0" smtClean="0"/>
              <a:t>Manzana</a:t>
            </a:r>
          </a:p>
          <a:p>
            <a:pPr lvl="2"/>
            <a:r>
              <a:rPr lang="es-AR" sz="2400" dirty="0" smtClean="0"/>
              <a:t>Parcela</a:t>
            </a:r>
          </a:p>
          <a:p>
            <a:pPr lvl="2"/>
            <a:r>
              <a:rPr lang="es-AR" sz="2400" dirty="0" smtClean="0"/>
              <a:t>Superficie total</a:t>
            </a:r>
          </a:p>
          <a:p>
            <a:pPr lvl="2"/>
            <a:r>
              <a:rPr lang="es-AR" sz="2400" dirty="0" smtClean="0"/>
              <a:t>Frente y Fondo</a:t>
            </a:r>
          </a:p>
          <a:p>
            <a:pPr lvl="2"/>
            <a:r>
              <a:rPr lang="es-AR" sz="2400" dirty="0" smtClean="0"/>
              <a:t>División en propiedad horizontal (si - no)</a:t>
            </a:r>
          </a:p>
          <a:p>
            <a:pPr lvl="2"/>
            <a:r>
              <a:rPr lang="es-AR" sz="2400" dirty="0" err="1" smtClean="0"/>
              <a:t>Cant</a:t>
            </a:r>
            <a:r>
              <a:rPr lang="es-AR" sz="2400" dirty="0" smtClean="0"/>
              <a:t>. pisos sobre rasante</a:t>
            </a:r>
          </a:p>
          <a:p>
            <a:pPr lvl="2"/>
            <a:r>
              <a:rPr lang="es-AR" sz="2400" dirty="0" err="1" smtClean="0"/>
              <a:t>Cant</a:t>
            </a:r>
            <a:r>
              <a:rPr lang="es-AR" sz="2400" dirty="0" smtClean="0"/>
              <a:t>. pisos bajo rasante</a:t>
            </a:r>
          </a:p>
          <a:p>
            <a:pPr lvl="2"/>
            <a:r>
              <a:rPr lang="es-AR" sz="2400" dirty="0" err="1" smtClean="0"/>
              <a:t>Cant</a:t>
            </a:r>
            <a:r>
              <a:rPr lang="es-AR" sz="2400" dirty="0" smtClean="0"/>
              <a:t>. de unidades: </a:t>
            </a:r>
          </a:p>
          <a:p>
            <a:pPr lvl="2"/>
            <a:r>
              <a:rPr lang="es-AR" sz="2400" dirty="0" smtClean="0"/>
              <a:t>VUC (Valor Unitario de Calle)</a:t>
            </a:r>
          </a:p>
          <a:p>
            <a:pPr lvl="2"/>
            <a:r>
              <a:rPr lang="es-AR" sz="2400" dirty="0" smtClean="0"/>
              <a:t>Seccional policial</a:t>
            </a:r>
          </a:p>
          <a:p>
            <a:pPr lvl="2"/>
            <a:r>
              <a:rPr lang="es-AR" sz="2400" dirty="0" smtClean="0"/>
              <a:t>Área hospitalaria</a:t>
            </a:r>
          </a:p>
          <a:p>
            <a:pPr lvl="2"/>
            <a:r>
              <a:rPr lang="es-AR" sz="2400" dirty="0" smtClean="0"/>
              <a:t>Área de defensoría de niños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Funcionalidades</a:t>
            </a:r>
            <a:endParaRPr lang="es-AR" dirty="0"/>
          </a:p>
        </p:txBody>
      </p:sp>
      <p:pic>
        <p:nvPicPr>
          <p:cNvPr id="7" name="6 Imagen" descr="des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868" y="1643050"/>
            <a:ext cx="190500" cy="190500"/>
          </a:xfrm>
          <a:prstGeom prst="rect">
            <a:avLst/>
          </a:prstGeom>
        </p:spPr>
      </p:pic>
      <p:pic>
        <p:nvPicPr>
          <p:cNvPr id="8" name="7 Imagen" descr="hast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43306" y="1885939"/>
            <a:ext cx="142876" cy="2571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luga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24050" y="2239169"/>
            <a:ext cx="5295900" cy="300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Datos de la parcela</a:t>
            </a:r>
            <a:endParaRPr lang="es-A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Urbanismo </a:t>
            </a:r>
          </a:p>
          <a:p>
            <a:r>
              <a:rPr lang="es-AR" dirty="0" smtClean="0"/>
              <a:t>Servicios</a:t>
            </a:r>
          </a:p>
          <a:p>
            <a:r>
              <a:rPr lang="es-AR" dirty="0" smtClean="0"/>
              <a:t>Salud</a:t>
            </a:r>
          </a:p>
          <a:p>
            <a:r>
              <a:rPr lang="es-AR" dirty="0" smtClean="0"/>
              <a:t>Educación</a:t>
            </a:r>
          </a:p>
          <a:p>
            <a:r>
              <a:rPr lang="es-AR" dirty="0" smtClean="0"/>
              <a:t>Cultura y esparcimiento</a:t>
            </a:r>
          </a:p>
          <a:p>
            <a:r>
              <a:rPr lang="es-AR" dirty="0" smtClean="0"/>
              <a:t>Información turística</a:t>
            </a:r>
          </a:p>
          <a:p>
            <a:r>
              <a:rPr lang="es-AR" dirty="0" smtClean="0"/>
              <a:t>Medio ambiente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Mapas temáticos</a:t>
            </a:r>
            <a:endParaRPr lang="es-A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1428736"/>
            <a:ext cx="447675" cy="400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5961" y="1428736"/>
            <a:ext cx="447675" cy="400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67465" y="1428736"/>
            <a:ext cx="447675" cy="400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5" name="14 Imagen" descr="Polici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43504" y="1857364"/>
            <a:ext cx="428628" cy="4286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6" name="15 Imagen" descr="bomber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88026" y="1830382"/>
            <a:ext cx="527048" cy="527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43504" y="2285992"/>
            <a:ext cx="45720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91292" y="1857364"/>
            <a:ext cx="466724" cy="4667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43504" y="2786058"/>
            <a:ext cx="476250" cy="476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1" name="20 Imagen" descr="embajada1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00958" y="1928802"/>
            <a:ext cx="428628" cy="4286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2" name="21 Imagen" descr="embajada2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000892" y="1928802"/>
            <a:ext cx="428628" cy="4286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3" name="22 Imagen" descr="embajada3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001024" y="1928802"/>
            <a:ext cx="428628" cy="4286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19788" y="3286124"/>
            <a:ext cx="538162" cy="5381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00892" y="3500438"/>
            <a:ext cx="285752" cy="2857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572264" y="3500438"/>
            <a:ext cx="304800" cy="30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786578" y="3143248"/>
            <a:ext cx="333374" cy="3333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500961" y="3357562"/>
            <a:ext cx="428625" cy="428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172497" y="3786190"/>
            <a:ext cx="542511" cy="3921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5214942" y="3286124"/>
            <a:ext cx="446548" cy="5191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5191132" y="4262446"/>
            <a:ext cx="381000" cy="381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CodPlanUrban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12463"/>
            <a:ext cx="8229600" cy="4063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Código de Planeamiento Urbano</a:t>
            </a:r>
            <a:endParaRPr lang="es-A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197</TotalTime>
  <Words>136</Words>
  <Application>Microsoft Office PowerPoint</Application>
  <PresentationFormat>Presentación en pantalla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Concurrencia</vt:lpstr>
      <vt:lpstr>Sistema de Información Geográfica (G.I.S.)</vt:lpstr>
      <vt:lpstr>Mapa Interactivo de Bs.As.</vt:lpstr>
      <vt:lpstr>Funcionalidades</vt:lpstr>
      <vt:lpstr>Información de calles</vt:lpstr>
      <vt:lpstr>Funcionalidades</vt:lpstr>
      <vt:lpstr>Datos de la parcela</vt:lpstr>
      <vt:lpstr>Mapas temáticos</vt:lpstr>
      <vt:lpstr>Código de Planeamiento Urbano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Información Geográfica (G.I.S.)</dc:title>
  <dc:creator>Nico</dc:creator>
  <cp:lastModifiedBy>Lulu</cp:lastModifiedBy>
  <cp:revision>22</cp:revision>
  <dcterms:created xsi:type="dcterms:W3CDTF">2011-09-15T19:14:51Z</dcterms:created>
  <dcterms:modified xsi:type="dcterms:W3CDTF">2011-09-18T19:04:11Z</dcterms:modified>
</cp:coreProperties>
</file>