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A76B1-E8F8-453B-876C-7DA81DEEF114}" v="21" dt="2022-11-21T20:30:30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18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do Giorgetti" userId="638fdbac-c10e-46e3-a51e-c23e32d932e5" providerId="ADAL" clId="{4D1A76B1-E8F8-453B-876C-7DA81DEEF114}"/>
    <pc:docChg chg="custSel delSld modSld">
      <pc:chgData name="Guido Giorgetti" userId="638fdbac-c10e-46e3-a51e-c23e32d932e5" providerId="ADAL" clId="{4D1A76B1-E8F8-453B-876C-7DA81DEEF114}" dt="2022-11-21T20:30:57.181" v="56" actId="1076"/>
      <pc:docMkLst>
        <pc:docMk/>
      </pc:docMkLst>
      <pc:sldChg chg="addSp delSp modSp mod">
        <pc:chgData name="Guido Giorgetti" userId="638fdbac-c10e-46e3-a51e-c23e32d932e5" providerId="ADAL" clId="{4D1A76B1-E8F8-453B-876C-7DA81DEEF114}" dt="2022-11-21T20:30:57.181" v="56" actId="1076"/>
        <pc:sldMkLst>
          <pc:docMk/>
          <pc:sldMk cId="2044998439" sldId="256"/>
        </pc:sldMkLst>
        <pc:spChg chg="mod">
          <ac:chgData name="Guido Giorgetti" userId="638fdbac-c10e-46e3-a51e-c23e32d932e5" providerId="ADAL" clId="{4D1A76B1-E8F8-453B-876C-7DA81DEEF114}" dt="2022-11-21T20:27:11.201" v="21" actId="1076"/>
          <ac:spMkLst>
            <pc:docMk/>
            <pc:sldMk cId="2044998439" sldId="256"/>
            <ac:spMk id="8" creationId="{3B3BC0E5-F522-8016-FF73-A00CB1D55F65}"/>
          </ac:spMkLst>
        </pc:spChg>
        <pc:spChg chg="mod">
          <ac:chgData name="Guido Giorgetti" userId="638fdbac-c10e-46e3-a51e-c23e32d932e5" providerId="ADAL" clId="{4D1A76B1-E8F8-453B-876C-7DA81DEEF114}" dt="2022-11-21T20:27:06.815" v="20" actId="1076"/>
          <ac:spMkLst>
            <pc:docMk/>
            <pc:sldMk cId="2044998439" sldId="256"/>
            <ac:spMk id="9" creationId="{4B2FC8DD-DBCF-DCDA-82D0-38DBE6535C20}"/>
          </ac:spMkLst>
        </pc:spChg>
        <pc:spChg chg="mod">
          <ac:chgData name="Guido Giorgetti" userId="638fdbac-c10e-46e3-a51e-c23e32d932e5" providerId="ADAL" clId="{4D1A76B1-E8F8-453B-876C-7DA81DEEF114}" dt="2022-11-21T20:30:57.181" v="56" actId="1076"/>
          <ac:spMkLst>
            <pc:docMk/>
            <pc:sldMk cId="2044998439" sldId="256"/>
            <ac:spMk id="10" creationId="{62FB7A03-6542-608B-7E9A-706E9929D31E}"/>
          </ac:spMkLst>
        </pc:spChg>
        <pc:picChg chg="mod">
          <ac:chgData name="Guido Giorgetti" userId="638fdbac-c10e-46e3-a51e-c23e32d932e5" providerId="ADAL" clId="{4D1A76B1-E8F8-453B-876C-7DA81DEEF114}" dt="2022-11-21T20:27:58.069" v="50" actId="1038"/>
          <ac:picMkLst>
            <pc:docMk/>
            <pc:sldMk cId="2044998439" sldId="256"/>
            <ac:picMk id="6" creationId="{D75D1C37-01ED-8F1F-3C75-9067FEF877FF}"/>
          </ac:picMkLst>
        </pc:picChg>
        <pc:picChg chg="mod">
          <ac:chgData name="Guido Giorgetti" userId="638fdbac-c10e-46e3-a51e-c23e32d932e5" providerId="ADAL" clId="{4D1A76B1-E8F8-453B-876C-7DA81DEEF114}" dt="2022-11-21T20:27:41.966" v="39" actId="1037"/>
          <ac:picMkLst>
            <pc:docMk/>
            <pc:sldMk cId="2044998439" sldId="256"/>
            <ac:picMk id="7" creationId="{50013D81-6E51-914E-0FA9-4D6A1D2B27F6}"/>
          </ac:picMkLst>
        </pc:picChg>
        <pc:picChg chg="add del mod">
          <ac:chgData name="Guido Giorgetti" userId="638fdbac-c10e-46e3-a51e-c23e32d932e5" providerId="ADAL" clId="{4D1A76B1-E8F8-453B-876C-7DA81DEEF114}" dt="2022-11-21T20:27:52.213" v="41" actId="478"/>
          <ac:picMkLst>
            <pc:docMk/>
            <pc:sldMk cId="2044998439" sldId="256"/>
            <ac:picMk id="11" creationId="{B5A94B3A-A67B-99CD-B8CD-32D93DB64501}"/>
          </ac:picMkLst>
        </pc:picChg>
        <pc:picChg chg="mod">
          <ac:chgData name="Guido Giorgetti" userId="638fdbac-c10e-46e3-a51e-c23e32d932e5" providerId="ADAL" clId="{4D1A76B1-E8F8-453B-876C-7DA81DEEF114}" dt="2022-11-21T20:30:30.679" v="55" actId="732"/>
          <ac:picMkLst>
            <pc:docMk/>
            <pc:sldMk cId="2044998439" sldId="256"/>
            <ac:picMk id="1026" creationId="{328DC407-4CF3-B6B1-8EDB-7918CB954B9B}"/>
          </ac:picMkLst>
        </pc:picChg>
      </pc:sldChg>
      <pc:sldChg chg="del">
        <pc:chgData name="Guido Giorgetti" userId="638fdbac-c10e-46e3-a51e-c23e32d932e5" providerId="ADAL" clId="{4D1A76B1-E8F8-453B-876C-7DA81DEEF114}" dt="2022-11-21T20:28:40.382" v="53" actId="47"/>
        <pc:sldMkLst>
          <pc:docMk/>
          <pc:sldMk cId="3791320379" sldId="257"/>
        </pc:sldMkLst>
      </pc:sldChg>
      <pc:sldChg chg="del">
        <pc:chgData name="Guido Giorgetti" userId="638fdbac-c10e-46e3-a51e-c23e32d932e5" providerId="ADAL" clId="{4D1A76B1-E8F8-453B-876C-7DA81DEEF114}" dt="2022-11-21T20:28:39.749" v="52" actId="47"/>
        <pc:sldMkLst>
          <pc:docMk/>
          <pc:sldMk cId="3247584729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7268A6-B859-518A-19C9-30FBBEAD7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A8A7CFF-5D27-71E6-CA50-54FEDDEB0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EC7956-0641-09B6-38CF-26EBFB13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1C9E-9A7A-4C34-8262-AE5A459F40AB}" type="datetimeFigureOut">
              <a:rPr lang="it-IT" smtClean="0"/>
              <a:t>21/11/2022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F15563-D0FC-CD53-0EB0-48780C2B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E1EF5C-76DC-B4FC-1391-0C914BEE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70D4-B3DD-4F03-9623-A4B3570450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464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6C70C3-51AE-AD79-7F13-C450520C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10EDBD-B37A-1201-E1CB-5CE2F035F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F13F6E-8462-D3AF-4E44-74046AD0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1C9E-9A7A-4C34-8262-AE5A459F40AB}" type="datetimeFigureOut">
              <a:rPr lang="it-IT" smtClean="0"/>
              <a:t>21/11/2022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F12A92-8ED0-0158-9BFD-668B4AA9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98B9EF-7068-5B5A-31A6-513DF55C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70D4-B3DD-4F03-9623-A4B3570450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835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1BF14EB-797B-AE26-0577-2BBB57F05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5A2EEA8-AC93-1C04-D2C9-96330F484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D02148-E45B-F533-4FEA-D2D0CAE4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1C9E-9A7A-4C34-8262-AE5A459F40AB}" type="datetimeFigureOut">
              <a:rPr lang="it-IT" smtClean="0"/>
              <a:t>21/11/2022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417670-80F2-8164-99A1-E78712B8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D6F035-9E8D-6CA4-351D-AB96979E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70D4-B3DD-4F03-9623-A4B3570450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781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0FF2C0-23D2-B97E-A22D-403A490F7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D5A156-9062-54EE-83C1-121913029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56AA07-E137-6751-F423-F396661C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1C9E-9A7A-4C34-8262-AE5A459F40AB}" type="datetimeFigureOut">
              <a:rPr lang="it-IT" smtClean="0"/>
              <a:t>21/11/2022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D7E1DA-C0A9-9B8A-AB7A-3E69076E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983E3E-A9DE-40CC-1834-0BE21AA8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70D4-B3DD-4F03-9623-A4B3570450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916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919063-AD71-0731-2AD4-31C5B603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0698EE-9A08-E7A1-0185-1670FF4A6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452D34-7152-A92D-4565-760F18DEC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1C9E-9A7A-4C34-8262-AE5A459F40AB}" type="datetimeFigureOut">
              <a:rPr lang="it-IT" smtClean="0"/>
              <a:t>21/11/2022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D464ED-BBF9-B8AF-F6CF-3DF4E745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B3E7DE-9CB3-89E8-36B7-60E75AD8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70D4-B3DD-4F03-9623-A4B3570450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238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4CD942-D272-3A22-5587-F08C69D8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C26A6E-3510-DBC9-493E-8EF4CACD4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9C036F3-AB81-7D90-9369-F767818F6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963415-C840-E661-FF48-F990BBA5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1C9E-9A7A-4C34-8262-AE5A459F40AB}" type="datetimeFigureOut">
              <a:rPr lang="it-IT" smtClean="0"/>
              <a:t>21/11/2022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67C1E67-637B-F2A8-B525-7F808F44A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BF874E-CBCA-CBEC-835B-6180899A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70D4-B3DD-4F03-9623-A4B3570450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902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2A37A4-B872-FCC3-F730-8E1BFD98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94D8754-3755-491E-3E5C-4AB2D1DB7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B795630-CECD-6D4A-0984-B0596781B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E358346-1E3F-252F-F28A-DC939E939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EC012F6-5D45-BFBC-B2DE-732DC7525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6AA0312-2AAA-0547-283B-0BD8E1656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1C9E-9A7A-4C34-8262-AE5A459F40AB}" type="datetimeFigureOut">
              <a:rPr lang="it-IT" smtClean="0"/>
              <a:t>21/11/2022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8828235-9BDA-9953-971D-26AEB65A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94DA9B0-E2E9-7A9C-D532-836DD1FE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70D4-B3DD-4F03-9623-A4B3570450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469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9C521E-DD39-1526-CC4A-C4EC78DD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76D33E7-E2A3-B440-C265-21AD5BFA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1C9E-9A7A-4C34-8262-AE5A459F40AB}" type="datetimeFigureOut">
              <a:rPr lang="it-IT" smtClean="0"/>
              <a:t>21/11/2022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D5FAF6-C16E-E8C2-E04D-BE57CF7A4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FEED7E6-EFF7-0F41-3B14-D6D7B3E7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70D4-B3DD-4F03-9623-A4B3570450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857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3267D7B-0727-8902-80EE-A13E95D0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1C9E-9A7A-4C34-8262-AE5A459F40AB}" type="datetimeFigureOut">
              <a:rPr lang="it-IT" smtClean="0"/>
              <a:t>21/11/2022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CACBB9E-5747-04CB-1AB3-7F831692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3C85BD0-E28C-C3D4-7DCF-504901C6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70D4-B3DD-4F03-9623-A4B3570450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44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98F764-526B-2D33-87DA-679915D21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EAA7BB-037A-FD78-2902-78BDD5007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68059E0-0716-35F7-3773-FB61A92DA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E8C0BB-F925-49B2-B159-C38ED7D4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1C9E-9A7A-4C34-8262-AE5A459F40AB}" type="datetimeFigureOut">
              <a:rPr lang="it-IT" smtClean="0"/>
              <a:t>21/11/2022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534D45-D3BC-C818-631E-D9A2356B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6B9467-611A-7EBF-02C6-9B0CB049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70D4-B3DD-4F03-9623-A4B3570450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895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7C7E5B-10A7-1C0C-14D6-78EF67951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E7CCE6A-2A1B-937F-5266-80CFB08BA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4989440-6C95-137B-1236-78F429B5D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6A4726-E4AF-C9ED-A49A-984881E7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1C9E-9A7A-4C34-8262-AE5A459F40AB}" type="datetimeFigureOut">
              <a:rPr lang="it-IT" smtClean="0"/>
              <a:t>21/11/2022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756140B-C4C5-D2EE-94C0-A6C192E2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3C3805B-35D5-A402-8635-309731B3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70D4-B3DD-4F03-9623-A4B3570450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317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166DDE-B154-CBFF-DD68-AA0DCB25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600D28-95FA-58F5-38F8-2B2B42505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E22D48-D96A-1B9E-0F68-9D9F2D5D8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A1C9E-9A7A-4C34-8262-AE5A459F40AB}" type="datetimeFigureOut">
              <a:rPr lang="it-IT" smtClean="0"/>
              <a:t>21/11/2022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ED2C9E-19A0-1BC5-3575-5A9A703B6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8185B8-1178-D280-EB39-A04985AA4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B70D4-B3DD-4F03-9623-A4B3570450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943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28DC407-4CF3-B6B1-8EDB-7918CB954B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69"/>
          <a:stretch/>
        </p:blipFill>
        <p:spPr bwMode="auto">
          <a:xfrm rot="5400000">
            <a:off x="963718" y="1271584"/>
            <a:ext cx="6292637" cy="4314825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75D1C37-01ED-8F1F-3C75-9067FEF87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6" y="282678"/>
            <a:ext cx="2359740" cy="3146320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0013D81-6E51-914E-0FA9-4D6A1D2B2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378" y="3428998"/>
            <a:ext cx="2364038" cy="3146319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3B3BC0E5-F522-8016-FF73-A00CB1D55F65}"/>
              </a:ext>
            </a:extLst>
          </p:cNvPr>
          <p:cNvSpPr/>
          <p:nvPr/>
        </p:nvSpPr>
        <p:spPr>
          <a:xfrm>
            <a:off x="7187997" y="452593"/>
            <a:ext cx="1197691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Photo </a:t>
            </a:r>
            <a:r>
              <a:rPr lang="it-IT" dirty="0" err="1"/>
              <a:t>resistors</a:t>
            </a:r>
            <a:endParaRPr lang="it-IT" dirty="0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4B2FC8DD-DBCF-DCDA-82D0-38DBE6535C20}"/>
              </a:ext>
            </a:extLst>
          </p:cNvPr>
          <p:cNvSpPr/>
          <p:nvPr/>
        </p:nvSpPr>
        <p:spPr>
          <a:xfrm>
            <a:off x="7187997" y="3554357"/>
            <a:ext cx="1197691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Mounting</a:t>
            </a:r>
            <a:r>
              <a:rPr lang="it-IT" dirty="0"/>
              <a:t> </a:t>
            </a:r>
            <a:r>
              <a:rPr lang="it-IT" dirty="0" err="1"/>
              <a:t>detail</a:t>
            </a:r>
            <a:endParaRPr lang="it-IT" dirty="0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62FB7A03-6542-608B-7E9A-706E9929D31E}"/>
              </a:ext>
            </a:extLst>
          </p:cNvPr>
          <p:cNvSpPr/>
          <p:nvPr/>
        </p:nvSpPr>
        <p:spPr>
          <a:xfrm>
            <a:off x="4643282" y="452593"/>
            <a:ext cx="1197691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Proto board</a:t>
            </a:r>
          </a:p>
        </p:txBody>
      </p:sp>
    </p:spTree>
    <p:extLst>
      <p:ext uri="{BB962C8B-B14F-4D97-AF65-F5344CB8AC3E}">
        <p14:creationId xmlns:p14="http://schemas.microsoft.com/office/powerpoint/2010/main" val="20449984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Guido Giorgetti</dc:creator>
  <cp:lastModifiedBy>Guido Giorgetti</cp:lastModifiedBy>
  <cp:revision>1</cp:revision>
  <dcterms:created xsi:type="dcterms:W3CDTF">2022-11-21T20:09:22Z</dcterms:created>
  <dcterms:modified xsi:type="dcterms:W3CDTF">2022-11-21T20:31:06Z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2022-11-21T20:21:38Z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835ed9e8-a95e-4e77-ab68-922dc3e1ca0a</vt:lpwstr>
  </property>
  <property fmtid="{D5CDD505-2E9C-101B-9397-08002B2CF9AE}" pid="7" name="MSIP_Label_defa4170-0d19-0005-0004-bc88714345d2_ActionId">
    <vt:lpwstr>61a21996-aa5b-4f25-9885-879fca1c09d7</vt:lpwstr>
  </property>
  <property fmtid="{D5CDD505-2E9C-101B-9397-08002B2CF9AE}" pid="8" name="MSIP_Label_defa4170-0d19-0005-0004-bc88714345d2_ContentBits">
    <vt:lpwstr>0</vt:lpwstr>
  </property>
</Properties>
</file>