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40"/>
    <a:srgbClr val="800080"/>
    <a:srgbClr val="4000C0"/>
    <a:srgbClr val="0000FF"/>
    <a:srgbClr val="400080"/>
    <a:srgbClr val="4000FF"/>
    <a:srgbClr val="E890B6"/>
    <a:srgbClr val="F52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0" d="100"/>
          <a:sy n="60" d="100"/>
        </p:scale>
        <p:origin x="81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89356-BF11-44EA-A076-F4D29381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DE5265-0512-49DB-866E-3DBCA95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95DB8A-CCDD-4488-BD5B-621A1F56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B1BE2-9208-4841-A095-DD2268E9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C6E3A-71AD-4158-B2CD-C24C2A63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62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93016-CB94-4F10-826A-C473019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15D87F-7FEE-4B98-8FCC-83C4F90D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037EE-7DD3-4583-908E-C828EF83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12D991-7A0E-43FB-8213-F9A0EA70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035F9-2C4A-4A48-802C-F7ED7F31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9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256CCD-687F-41F8-B027-11D7ECBD4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E27418-0AEF-4575-89FD-B480810D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972B1-7732-446A-8720-9758F201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AA55AA-F394-43E9-A60C-58BDBB1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B45E0-1C6D-470A-905A-F2E753A8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79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389A5-4568-476A-81FC-295F220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1388C-0A1C-46EE-AE26-B66B8CF5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AB5134-D60F-4FF0-9F31-A658F9E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6BCB00-EE27-4F03-917F-B3DFA068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B9218-A3D7-44C0-BBB4-66CAF33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5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DA568-49FD-4A80-AE57-4712AD1D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129C5E-6453-445B-902B-292DE786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145880-BC18-44EC-B9D3-48C27E4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B6239-98E6-4B9C-A75D-D766997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D1EAA3-2EFC-4D69-9E1F-7D01EB24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56A2F-926E-4D61-BDAE-F99BAEB3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D69F36-4325-4DC0-B31F-562C6211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360979-6E29-41E8-A92C-76303806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53B41F-CCF3-4734-8AF1-3EF08849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076D2B-9324-44A1-8DE6-5EA70FF8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40E44D-8FBE-4135-B3DD-8B75774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9BDF9-C63A-406B-A795-4FB04E92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9776D6-01C0-4212-ABD0-A1436B05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12E539-77F9-4F43-8C4F-0940CE1B5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C410C5-A444-40AB-A9CF-1FB25FB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218A96-E9C6-49C7-8C37-E8B4B89DB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DFF95E-8CED-4CB3-874B-BA0C9338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E1C821-DA9F-4DE6-BB5F-F457B5D0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BA4E36-1E79-4191-A0CF-7B2AD54D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42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73000-8B88-40A5-8B8F-F18860C1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07D174B-2909-4352-AAA3-3DA35B7F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072EFD-BB8C-433B-8741-E58044E1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A6FBE0-6EFB-453F-9E8F-706AAB1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91D737-9B59-4818-B664-E1679CC1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4F5437-C0F7-43AD-A5BB-29F772C3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BE9181-CD62-442B-9CC0-913DA02E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58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3CAB9-9683-4689-BC70-F91826A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B1958-9E61-4AD9-9B69-4CCAC4C3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5D79AD-B25B-4526-BE2C-9740FAD3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11DAB2-9F4E-4C36-A4DF-139E6E6E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5F91F4-DE83-4AEE-A6CA-06434A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8B49EC-7D2B-43BF-B7F2-8D76227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72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A2028-33EC-478F-A960-4F92A137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7BC120-433B-46E5-BD11-5627A4B9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FAA2CB-3048-436C-8DE4-D55338E9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F4778E-6E5B-487D-95DE-F4A7AB9F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1BED27-CCC4-4F0B-BE90-490768A0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E27FB2-C113-4840-8696-E3C2DFD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F35032-63EC-4961-B0D1-32DDE35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5CBA77-08F9-4922-97EE-BC6A006C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FBB53-27BB-42BD-90A3-7C2514254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36F9-CE84-4B10-A6A1-52645A957556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C47FE-FFBC-44AA-9579-6F7AC4660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B8B633-3637-4A79-807C-5A19160F3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0CAF-0DD7-4E8B-A30C-AE101FB2E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7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4539" y="266074"/>
            <a:ext cx="7489662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magine 3" descr="Immagine che contiene luce, vicino&#10;&#10;Descrizione generata automaticamente">
            <a:extLst>
              <a:ext uri="{FF2B5EF4-FFF2-40B4-BE49-F238E27FC236}">
                <a16:creationId xmlns:a16="http://schemas.microsoft.com/office/drawing/2014/main" id="{060C3D17-6D7A-456D-B95F-B0B29A7ED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4" r="1" b="16415"/>
          <a:stretch/>
        </p:blipFill>
        <p:spPr>
          <a:xfrm>
            <a:off x="2659414" y="339746"/>
            <a:ext cx="720379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414" y="339746"/>
            <a:ext cx="720379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metto: ovale 4">
            <a:extLst>
              <a:ext uri="{FF2B5EF4-FFF2-40B4-BE49-F238E27FC236}">
                <a16:creationId xmlns:a16="http://schemas.microsoft.com/office/drawing/2014/main" id="{9B4F281F-83CC-4CEA-87A6-559511A62A64}"/>
              </a:ext>
            </a:extLst>
          </p:cNvPr>
          <p:cNvSpPr/>
          <p:nvPr/>
        </p:nvSpPr>
        <p:spPr>
          <a:xfrm>
            <a:off x="4921053" y="6949885"/>
            <a:ext cx="2349893" cy="1493520"/>
          </a:xfrm>
          <a:prstGeom prst="wedgeEllipseCallout">
            <a:avLst>
              <a:gd name="adj1" fmla="val 2495"/>
              <a:gd name="adj2" fmla="val -1370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10 – 50 Hz</a:t>
            </a:r>
          </a:p>
        </p:txBody>
      </p:sp>
      <p:sp>
        <p:nvSpPr>
          <p:cNvPr id="10" name="Fumetto: ovale 9">
            <a:extLst>
              <a:ext uri="{FF2B5EF4-FFF2-40B4-BE49-F238E27FC236}">
                <a16:creationId xmlns:a16="http://schemas.microsoft.com/office/drawing/2014/main" id="{33CB9F7C-B9FA-4F49-8F5A-BAC46B5D3B0D}"/>
              </a:ext>
            </a:extLst>
          </p:cNvPr>
          <p:cNvSpPr/>
          <p:nvPr/>
        </p:nvSpPr>
        <p:spPr>
          <a:xfrm>
            <a:off x="2328787" y="6203125"/>
            <a:ext cx="2349893" cy="1493520"/>
          </a:xfrm>
          <a:prstGeom prst="wedgeEllipseCallout">
            <a:avLst>
              <a:gd name="adj1" fmla="val 74684"/>
              <a:gd name="adj2" fmla="val -1044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50 - 100 Hz</a:t>
            </a:r>
          </a:p>
        </p:txBody>
      </p:sp>
      <p:sp>
        <p:nvSpPr>
          <p:cNvPr id="12" name="Fumetto: ovale 11">
            <a:extLst>
              <a:ext uri="{FF2B5EF4-FFF2-40B4-BE49-F238E27FC236}">
                <a16:creationId xmlns:a16="http://schemas.microsoft.com/office/drawing/2014/main" id="{78328EB3-E7D1-4E76-A070-558FDAFABA37}"/>
              </a:ext>
            </a:extLst>
          </p:cNvPr>
          <p:cNvSpPr/>
          <p:nvPr/>
        </p:nvSpPr>
        <p:spPr>
          <a:xfrm>
            <a:off x="1066443" y="4787593"/>
            <a:ext cx="2548575" cy="1493520"/>
          </a:xfrm>
          <a:prstGeom prst="wedgeEllipseCallout">
            <a:avLst>
              <a:gd name="adj1" fmla="val 81460"/>
              <a:gd name="adj2" fmla="val -6710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100 – 200 Hz</a:t>
            </a:r>
          </a:p>
        </p:txBody>
      </p:sp>
      <p:sp>
        <p:nvSpPr>
          <p:cNvPr id="14" name="Fumetto: ovale 13">
            <a:extLst>
              <a:ext uri="{FF2B5EF4-FFF2-40B4-BE49-F238E27FC236}">
                <a16:creationId xmlns:a16="http://schemas.microsoft.com/office/drawing/2014/main" id="{1B76B528-BDF4-4942-9845-96B34C55B548}"/>
              </a:ext>
            </a:extLst>
          </p:cNvPr>
          <p:cNvSpPr/>
          <p:nvPr/>
        </p:nvSpPr>
        <p:spPr>
          <a:xfrm>
            <a:off x="135813" y="3117396"/>
            <a:ext cx="2548575" cy="1493520"/>
          </a:xfrm>
          <a:prstGeom prst="wedgeEllipseCallout">
            <a:avLst>
              <a:gd name="adj1" fmla="val 106050"/>
              <a:gd name="adj2" fmla="val -162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200  - 300 Hz</a:t>
            </a:r>
          </a:p>
        </p:txBody>
      </p:sp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9257FB40-9BBF-4D68-A94E-0ED10AB1B8DF}"/>
              </a:ext>
            </a:extLst>
          </p:cNvPr>
          <p:cNvSpPr/>
          <p:nvPr/>
        </p:nvSpPr>
        <p:spPr>
          <a:xfrm>
            <a:off x="511204" y="1240165"/>
            <a:ext cx="2548576" cy="1493520"/>
          </a:xfrm>
          <a:prstGeom prst="wedgeEllipseCallout">
            <a:avLst>
              <a:gd name="adj1" fmla="val 91843"/>
              <a:gd name="adj2" fmla="val 3228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300 - 500 Hz</a:t>
            </a:r>
          </a:p>
        </p:txBody>
      </p:sp>
      <p:sp>
        <p:nvSpPr>
          <p:cNvPr id="16" name="Fumetto: ovale 15">
            <a:extLst>
              <a:ext uri="{FF2B5EF4-FFF2-40B4-BE49-F238E27FC236}">
                <a16:creationId xmlns:a16="http://schemas.microsoft.com/office/drawing/2014/main" id="{38A0AC65-9574-482B-AA2A-CF93F90805B3}"/>
              </a:ext>
            </a:extLst>
          </p:cNvPr>
          <p:cNvSpPr/>
          <p:nvPr/>
        </p:nvSpPr>
        <p:spPr>
          <a:xfrm>
            <a:off x="1785492" y="-373264"/>
            <a:ext cx="2668931" cy="1493520"/>
          </a:xfrm>
          <a:prstGeom prst="wedgeEllipseCallout">
            <a:avLst>
              <a:gd name="adj1" fmla="val 71624"/>
              <a:gd name="adj2" fmla="val 7124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500  - 700 Hz</a:t>
            </a:r>
          </a:p>
        </p:txBody>
      </p:sp>
      <p:sp>
        <p:nvSpPr>
          <p:cNvPr id="17" name="Fumetto: ovale 16">
            <a:extLst>
              <a:ext uri="{FF2B5EF4-FFF2-40B4-BE49-F238E27FC236}">
                <a16:creationId xmlns:a16="http://schemas.microsoft.com/office/drawing/2014/main" id="{08A418B6-F0D2-43C0-BE0A-F86DE06F976D}"/>
              </a:ext>
            </a:extLst>
          </p:cNvPr>
          <p:cNvSpPr/>
          <p:nvPr/>
        </p:nvSpPr>
        <p:spPr>
          <a:xfrm>
            <a:off x="4902336" y="-949405"/>
            <a:ext cx="2173185" cy="1493520"/>
          </a:xfrm>
          <a:prstGeom prst="wedgeEllipseCallout">
            <a:avLst>
              <a:gd name="adj1" fmla="val 4449"/>
              <a:gd name="adj2" fmla="val 8843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0,7 - 1KHz</a:t>
            </a:r>
          </a:p>
        </p:txBody>
      </p:sp>
      <p:sp>
        <p:nvSpPr>
          <p:cNvPr id="18" name="Fumetto: ovale 17">
            <a:extLst>
              <a:ext uri="{FF2B5EF4-FFF2-40B4-BE49-F238E27FC236}">
                <a16:creationId xmlns:a16="http://schemas.microsoft.com/office/drawing/2014/main" id="{B41F3CC1-40E7-49FE-A584-77C3F247B7C1}"/>
              </a:ext>
            </a:extLst>
          </p:cNvPr>
          <p:cNvSpPr/>
          <p:nvPr/>
        </p:nvSpPr>
        <p:spPr>
          <a:xfrm>
            <a:off x="7087828" y="-498899"/>
            <a:ext cx="2173185" cy="1493520"/>
          </a:xfrm>
          <a:prstGeom prst="wedgeEllipseCallout">
            <a:avLst>
              <a:gd name="adj1" fmla="val -39104"/>
              <a:gd name="adj2" fmla="val 8306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1 – 2 KHz</a:t>
            </a:r>
          </a:p>
        </p:txBody>
      </p:sp>
      <p:sp>
        <p:nvSpPr>
          <p:cNvPr id="19" name="Fumetto: ovale 18">
            <a:extLst>
              <a:ext uri="{FF2B5EF4-FFF2-40B4-BE49-F238E27FC236}">
                <a16:creationId xmlns:a16="http://schemas.microsoft.com/office/drawing/2014/main" id="{F4095C13-BA64-4BC9-9268-D4088698A65F}"/>
              </a:ext>
            </a:extLst>
          </p:cNvPr>
          <p:cNvSpPr/>
          <p:nvPr/>
        </p:nvSpPr>
        <p:spPr>
          <a:xfrm>
            <a:off x="8997717" y="450506"/>
            <a:ext cx="2173185" cy="1493520"/>
          </a:xfrm>
          <a:prstGeom prst="wedgeEllipseCallout">
            <a:avLst>
              <a:gd name="adj1" fmla="val -76013"/>
              <a:gd name="adj2" fmla="val 69098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2 - 3 KHz</a:t>
            </a:r>
          </a:p>
        </p:txBody>
      </p:sp>
      <p:sp>
        <p:nvSpPr>
          <p:cNvPr id="20" name="Fumetto: ovale 19">
            <a:extLst>
              <a:ext uri="{FF2B5EF4-FFF2-40B4-BE49-F238E27FC236}">
                <a16:creationId xmlns:a16="http://schemas.microsoft.com/office/drawing/2014/main" id="{FFE07E3C-84DD-4D1B-B220-B805ABDE0CF0}"/>
              </a:ext>
            </a:extLst>
          </p:cNvPr>
          <p:cNvSpPr/>
          <p:nvPr/>
        </p:nvSpPr>
        <p:spPr>
          <a:xfrm>
            <a:off x="9507611" y="2442925"/>
            <a:ext cx="2173185" cy="1493520"/>
          </a:xfrm>
          <a:prstGeom prst="wedgeEllipseCallout">
            <a:avLst>
              <a:gd name="adj1" fmla="val -83395"/>
              <a:gd name="adj2" fmla="val 14319"/>
            </a:avLst>
          </a:prstGeom>
          <a:solidFill>
            <a:srgbClr val="400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3 - 5 KHz</a:t>
            </a:r>
          </a:p>
        </p:txBody>
      </p:sp>
      <p:sp>
        <p:nvSpPr>
          <p:cNvPr id="21" name="Fumetto: ovale 20">
            <a:extLst>
              <a:ext uri="{FF2B5EF4-FFF2-40B4-BE49-F238E27FC236}">
                <a16:creationId xmlns:a16="http://schemas.microsoft.com/office/drawing/2014/main" id="{C5B5DD74-F776-4B4E-AFD5-D8067E13DA69}"/>
              </a:ext>
            </a:extLst>
          </p:cNvPr>
          <p:cNvSpPr/>
          <p:nvPr/>
        </p:nvSpPr>
        <p:spPr>
          <a:xfrm>
            <a:off x="9083360" y="4480589"/>
            <a:ext cx="2173185" cy="1493520"/>
          </a:xfrm>
          <a:prstGeom prst="wedgeEllipseCallout">
            <a:avLst>
              <a:gd name="adj1" fmla="val -89300"/>
              <a:gd name="adj2" fmla="val -46905"/>
            </a:avLst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5 - 8 KHz</a:t>
            </a:r>
          </a:p>
        </p:txBody>
      </p:sp>
      <p:sp>
        <p:nvSpPr>
          <p:cNvPr id="22" name="Fumetto: ovale 21">
            <a:extLst>
              <a:ext uri="{FF2B5EF4-FFF2-40B4-BE49-F238E27FC236}">
                <a16:creationId xmlns:a16="http://schemas.microsoft.com/office/drawing/2014/main" id="{A482F3CC-7F26-461A-BB31-035F12D57F41}"/>
              </a:ext>
            </a:extLst>
          </p:cNvPr>
          <p:cNvSpPr/>
          <p:nvPr/>
        </p:nvSpPr>
        <p:spPr>
          <a:xfrm>
            <a:off x="8063389" y="6043566"/>
            <a:ext cx="2173185" cy="1493520"/>
          </a:xfrm>
          <a:prstGeom prst="wedgeEllipseCallout">
            <a:avLst>
              <a:gd name="adj1" fmla="val -81918"/>
              <a:gd name="adj2" fmla="val -99537"/>
            </a:avLst>
          </a:prstGeom>
          <a:solidFill>
            <a:srgbClr val="C00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8 - 11 KHz</a:t>
            </a:r>
          </a:p>
        </p:txBody>
      </p:sp>
    </p:spTree>
    <p:extLst>
      <p:ext uri="{BB962C8B-B14F-4D97-AF65-F5344CB8AC3E}">
        <p14:creationId xmlns:p14="http://schemas.microsoft.com/office/powerpoint/2010/main" val="190649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Meiryo</vt:lpstr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Guido Giorgetti</dc:creator>
  <cp:lastModifiedBy>Guido Giorgetti</cp:lastModifiedBy>
  <cp:revision>3</cp:revision>
  <dcterms:created xsi:type="dcterms:W3CDTF">2021-01-30T20:20:31Z</dcterms:created>
  <dcterms:modified xsi:type="dcterms:W3CDTF">2021-01-30T20:43:18Z</dcterms:modified>
</cp:coreProperties>
</file>