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F15930-C359-44E2-BC4F-58A02C175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9D2BF14-F613-47ED-85B2-C6A0CCACD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26E0F4-42A6-42F6-B40D-B1AD2701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C93-3FB8-41CE-8427-AA314966856F}" type="datetimeFigureOut">
              <a:rPr lang="it-IT" smtClean="0"/>
              <a:t>23/08/19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7EBB3B-A7FA-4659-BCA0-37559A705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6C8E8A-714A-4F2E-8ACC-CA7F22C7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D243-8E33-401F-8F9B-B92FC15356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785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0B0227-FCE5-4C92-810C-E3104C36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7A38187-5E33-420B-845C-260C69EAF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A9AF61-2BA4-4066-95DD-9B77B767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C93-3FB8-41CE-8427-AA314966856F}" type="datetimeFigureOut">
              <a:rPr lang="it-IT" smtClean="0"/>
              <a:t>23/08/19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1E027C-C8E4-4739-B73E-2A814270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B77A46-A08A-4958-8A5E-A3F2D49E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D243-8E33-401F-8F9B-B92FC15356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59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02D82C1-22DC-425A-B72E-C3D792F63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4DAEF1C-21B2-4DFC-83D4-16F3DA1BE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B09A1A-50B0-4D47-9F6C-7863BEA77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C93-3FB8-41CE-8427-AA314966856F}" type="datetimeFigureOut">
              <a:rPr lang="it-IT" smtClean="0"/>
              <a:t>23/08/19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930759-E9C7-4E19-94AB-2D3BDD4FB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936007-6A04-44BC-A918-92C22A01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D243-8E33-401F-8F9B-B92FC15356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690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B52A44-81E9-46E9-BE1A-C22508514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C3BE7A-464E-48D7-A70E-BFD64F2E2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69538D-E5DE-4374-9288-BF3DAB672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C93-3FB8-41CE-8427-AA314966856F}" type="datetimeFigureOut">
              <a:rPr lang="it-IT" smtClean="0"/>
              <a:t>23/08/19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DA3EC1-BF53-407C-BAA5-ADF8C088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A72BFA-C69A-447B-B310-341C22FA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D243-8E33-401F-8F9B-B92FC15356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584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F5F19B-9416-4D1F-85E2-CB6410D70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605503F-C43C-42AF-81EF-230A6A970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78120D-1736-459F-BA65-BA76DF98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C93-3FB8-41CE-8427-AA314966856F}" type="datetimeFigureOut">
              <a:rPr lang="it-IT" smtClean="0"/>
              <a:t>23/08/19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5CB559-199A-42BF-A2ED-6B8D18AAE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14041D-1D27-43B1-8071-6F9B77AC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D243-8E33-401F-8F9B-B92FC15356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53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9297AE-4D69-44DA-A051-2D96BD059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911D75-C8C2-45C5-836F-2EEDDAC30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3A1BF8E-352F-44BB-A5B9-F06FE7E15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944640-BCD8-4F76-A681-4EEFDF0A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C93-3FB8-41CE-8427-AA314966856F}" type="datetimeFigureOut">
              <a:rPr lang="it-IT" smtClean="0"/>
              <a:t>23/08/19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0A39986-546D-41E2-8E30-43F7CFEC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8E10A3-6A5C-445E-B0C5-6826FAC5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D243-8E33-401F-8F9B-B92FC15356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194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ED68E8-B4FE-48CC-B36E-9FC7A81C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0D447D7-ED8C-460A-8B36-432818EBC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5FECEAD-0B28-4F23-AFC5-52E4F8E86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37503F-F36C-4775-80BB-DDDA9D7FB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24B3D6-5C2D-4B06-A7FB-814A4DBAD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7A4CEDD-B23C-4204-8DC8-48676C8D3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C93-3FB8-41CE-8427-AA314966856F}" type="datetimeFigureOut">
              <a:rPr lang="it-IT" smtClean="0"/>
              <a:t>23/08/19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914BBC7-D280-4515-96DF-BAFF5A72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DAC8C0F-A329-4761-9F5E-23FA46131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D243-8E33-401F-8F9B-B92FC15356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182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6A2F00-7CD1-4666-BF50-5385C831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EBFE46B-EACC-4258-9132-D188EBBF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C93-3FB8-41CE-8427-AA314966856F}" type="datetimeFigureOut">
              <a:rPr lang="it-IT" smtClean="0"/>
              <a:t>23/08/19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D81C151-C4A0-4291-8110-18BD59E24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2514A3E-4C1C-4FCA-96D0-EB33D949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D243-8E33-401F-8F9B-B92FC15356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168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C8A0F9F-2545-4AC6-920E-2A5E95D9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C93-3FB8-41CE-8427-AA314966856F}" type="datetimeFigureOut">
              <a:rPr lang="it-IT" smtClean="0"/>
              <a:t>23/08/19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6E91652-D857-45DD-9883-844494F15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1DDACC-7E96-4EE0-A544-3A929BC23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D243-8E33-401F-8F9B-B92FC15356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874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E9129B-A344-496A-A125-20C56B625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468629-F993-4EFA-BC26-CE64A31D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4B71E6B-1F12-400C-9EEC-F350EB6C3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123035F-01F0-4E93-838C-B5096F98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C93-3FB8-41CE-8427-AA314966856F}" type="datetimeFigureOut">
              <a:rPr lang="it-IT" smtClean="0"/>
              <a:t>23/08/19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5DA0875-F2C3-407F-BFC0-83E6202E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E34564C-3A36-4694-9AAC-EE275FFD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D243-8E33-401F-8F9B-B92FC15356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981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406036-F238-4031-9508-605045A9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8DCD71D-68E6-4084-821F-B8F8E2175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5DFDB4-F1C5-4182-B180-F91549B72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504B66B-9D41-43C8-A6C2-DD2CD812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C93-3FB8-41CE-8427-AA314966856F}" type="datetimeFigureOut">
              <a:rPr lang="it-IT" smtClean="0"/>
              <a:t>23/08/19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5D6383-5042-442F-A738-58A0B1234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B30D922-7F28-4BCF-A366-3422E4BC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D243-8E33-401F-8F9B-B92FC15356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51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09DCDA8-68E1-4200-874B-8AD430843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119F6F-BF28-4642-9692-DA316168C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741A1D-E68C-43CB-8BF9-855B68154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A4C93-3FB8-41CE-8427-AA314966856F}" type="datetimeFigureOut">
              <a:rPr lang="it-IT" smtClean="0"/>
              <a:t>23/08/19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446C13-B978-485C-B063-87326CE01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021007-DAC6-47F9-89D2-30BE41568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CD243-8E33-401F-8F9B-B92FC15356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474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0C76CC94-17B7-4D10-9521-E5CCBCAA9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125" y="1648787"/>
            <a:ext cx="3950522" cy="261302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88821B1-AD0A-409E-887C-56DCB03E7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170" y="2291080"/>
            <a:ext cx="1914525" cy="160972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907A297-D35D-4AC3-B115-C2C7AC164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6457951" y="98109"/>
            <a:ext cx="1543050" cy="74295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26885050-8B50-4771-8C6A-0EF7381BAC90}"/>
              </a:ext>
            </a:extLst>
          </p:cNvPr>
          <p:cNvSpPr/>
          <p:nvPr/>
        </p:nvSpPr>
        <p:spPr>
          <a:xfrm>
            <a:off x="5037773" y="95091"/>
            <a:ext cx="1914525" cy="742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LED driver</a:t>
            </a:r>
          </a:p>
        </p:txBody>
      </p:sp>
      <p:sp>
        <p:nvSpPr>
          <p:cNvPr id="8" name="Freccia bidirezionale orizzontale 7">
            <a:extLst>
              <a:ext uri="{FF2B5EF4-FFF2-40B4-BE49-F238E27FC236}">
                <a16:creationId xmlns:a16="http://schemas.microsoft.com/office/drawing/2014/main" id="{438F9614-2206-4D30-BBC5-3224EC5FC2C6}"/>
              </a:ext>
            </a:extLst>
          </p:cNvPr>
          <p:cNvSpPr/>
          <p:nvPr/>
        </p:nvSpPr>
        <p:spPr>
          <a:xfrm>
            <a:off x="8609647" y="2580640"/>
            <a:ext cx="1017588" cy="6502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USB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E7935A1-CAFB-4F5D-80D4-363EA4C5227A}"/>
              </a:ext>
            </a:extLst>
          </p:cNvPr>
          <p:cNvSpPr txBox="1"/>
          <p:nvPr/>
        </p:nvSpPr>
        <p:spPr>
          <a:xfrm>
            <a:off x="8148829" y="284917"/>
            <a:ext cx="13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Infrared</a:t>
            </a:r>
            <a:r>
              <a:rPr lang="it-IT" dirty="0"/>
              <a:t> LED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87B94C2A-727C-497D-B8AC-773D74160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559958" y="4211315"/>
            <a:ext cx="2471668" cy="2821702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0CD74BE-19C2-4472-8AF4-635C4F5842A8}"/>
              </a:ext>
            </a:extLst>
          </p:cNvPr>
          <p:cNvSpPr txBox="1"/>
          <p:nvPr/>
        </p:nvSpPr>
        <p:spPr>
          <a:xfrm>
            <a:off x="8001001" y="620375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3W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1187FF8-873F-4ED3-8CBC-C077A81469A5}"/>
              </a:ext>
            </a:extLst>
          </p:cNvPr>
          <p:cNvSpPr txBox="1"/>
          <p:nvPr/>
        </p:nvSpPr>
        <p:spPr>
          <a:xfrm>
            <a:off x="4998721" y="620375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3W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52D66DB-2F90-4B44-9BA0-F664BA45DCD2}"/>
              </a:ext>
            </a:extLst>
          </p:cNvPr>
          <p:cNvSpPr txBox="1"/>
          <p:nvPr/>
        </p:nvSpPr>
        <p:spPr>
          <a:xfrm>
            <a:off x="7218720" y="5218161"/>
            <a:ext cx="1836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PAM 8403 class D audio </a:t>
            </a:r>
            <a:r>
              <a:rPr lang="it-IT" dirty="0" err="1"/>
              <a:t>amplifier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E75D164-6F4E-4FD8-A39F-17111A0A9086}"/>
              </a:ext>
            </a:extLst>
          </p:cNvPr>
          <p:cNvSpPr txBox="1"/>
          <p:nvPr/>
        </p:nvSpPr>
        <p:spPr>
          <a:xfrm>
            <a:off x="9794240" y="3869690"/>
            <a:ext cx="2486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Logitech C525</a:t>
            </a:r>
          </a:p>
          <a:p>
            <a:r>
              <a:rPr lang="it-IT" dirty="0"/>
              <a:t>autofocus USB camera </a:t>
            </a:r>
          </a:p>
          <a:p>
            <a:r>
              <a:rPr lang="it-IT" dirty="0"/>
              <a:t>with </a:t>
            </a:r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microphone</a:t>
            </a:r>
            <a:r>
              <a:rPr lang="it-IT" dirty="0"/>
              <a:t> </a:t>
            </a:r>
          </a:p>
        </p:txBody>
      </p:sp>
      <p:sp>
        <p:nvSpPr>
          <p:cNvPr id="19" name="Freccia bidirezionale orizzontale 18">
            <a:extLst>
              <a:ext uri="{FF2B5EF4-FFF2-40B4-BE49-F238E27FC236}">
                <a16:creationId xmlns:a16="http://schemas.microsoft.com/office/drawing/2014/main" id="{0DEA25CE-8B16-449F-A0BF-26D66231BEEB}"/>
              </a:ext>
            </a:extLst>
          </p:cNvPr>
          <p:cNvSpPr/>
          <p:nvPr/>
        </p:nvSpPr>
        <p:spPr>
          <a:xfrm rot="4251291">
            <a:off x="-212743" y="432669"/>
            <a:ext cx="1683703" cy="8107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WIFI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05B1AE47-D278-45EB-B194-EB5D1397C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7945" y="4223047"/>
            <a:ext cx="2486978" cy="2337067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E8B95CB-513A-41DE-B186-173B4E2A1E00}"/>
              </a:ext>
            </a:extLst>
          </p:cNvPr>
          <p:cNvSpPr txBox="1"/>
          <p:nvPr/>
        </p:nvSpPr>
        <p:spPr>
          <a:xfrm>
            <a:off x="3671155" y="48853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5V 3A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AB2A0517-60CB-4DE0-80B4-2D8D045D9CB0}"/>
              </a:ext>
            </a:extLst>
          </p:cNvPr>
          <p:cNvSpPr/>
          <p:nvPr/>
        </p:nvSpPr>
        <p:spPr>
          <a:xfrm>
            <a:off x="1677811" y="1672439"/>
            <a:ext cx="1497954" cy="709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Python</a:t>
            </a:r>
            <a:r>
              <a:rPr lang="it-IT" dirty="0">
                <a:solidFill>
                  <a:schemeClr val="tx1"/>
                </a:solidFill>
              </a:rPr>
              <a:t> Web  Server (</a:t>
            </a:r>
            <a:r>
              <a:rPr lang="it-IT" dirty="0" err="1">
                <a:solidFill>
                  <a:schemeClr val="tx1"/>
                </a:solidFill>
              </a:rPr>
              <a:t>Flask</a:t>
            </a:r>
            <a:r>
              <a:rPr lang="it-IT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978CD1A-428B-4EB9-A92D-13F15BE4A958}"/>
              </a:ext>
            </a:extLst>
          </p:cNvPr>
          <p:cNvSpPr/>
          <p:nvPr/>
        </p:nvSpPr>
        <p:spPr>
          <a:xfrm>
            <a:off x="1689100" y="2459255"/>
            <a:ext cx="2907654" cy="709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UV4L Web RTC audio - video streaming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46A0FB36-70B3-460E-A82D-F36B67786D48}"/>
              </a:ext>
            </a:extLst>
          </p:cNvPr>
          <p:cNvSpPr/>
          <p:nvPr/>
        </p:nvSpPr>
        <p:spPr>
          <a:xfrm>
            <a:off x="3249425" y="1686906"/>
            <a:ext cx="1347329" cy="709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Infrared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transmitter</a:t>
            </a:r>
            <a:r>
              <a:rPr lang="it-IT" dirty="0">
                <a:solidFill>
                  <a:schemeClr val="tx1"/>
                </a:solidFill>
              </a:rPr>
              <a:t> (LIRC)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3784EA55-EE20-419D-B5C8-82C9118512E9}"/>
              </a:ext>
            </a:extLst>
          </p:cNvPr>
          <p:cNvSpPr/>
          <p:nvPr/>
        </p:nvSpPr>
        <p:spPr>
          <a:xfrm>
            <a:off x="1677811" y="3278721"/>
            <a:ext cx="2907654" cy="709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WIFI Access Point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95657D0-C245-4EC1-8FF6-630A73886239}"/>
              </a:ext>
            </a:extLst>
          </p:cNvPr>
          <p:cNvSpPr txBox="1"/>
          <p:nvPr/>
        </p:nvSpPr>
        <p:spPr>
          <a:xfrm>
            <a:off x="57864" y="1681316"/>
            <a:ext cx="1542981" cy="230832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it-IT" dirty="0"/>
              <a:t>192.168.1.63:8092</a:t>
            </a:r>
          </a:p>
          <a:p>
            <a:endParaRPr lang="it-IT" dirty="0"/>
          </a:p>
          <a:p>
            <a:r>
              <a:rPr lang="it-IT" dirty="0"/>
              <a:t>192.168.1.63:8090</a:t>
            </a:r>
          </a:p>
          <a:p>
            <a:endParaRPr lang="it-IT" dirty="0"/>
          </a:p>
          <a:p>
            <a:r>
              <a:rPr lang="it-IT" dirty="0"/>
              <a:t>192.168.50.1: 80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E2E3563-A431-47F3-8F84-CB56E387E2BA}"/>
              </a:ext>
            </a:extLst>
          </p:cNvPr>
          <p:cNvSpPr txBox="1"/>
          <p:nvPr/>
        </p:nvSpPr>
        <p:spPr>
          <a:xfrm>
            <a:off x="6489958" y="1281971"/>
            <a:ext cx="226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Raspberry</a:t>
            </a:r>
            <a:r>
              <a:rPr lang="it-IT" dirty="0"/>
              <a:t> PI 4 (or 3)</a:t>
            </a:r>
          </a:p>
        </p:txBody>
      </p:sp>
      <p:sp>
        <p:nvSpPr>
          <p:cNvPr id="29" name="Freccia in su 28">
            <a:extLst>
              <a:ext uri="{FF2B5EF4-FFF2-40B4-BE49-F238E27FC236}">
                <a16:creationId xmlns:a16="http://schemas.microsoft.com/office/drawing/2014/main" id="{71BAC18F-B05B-4BE5-8120-C1F31C5FA821}"/>
              </a:ext>
            </a:extLst>
          </p:cNvPr>
          <p:cNvSpPr/>
          <p:nvPr/>
        </p:nvSpPr>
        <p:spPr>
          <a:xfrm>
            <a:off x="5273359" y="873662"/>
            <a:ext cx="1216600" cy="683208"/>
          </a:xfrm>
          <a:prstGeom prst="upArrow">
            <a:avLst>
              <a:gd name="adj1" fmla="val 854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GPIO</a:t>
            </a:r>
          </a:p>
        </p:txBody>
      </p:sp>
    </p:spTree>
    <p:extLst>
      <p:ext uri="{BB962C8B-B14F-4D97-AF65-F5344CB8AC3E}">
        <p14:creationId xmlns:p14="http://schemas.microsoft.com/office/powerpoint/2010/main" val="395694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58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GIORGETTI GUIDO (MPS-05824)</dc:creator>
  <cp:lastModifiedBy>GIORGETTI GUIDO (MPS-05824)</cp:lastModifiedBy>
  <cp:revision>4</cp:revision>
  <dcterms:created xsi:type="dcterms:W3CDTF">2019-08-23T14:45:30Z</dcterms:created>
  <dcterms:modified xsi:type="dcterms:W3CDTF">2019-08-23T15:14:58Z</dcterms:modified>
</cp:coreProperties>
</file>