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07088-72BC-4B4C-B153-6A46D713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B2C05D-07C4-42C5-8F87-913E70DA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B47517-D18D-470B-ADF2-0C2E42C7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81DA5-77E2-4EFC-AA04-C85B2ABE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EF2DB5-4A04-4382-9FFE-93360161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9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EAB52-6C78-4A47-BE01-BEFAC07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999778-D63A-49A7-A673-4A608F52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8DED12-562E-4FD9-970E-1F332D5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6EEEB8-3115-436F-A44B-018F0573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C48089-3C26-4495-87AC-9E64A5C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7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3AE5B6-F041-437B-8210-B8E69D3D6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E598FB-29C8-4450-9A8C-9B2EFEB84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AB1C0-392E-4BE7-8B6E-176673B7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28AE3-7347-4F88-850A-DFB2E81C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A3938A-1545-48EA-87AD-30EE4554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9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77A82-6F49-4C14-8504-27001BD9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29626B-F47B-4B0E-A79B-8923C74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F5BC2D-1628-4C81-860A-4E01F2A8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6D8341-7D3A-4232-8C29-7CF93E3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B39F2B-AE0D-49A3-BE24-93872B2E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6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B3109-77E4-4808-83BB-7C09CA2B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170B24-F105-42E7-AA7B-9C36AD90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AAC195-F696-451A-A2B0-91F2FBE7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7DA18-7766-4418-9E56-FCFC0DB5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5F4E1D-1A54-4C25-9427-03DA7F30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6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763A2-62F9-4735-9A50-E825B4D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27060C-2D80-40A9-9EA7-DFC150FE3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2A5374-0404-44C5-B6E8-BCE5BE34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EC9428-0CE0-4ABB-A62F-0C3AA1E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5AF91F-77B8-46BB-8859-9B6D72BF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C19B5E-F6D0-44CD-A3C0-45743E40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1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8989F-1BEA-4C91-877A-8945514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4B651-D0CA-4E38-B0A5-6AF97DBF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A0CD4D-62F5-4C20-A84D-6CFCF44B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AFD72A-1A53-46A7-8A84-5A8E818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07AB05-C15A-49F3-A51F-F9EEC9CB2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8E8873-275D-4706-9434-BD69D8F6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9D6E23-E901-484E-904D-831BB469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0C32ED-A533-4C75-9395-2B069A31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9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1141D-A13B-4A35-8C34-4263D1D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33C824-5F81-43D2-BF2B-5AD9DFB3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36E367-1E88-4ECE-8B5F-3F495C29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9C0450-2C40-4660-9681-9ADB87C9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9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2BEDCB-608C-4F7F-951A-074AF7A0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1D4AAA-FA8E-4696-97DE-93E86463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F60AC4-64DE-4FAF-8FB7-7DF6798E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5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85A8C-6F2E-4F2B-8252-ED008F29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F3270-D375-4AED-93BF-B145CAC9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6D549F-593B-456A-B2B8-A30F4046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08F36F-05BC-4B8D-AE2F-07A3CFEB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05B7D2-05F5-4855-AAB5-2E028754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E7872B-539E-4C10-92C8-55DFAC31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43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06C52-9FCA-4A86-A140-3720F900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05CC58-6885-4DF0-B328-6ADD1A10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98EA82-BD37-48A7-9498-DB9AC2C8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C23EFC-E690-4943-BBDB-5172BB08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45FC83-B4DA-4583-A9EB-B19A5F29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C171B-3F3F-4C16-9B89-898354AA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5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233FF6-00E9-43A0-BDB4-EE79ECB9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DE5D35-D0D1-421C-8FBF-EE06EDEF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EAE08-996F-4A4C-B047-1103595E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D66-2FB7-4457-94AE-1D4C56F64518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AEFCC0-2768-4D8B-ACAD-02727958C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378D73-420F-44A0-970B-72D79D43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C1B8-FF00-4445-BE94-E8F0A8D44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6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0F118A-2574-4EB9-A0B6-2F4E4378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56" y="2490656"/>
            <a:ext cx="1876687" cy="1876687"/>
          </a:xfrm>
          <a:prstGeom prst="rect">
            <a:avLst/>
          </a:prstGeo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E33C040-F450-47CC-8DAB-CCC0EBC6D7E0}"/>
              </a:ext>
            </a:extLst>
          </p:cNvPr>
          <p:cNvSpPr/>
          <p:nvPr/>
        </p:nvSpPr>
        <p:spPr>
          <a:xfrm>
            <a:off x="3000376" y="2686050"/>
            <a:ext cx="1285810" cy="883312"/>
          </a:xfrm>
          <a:prstGeom prst="wedgeRoundRectCallout">
            <a:avLst>
              <a:gd name="adj1" fmla="val 129738"/>
              <a:gd name="adj2" fmla="val 34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Output1 ON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DDBF41E-C832-40E5-B174-6735D8E28CE9}"/>
              </a:ext>
            </a:extLst>
          </p:cNvPr>
          <p:cNvSpPr/>
          <p:nvPr/>
        </p:nvSpPr>
        <p:spPr>
          <a:xfrm>
            <a:off x="4552885" y="4805361"/>
            <a:ext cx="1285810" cy="883312"/>
          </a:xfrm>
          <a:prstGeom prst="wedgeRoundRectCallout">
            <a:avLst>
              <a:gd name="adj1" fmla="val 55290"/>
              <a:gd name="adj2" fmla="val -185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Input1 ON</a:t>
            </a:r>
          </a:p>
          <a:p>
            <a:pPr algn="ctr"/>
            <a:r>
              <a:rPr lang="it-IT" dirty="0"/>
              <a:t>(contact </a:t>
            </a:r>
            <a:r>
              <a:rPr lang="it-IT" dirty="0" err="1"/>
              <a:t>closed</a:t>
            </a:r>
            <a:r>
              <a:rPr lang="it-IT" dirty="0"/>
              <a:t>)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C9C78CFD-3A9A-43C5-BEA9-D8286FF1059F}"/>
              </a:ext>
            </a:extLst>
          </p:cNvPr>
          <p:cNvSpPr/>
          <p:nvPr/>
        </p:nvSpPr>
        <p:spPr>
          <a:xfrm>
            <a:off x="6353306" y="4805361"/>
            <a:ext cx="1285810" cy="883312"/>
          </a:xfrm>
          <a:prstGeom prst="wedgeRoundRectCallout">
            <a:avLst>
              <a:gd name="adj1" fmla="val -55827"/>
              <a:gd name="adj2" fmla="val -172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Level1 </a:t>
            </a:r>
            <a:r>
              <a:rPr lang="it-IT" dirty="0" err="1"/>
              <a:t>below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endParaRPr lang="it-IT" dirty="0"/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06C935CD-47E1-4AB0-B7DF-0A25FF92597F}"/>
              </a:ext>
            </a:extLst>
          </p:cNvPr>
          <p:cNvSpPr/>
          <p:nvPr/>
        </p:nvSpPr>
        <p:spPr>
          <a:xfrm>
            <a:off x="8112916" y="3428999"/>
            <a:ext cx="1285810" cy="883312"/>
          </a:xfrm>
          <a:prstGeom prst="wedgeRoundRectCallout">
            <a:avLst>
              <a:gd name="adj1" fmla="val -162499"/>
              <a:gd name="adj2" fmla="val -34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charged</a:t>
            </a:r>
            <a:endParaRPr lang="it-IT" dirty="0"/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8A048586-520C-4912-9551-298C11653266}"/>
              </a:ext>
            </a:extLst>
          </p:cNvPr>
          <p:cNvSpPr/>
          <p:nvPr/>
        </p:nvSpPr>
        <p:spPr>
          <a:xfrm>
            <a:off x="8112916" y="2366962"/>
            <a:ext cx="1285810" cy="883312"/>
          </a:xfrm>
          <a:prstGeom prst="wedgeRoundRectCallout">
            <a:avLst>
              <a:gd name="adj1" fmla="val -159165"/>
              <a:gd name="adj2" fmla="val 49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on </a:t>
            </a:r>
            <a:r>
              <a:rPr lang="it-IT" dirty="0" err="1"/>
              <a:t>charge</a:t>
            </a:r>
            <a:endParaRPr lang="it-IT" dirty="0"/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7088A97A-D589-4CBA-9F6B-5184B647ADC3}"/>
              </a:ext>
            </a:extLst>
          </p:cNvPr>
          <p:cNvSpPr/>
          <p:nvPr/>
        </p:nvSpPr>
        <p:spPr>
          <a:xfrm>
            <a:off x="4286186" y="980015"/>
            <a:ext cx="3157602" cy="883312"/>
          </a:xfrm>
          <a:prstGeom prst="wedgeRoundRectCallout">
            <a:avLst>
              <a:gd name="adj1" fmla="val 8621"/>
              <a:gd name="adj2" fmla="val 170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GSM field:</a:t>
            </a:r>
          </a:p>
          <a:p>
            <a:pPr algn="ctr"/>
            <a:r>
              <a:rPr lang="it-IT" dirty="0"/>
              <a:t>Blink </a:t>
            </a:r>
            <a:r>
              <a:rPr lang="it-IT" dirty="0" err="1"/>
              <a:t>every</a:t>
            </a:r>
            <a:r>
              <a:rPr lang="it-IT" dirty="0"/>
              <a:t> second: KO</a:t>
            </a:r>
          </a:p>
          <a:p>
            <a:pPr algn="ctr"/>
            <a:r>
              <a:rPr lang="it-IT" dirty="0"/>
              <a:t>Blink </a:t>
            </a:r>
            <a:r>
              <a:rPr lang="it-IT" dirty="0" err="1"/>
              <a:t>every</a:t>
            </a:r>
            <a:r>
              <a:rPr lang="it-IT" dirty="0"/>
              <a:t> 3 seconds: OK </a:t>
            </a:r>
          </a:p>
        </p:txBody>
      </p:sp>
    </p:spTree>
    <p:extLst>
      <p:ext uri="{BB962C8B-B14F-4D97-AF65-F5344CB8AC3E}">
        <p14:creationId xmlns:p14="http://schemas.microsoft.com/office/powerpoint/2010/main" val="3181005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Guido Giorgetti</dc:creator>
  <cp:lastModifiedBy>Guido Giorgetti</cp:lastModifiedBy>
  <cp:revision>1</cp:revision>
  <dcterms:created xsi:type="dcterms:W3CDTF">2022-04-25T18:00:17Z</dcterms:created>
  <dcterms:modified xsi:type="dcterms:W3CDTF">2022-04-25T18:07:32Z</dcterms:modified>
</cp:coreProperties>
</file>