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141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3FE52-DC1C-461F-A3FB-E0BCCB95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57E681-8F16-40E4-BF2D-0B947852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1E267F-3257-4BC2-A5CF-9EECF81C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6EEB3C-8157-46B6-92D6-4CB9CF83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47577E-76C8-49F2-8A66-EA538871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6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B559F-DB92-4884-BB0F-835D91BB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6A0E12-778A-44BB-8B65-A3CBE228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E2618-19EF-463A-9C02-89207101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C336A4-6086-4FD5-90B5-5A85EA8E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C2776F-8FBC-433F-9F56-8CE3F818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4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D90250-BE7B-481D-AE80-D7809A492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1C096A-B94D-4635-BD50-04A0ECEF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2A302D-6DF0-4E5B-9951-DCB00651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79913-C882-48AF-A1F5-1588F92D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69EED-9DE5-42BA-9F39-BBA9154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06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8ABCA-281D-4AD7-BBAE-46F24F23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DC9E7-47C0-4556-A24A-695DD468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E58B81-C2D6-41B8-B1DF-CEC42686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4FB2D6-AAEC-4963-BA7D-9D14ABB6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CBC593-7B05-4125-BDC4-0D4A4556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9E05DF-2E0B-44D5-BDAC-0CF558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25BEAF-4EB3-4408-A912-057538200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0A4027-9A47-4CAD-8190-89E4860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A299E9-211A-4193-AC00-D522ECC8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6A5F5-BE3F-41B3-B738-1965B19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7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9472E-A97B-4434-B148-101D597B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EF5B8-164A-407A-A83F-D672A8F0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C04FE8-B12C-4D91-86C7-71D6BCC7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3CF97B-EF6F-4182-9BB0-282A699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F87DB2-CCB8-41CC-8AC8-22500C9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65FEAC-29F5-48B0-AE41-2E4B79A0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81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954C5-551E-4D35-AF01-38AB634B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A51FC9-7D62-4996-A296-DE82BFF7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93BF14-1C15-442C-8762-A7AFEDE4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22BA63-0D67-4FF4-870D-901476F0F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4AE344-B646-4271-9D74-E242F882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0BAE30-8D1B-48BF-9788-615A2CE7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FFC3A5-4B97-4BEA-8DC8-4A8CE30B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E993D6-D9EF-48B3-8D8E-A6602AFC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6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5C83D-27EA-4CD7-A6E9-C61782CE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256B64-9988-4BD5-AB6A-AC4ED23A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61E5EE-AC0D-4A0A-A723-E59B5C44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0B0644-C3ED-484F-9197-223F4B2D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16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0322B6-A5BF-48A6-8AD0-C156D5FF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34A19F-3B13-45F7-865A-BB3F57F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76E17C-1678-4750-BAAB-E5540C97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10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1D802-D4D7-4706-882E-DB8D72D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B601A9-58E2-455D-8232-1D00EA6D3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7EABBC-C367-43B6-B9CC-0D7B12A4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3EF995-E90A-44FF-94D9-99968D7C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811EA-4E49-4772-A867-9D004992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F219EC-ADEC-4D2D-A9D3-762B2F04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1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2EF46-7C0B-4A2B-A3EB-1291015B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19B0761-7D2C-4B5C-A71A-88D618306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1F2496-1FD9-4C9C-8A06-562C5B3D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5C95CF-DB55-4273-B866-BA3B1438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23DD72-A663-40A3-B9C6-E2ABF1B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EA9D8F-E9FA-4D97-BD7D-DFFE955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5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8AFE3B-40C8-4274-A32B-AAEFAD91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194F78-696F-4661-BDB4-D6399304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84CF9-4803-4CDE-8348-1A69F4A4B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50CC-2E99-4D8A-8319-F49E6376C2B1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31643D-2065-4B35-A148-01173BDC1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ECA976-AB33-4458-8E13-9E5D117F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2727-2E48-4040-A40E-E5156737FA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3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8FB0096-82E7-4C81-9926-C8CDFDF6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83" y="-23085"/>
            <a:ext cx="5149433" cy="6858000"/>
          </a:xfrm>
          <a:prstGeom prst="rect">
            <a:avLst/>
          </a:prstGeo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CBA7DB0-9C54-4D5A-B0DF-D50903501C8F}"/>
              </a:ext>
            </a:extLst>
          </p:cNvPr>
          <p:cNvSpPr/>
          <p:nvPr/>
        </p:nvSpPr>
        <p:spPr>
          <a:xfrm>
            <a:off x="1359048" y="2226624"/>
            <a:ext cx="1341912" cy="1413164"/>
          </a:xfrm>
          <a:prstGeom prst="wedgeRoundRectCallout">
            <a:avLst>
              <a:gd name="adj1" fmla="val 113725"/>
              <a:gd name="adj2" fmla="val 37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 the HC SR04 </a:t>
            </a:r>
            <a:r>
              <a:rPr lang="it-IT" dirty="0" err="1"/>
              <a:t>Ultrasonic</a:t>
            </a:r>
            <a:r>
              <a:rPr lang="it-IT" dirty="0"/>
              <a:t> </a:t>
            </a:r>
            <a:r>
              <a:rPr lang="it-IT" dirty="0" err="1"/>
              <a:t>meter</a:t>
            </a:r>
            <a:endParaRPr lang="it-IT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59449226-370C-46B3-8020-ABBA4A65FAD2}"/>
              </a:ext>
            </a:extLst>
          </p:cNvPr>
          <p:cNvSpPr/>
          <p:nvPr/>
        </p:nvSpPr>
        <p:spPr>
          <a:xfrm>
            <a:off x="1359048" y="3744836"/>
            <a:ext cx="1341912" cy="1413164"/>
          </a:xfrm>
          <a:prstGeom prst="wedgeRoundRectCallout">
            <a:avLst>
              <a:gd name="adj1" fmla="val 149952"/>
              <a:gd name="adj2" fmla="val -28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Output </a:t>
            </a:r>
            <a:r>
              <a:rPr lang="it-IT" dirty="0" err="1"/>
              <a:t>relay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220V 10A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878A077A-7D24-4BE8-8061-33B378C5E3AA}"/>
              </a:ext>
            </a:extLst>
          </p:cNvPr>
          <p:cNvSpPr/>
          <p:nvPr/>
        </p:nvSpPr>
        <p:spPr>
          <a:xfrm>
            <a:off x="1359048" y="5263048"/>
            <a:ext cx="1341912" cy="1413164"/>
          </a:xfrm>
          <a:prstGeom prst="wedgeRoundRectCallout">
            <a:avLst>
              <a:gd name="adj1" fmla="val 101650"/>
              <a:gd name="adj2" fmla="val -73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5V 2 A Power supply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6497DF1F-2146-4A7C-8D41-E744205F3F69}"/>
              </a:ext>
            </a:extLst>
          </p:cNvPr>
          <p:cNvSpPr/>
          <p:nvPr/>
        </p:nvSpPr>
        <p:spPr>
          <a:xfrm>
            <a:off x="1580896" y="54354"/>
            <a:ext cx="1341912" cy="1413164"/>
          </a:xfrm>
          <a:prstGeom prst="wedgeRoundRectCallout">
            <a:avLst>
              <a:gd name="adj1" fmla="val 257771"/>
              <a:gd name="adj2" fmla="val -4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GSM Antenna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27420304-E23A-45EB-ACA5-37D03547F0DE}"/>
              </a:ext>
            </a:extLst>
          </p:cNvPr>
          <p:cNvSpPr/>
          <p:nvPr/>
        </p:nvSpPr>
        <p:spPr>
          <a:xfrm>
            <a:off x="1580896" y="1493780"/>
            <a:ext cx="1341912" cy="706582"/>
          </a:xfrm>
          <a:prstGeom prst="wedgeRoundRectCallout">
            <a:avLst>
              <a:gd name="adj1" fmla="val 233620"/>
              <a:gd name="adj2" fmla="val 106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ESP32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26B0DD2B-D317-49BE-93CE-CB16D67F4B03}"/>
              </a:ext>
            </a:extLst>
          </p:cNvPr>
          <p:cNvSpPr/>
          <p:nvPr/>
        </p:nvSpPr>
        <p:spPr>
          <a:xfrm>
            <a:off x="9592015" y="2306288"/>
            <a:ext cx="1562784" cy="706582"/>
          </a:xfrm>
          <a:prstGeom prst="wedgeRoundRectCallout">
            <a:avLst>
              <a:gd name="adj1" fmla="val -170917"/>
              <a:gd name="adj2" fmla="val 72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SIM800L</a:t>
            </a:r>
          </a:p>
          <a:p>
            <a:pPr algn="ctr"/>
            <a:r>
              <a:rPr lang="it-IT" dirty="0"/>
              <a:t>GSM </a:t>
            </a:r>
            <a:r>
              <a:rPr lang="it-IT" dirty="0" err="1"/>
              <a:t>module</a:t>
            </a:r>
            <a:endParaRPr lang="it-IT" dirty="0"/>
          </a:p>
        </p:txBody>
      </p:sp>
      <p:sp>
        <p:nvSpPr>
          <p:cNvPr id="12" name="Fumetto: rettangolo con angoli arrotondati 11">
            <a:extLst>
              <a:ext uri="{FF2B5EF4-FFF2-40B4-BE49-F238E27FC236}">
                <a16:creationId xmlns:a16="http://schemas.microsoft.com/office/drawing/2014/main" id="{ACA4D8C6-30A8-4485-BA43-B933B15D19EC}"/>
              </a:ext>
            </a:extLst>
          </p:cNvPr>
          <p:cNvSpPr/>
          <p:nvPr/>
        </p:nvSpPr>
        <p:spPr>
          <a:xfrm>
            <a:off x="9269191" y="760936"/>
            <a:ext cx="1562784" cy="706582"/>
          </a:xfrm>
          <a:prstGeom prst="wedgeRoundRectCallout">
            <a:avLst>
              <a:gd name="adj1" fmla="val -169436"/>
              <a:gd name="adj2" fmla="val 1525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SIM800L</a:t>
            </a:r>
          </a:p>
          <a:p>
            <a:pPr algn="ctr"/>
            <a:r>
              <a:rPr lang="it-IT" dirty="0"/>
              <a:t>SIM slot</a:t>
            </a:r>
          </a:p>
        </p:txBody>
      </p:sp>
      <p:sp>
        <p:nvSpPr>
          <p:cNvPr id="13" name="Fumetto: rettangolo con angoli arrotondati 12">
            <a:extLst>
              <a:ext uri="{FF2B5EF4-FFF2-40B4-BE49-F238E27FC236}">
                <a16:creationId xmlns:a16="http://schemas.microsoft.com/office/drawing/2014/main" id="{727D6A1A-DA9D-4EE7-A73F-B82CE1B46C4E}"/>
              </a:ext>
            </a:extLst>
          </p:cNvPr>
          <p:cNvSpPr/>
          <p:nvPr/>
        </p:nvSpPr>
        <p:spPr>
          <a:xfrm>
            <a:off x="9269191" y="3107624"/>
            <a:ext cx="1948486" cy="706582"/>
          </a:xfrm>
          <a:prstGeom prst="wedgeRoundRectCallout">
            <a:avLst>
              <a:gd name="adj1" fmla="val -173553"/>
              <a:gd name="adj2" fmla="val 127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4700uF  filtering </a:t>
            </a:r>
            <a:r>
              <a:rPr lang="it-IT" dirty="0" err="1"/>
              <a:t>capacitor</a:t>
            </a:r>
            <a:endParaRPr lang="it-IT" dirty="0"/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5F3FF5A2-01C1-4B5B-9F44-282F84BA0A02}"/>
              </a:ext>
            </a:extLst>
          </p:cNvPr>
          <p:cNvSpPr/>
          <p:nvPr/>
        </p:nvSpPr>
        <p:spPr>
          <a:xfrm>
            <a:off x="9370167" y="3962250"/>
            <a:ext cx="2208434" cy="706582"/>
          </a:xfrm>
          <a:prstGeom prst="wedgeRoundRectCallout">
            <a:avLst>
              <a:gd name="adj1" fmla="val -98559"/>
              <a:gd name="adj2" fmla="val -55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 x 3.7 V 1100mAh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connector</a:t>
            </a:r>
            <a:endParaRPr lang="it-IT" dirty="0"/>
          </a:p>
        </p:txBody>
      </p:sp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FF747C4A-78D6-4368-8A76-A94B55986AC9}"/>
              </a:ext>
            </a:extLst>
          </p:cNvPr>
          <p:cNvSpPr/>
          <p:nvPr/>
        </p:nvSpPr>
        <p:spPr>
          <a:xfrm>
            <a:off x="9370167" y="4721356"/>
            <a:ext cx="2208434" cy="706582"/>
          </a:xfrm>
          <a:prstGeom prst="wedgeRoundRectCallout">
            <a:avLst>
              <a:gd name="adj1" fmla="val -98559"/>
              <a:gd name="adj2" fmla="val -89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MT3608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16" name="Fumetto: rettangolo con angoli arrotondati 15">
            <a:extLst>
              <a:ext uri="{FF2B5EF4-FFF2-40B4-BE49-F238E27FC236}">
                <a16:creationId xmlns:a16="http://schemas.microsoft.com/office/drawing/2014/main" id="{E6A5EB51-ACD5-46AA-835D-1CED53691642}"/>
              </a:ext>
            </a:extLst>
          </p:cNvPr>
          <p:cNvSpPr/>
          <p:nvPr/>
        </p:nvSpPr>
        <p:spPr>
          <a:xfrm>
            <a:off x="9064001" y="5601270"/>
            <a:ext cx="2886075" cy="706582"/>
          </a:xfrm>
          <a:prstGeom prst="wedgeRoundRectCallout">
            <a:avLst>
              <a:gd name="adj1" fmla="val -88851"/>
              <a:gd name="adj2" fmla="val -152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3.7 – 4.2 STEP UP to 4.5 V</a:t>
            </a:r>
          </a:p>
          <a:p>
            <a:pPr algn="ctr"/>
            <a:r>
              <a:rPr lang="it-IT" dirty="0"/>
              <a:t>MT3608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17" name="Fumetto: rettangolo con angoli arrotondati 16">
            <a:extLst>
              <a:ext uri="{FF2B5EF4-FFF2-40B4-BE49-F238E27FC236}">
                <a16:creationId xmlns:a16="http://schemas.microsoft.com/office/drawing/2014/main" id="{4887B3D2-C122-422A-BBBA-5C96128AF196}"/>
              </a:ext>
            </a:extLst>
          </p:cNvPr>
          <p:cNvSpPr/>
          <p:nvPr/>
        </p:nvSpPr>
        <p:spPr>
          <a:xfrm>
            <a:off x="9031346" y="1507510"/>
            <a:ext cx="2886075" cy="706582"/>
          </a:xfrm>
          <a:prstGeom prst="wedgeRoundRectCallout">
            <a:avLst>
              <a:gd name="adj1" fmla="val -129445"/>
              <a:gd name="adj2" fmla="val -47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AMS1117 low drop </a:t>
            </a:r>
            <a:r>
              <a:rPr lang="it-IT" dirty="0" err="1"/>
              <a:t>regulator</a:t>
            </a:r>
            <a:r>
              <a:rPr lang="it-IT" dirty="0"/>
              <a:t> 4.5 o 3.3 V</a:t>
            </a:r>
          </a:p>
        </p:txBody>
      </p:sp>
    </p:spTree>
    <p:extLst>
      <p:ext uri="{BB962C8B-B14F-4D97-AF65-F5344CB8AC3E}">
        <p14:creationId xmlns:p14="http://schemas.microsoft.com/office/powerpoint/2010/main" val="227170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Guido Giorgetti</dc:creator>
  <cp:lastModifiedBy>Guido Giorgetti</cp:lastModifiedBy>
  <cp:revision>1</cp:revision>
  <dcterms:created xsi:type="dcterms:W3CDTF">2022-04-25T18:12:51Z</dcterms:created>
  <dcterms:modified xsi:type="dcterms:W3CDTF">2022-04-25T18:29:17Z</dcterms:modified>
</cp:coreProperties>
</file>