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C26F3-713A-4D91-A3B1-A19B111CE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2B3F7E-DC4F-4913-9D22-94F250BD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51CECD-8FB3-491D-8104-69836624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D6ECF-E943-43BB-90FC-EF7CF409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DA8B62-35EE-4AF4-942C-0FFE29B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42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014FB3-7CEF-410B-9469-96486E93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3917A9-7813-4749-B426-D8DC93518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CCFF67-B76A-46D8-83F2-18009A2E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7AFB2-CC7D-4922-A18C-64B521E4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C8106E-5E7B-4738-9960-C5966726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69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FB7053-D01F-4CDA-A5C6-84390CE61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6ADAF2-EDA3-4E40-A8F4-63CD810C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0408BF-8676-401F-9201-274D7B8D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6E69D-FE9D-4B6E-B6E6-2A8D7D56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12AD20-2F88-44FC-BD91-F1AA1BC3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7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3B671-882D-43EB-BE4F-D7F9D1B6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DD9734-A7D8-405C-9D9E-564484957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827C9F-3E6E-4B60-BB0D-F1F8091E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8BF6DC-945E-4B88-9FA1-86136840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737448-1403-4E4A-9EE5-450D11F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63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59E5F-828C-4D1B-92C9-F79F3512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D8E252-C259-4298-9985-3EFA7CBD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2747F-AA05-466B-93EC-0DB3DB81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14F4B7-D4D9-45EE-88FE-52F7DFDD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88DBBD-935D-404D-919C-913C6210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6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9F836-0867-4392-A37A-985E961C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FFCACD-6953-44B2-8B6D-2DE898112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06F5A2-C9EA-4623-ACE8-0998BD10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45FA2F-3A57-46B9-9249-31E0A90F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9E2895-07B4-43A5-AD77-CE5B2EE8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95AECB-68FC-432D-9F5C-9A68BFFE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8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464BC-4022-4304-8E2A-09E7DA21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2D4327-E2A1-4F98-A27D-F3931B0F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17B8F6-A138-4D19-B8B1-2AD4F70E2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3C09B04-8C35-43DB-B144-38576F99F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0C86996-9BC3-449C-9093-A556D21D8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650466D-D6F2-468B-B332-CECECF8F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A0E043-0FFC-4D19-AED2-B9C373E3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AB5506C-42C1-4226-A2C2-6863B833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9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DB562-3FA0-4F3E-8052-9F4F74BB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6990FED-8F4C-4AA7-B259-FA14ACBC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CD3EA4-9610-4264-946B-E6FB148F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8CED12-97E2-4CCE-9055-F17A46A9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35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08CFF6-ABD4-420F-A43B-AB69B335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FEE17D-CC04-4FBC-9DDE-32A15D9C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9B7FB6-BF6E-485E-9A60-5BA64AF4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45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0E745-55FE-47A3-B32C-887CA20E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C026F-8BB1-488F-904D-69A9A956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3A235D-5457-4D3D-9CD8-335BCB17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FAFC19-9C6A-4414-A407-788590F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77CC56-B732-415B-8320-1C2A36B1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AF7A37-5210-481C-993A-EB6707DE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00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9D5BA-D57A-4AD0-8612-2F710DD2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52BA6E7-C7D9-4A30-84A1-26A3FD9ED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103D7B-716A-46F3-A55D-FB2C55BD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22B6E8-2942-40AC-9490-8DAC9613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3C5ACC-8ECF-4E09-A480-F63E191F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CD529E-76F4-47B9-A4EA-A60B0D79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5D1B84-722B-44F5-BAB9-B4A5D93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5B8BD1-C3CD-49EF-A16C-4F85E21E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7D326-7539-4F65-BE71-15861712B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4F3A-9ED3-4EC8-8B68-DFCD7E64488F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C193D9-609A-45B1-9FAC-8FE724ECD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DC5CDF-194F-478C-964E-516AB3F87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9B78-9E03-4CA0-A9F8-A249C0D3B8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91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732CFEE-EA55-4781-B0FF-1DA1DA7B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25" y="2625359"/>
            <a:ext cx="4912320" cy="38576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AC062A2-709C-47B8-AE94-44321D5C2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9133" y="3324559"/>
            <a:ext cx="2228848" cy="11543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7543A0F-725B-4804-A32E-4D18603D3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382" y="4644661"/>
            <a:ext cx="1276350" cy="533400"/>
          </a:xfrm>
          <a:prstGeom prst="rect">
            <a:avLst/>
          </a:prstGeom>
        </p:spPr>
      </p:pic>
      <p:sp>
        <p:nvSpPr>
          <p:cNvPr id="8" name="Freccia bidirezionale verticale 7">
            <a:extLst>
              <a:ext uri="{FF2B5EF4-FFF2-40B4-BE49-F238E27FC236}">
                <a16:creationId xmlns:a16="http://schemas.microsoft.com/office/drawing/2014/main" id="{132DF268-60CC-4280-813D-701E9603418D}"/>
              </a:ext>
            </a:extLst>
          </p:cNvPr>
          <p:cNvSpPr/>
          <p:nvPr/>
        </p:nvSpPr>
        <p:spPr>
          <a:xfrm>
            <a:off x="5739674" y="3188712"/>
            <a:ext cx="152400" cy="14956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93A2C8D-A267-49BB-B0C3-10F7FDD23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86059" y="2839688"/>
            <a:ext cx="265374" cy="10254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D2AC462-2134-4185-98CA-F033C7041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641" y="3063509"/>
            <a:ext cx="344209" cy="761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F558088-7EDB-4B5F-B9E1-FCF3B56A2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986" y="3063509"/>
            <a:ext cx="1235868" cy="761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7F9596F-C6A9-4191-B44C-B0D578555F9F}"/>
              </a:ext>
            </a:extLst>
          </p:cNvPr>
          <p:cNvSpPr txBox="1"/>
          <p:nvPr/>
        </p:nvSpPr>
        <p:spPr>
          <a:xfrm>
            <a:off x="4721005" y="2475102"/>
            <a:ext cx="18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Ultrasonic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17A69C-6B65-4C34-A1EA-7860D8B261AA}"/>
              </a:ext>
            </a:extLst>
          </p:cNvPr>
          <p:cNvSpPr txBox="1"/>
          <p:nvPr/>
        </p:nvSpPr>
        <p:spPr>
          <a:xfrm>
            <a:off x="2753130" y="2070074"/>
            <a:ext cx="9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Floating</a:t>
            </a:r>
            <a:endParaRPr lang="it-IT" dirty="0"/>
          </a:p>
          <a:p>
            <a:r>
              <a:rPr lang="it-IT" dirty="0" err="1"/>
              <a:t>sensor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FACF42-DF37-4A89-AD7B-584F25870A59}"/>
              </a:ext>
            </a:extLst>
          </p:cNvPr>
          <p:cNvSpPr txBox="1"/>
          <p:nvPr/>
        </p:nvSpPr>
        <p:spPr>
          <a:xfrm>
            <a:off x="3003660" y="5019019"/>
            <a:ext cx="240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Water Tank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502B12F-19A0-40C4-8D14-6972C86BB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174" y="3305488"/>
            <a:ext cx="1331498" cy="64409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0A50B6F-FEFD-4B99-8D65-141A55104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2845" y="3149234"/>
            <a:ext cx="69057" cy="28645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3DC1121-8E02-43A5-8A0E-2DBB3A484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390" y="3729827"/>
            <a:ext cx="69057" cy="28645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FC99F755-1FA4-4AB4-B951-3619952454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3093" y="3257610"/>
            <a:ext cx="69057" cy="286459"/>
          </a:xfrm>
          <a:prstGeom prst="rect">
            <a:avLst/>
          </a:prstGeom>
        </p:spPr>
      </p:pic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8414B43-A94B-4425-BB11-C10A4F088657}"/>
              </a:ext>
            </a:extLst>
          </p:cNvPr>
          <p:cNvCxnSpPr/>
          <p:nvPr/>
        </p:nvCxnSpPr>
        <p:spPr>
          <a:xfrm>
            <a:off x="3069988" y="2630089"/>
            <a:ext cx="350520" cy="35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B29B0C9-51EB-493F-BD60-6DFA9D86335B}"/>
              </a:ext>
            </a:extLst>
          </p:cNvPr>
          <p:cNvSpPr txBox="1"/>
          <p:nvPr/>
        </p:nvSpPr>
        <p:spPr>
          <a:xfrm>
            <a:off x="1615442" y="2624994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Electric </a:t>
            </a:r>
          </a:p>
          <a:p>
            <a:r>
              <a:rPr lang="it-IT" dirty="0"/>
              <a:t>pump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E3C82A04-17F6-4BE9-B55B-5FA0B8998C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3915" y="-63751"/>
            <a:ext cx="1876425" cy="2324100"/>
          </a:xfrm>
          <a:prstGeom prst="rect">
            <a:avLst/>
          </a:prstGeom>
        </p:spPr>
      </p:pic>
      <p:sp>
        <p:nvSpPr>
          <p:cNvPr id="29" name="Fumetto: rettangolo con angoli arrotondati 28">
            <a:extLst>
              <a:ext uri="{FF2B5EF4-FFF2-40B4-BE49-F238E27FC236}">
                <a16:creationId xmlns:a16="http://schemas.microsoft.com/office/drawing/2014/main" id="{586A64AC-2B6E-4EA9-BD31-858DA48CCF9C}"/>
              </a:ext>
            </a:extLst>
          </p:cNvPr>
          <p:cNvSpPr/>
          <p:nvPr/>
        </p:nvSpPr>
        <p:spPr>
          <a:xfrm>
            <a:off x="1549596" y="472610"/>
            <a:ext cx="1934372" cy="574499"/>
          </a:xfrm>
          <a:prstGeom prst="wedgeRoundRectCallout">
            <a:avLst>
              <a:gd name="adj1" fmla="val 39028"/>
              <a:gd name="adj2" fmla="val 104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SMS </a:t>
            </a:r>
          </a:p>
          <a:p>
            <a:pPr algn="ctr"/>
            <a:r>
              <a:rPr lang="it-IT" dirty="0"/>
              <a:t>Pump On / Off</a:t>
            </a:r>
          </a:p>
        </p:txBody>
      </p: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789AF47E-4B86-4B32-9703-C70394E9356D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2083680" y="852738"/>
            <a:ext cx="4668848" cy="177225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umetto: rettangolo con angoli arrotondati 31">
            <a:extLst>
              <a:ext uri="{FF2B5EF4-FFF2-40B4-BE49-F238E27FC236}">
                <a16:creationId xmlns:a16="http://schemas.microsoft.com/office/drawing/2014/main" id="{566070B2-EDDB-4F70-9D4F-DA513C718D70}"/>
              </a:ext>
            </a:extLst>
          </p:cNvPr>
          <p:cNvSpPr/>
          <p:nvPr/>
        </p:nvSpPr>
        <p:spPr>
          <a:xfrm>
            <a:off x="4009892" y="204100"/>
            <a:ext cx="2150538" cy="656467"/>
          </a:xfrm>
          <a:prstGeom prst="wedgeRoundRectCallout">
            <a:avLst>
              <a:gd name="adj1" fmla="val 60313"/>
              <a:gd name="adj2" fmla="val 1175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SMS </a:t>
            </a:r>
          </a:p>
          <a:p>
            <a:pPr algn="ctr"/>
            <a:r>
              <a:rPr lang="it-IT" dirty="0"/>
              <a:t>Water Level=180 cm</a:t>
            </a:r>
          </a:p>
        </p:txBody>
      </p:sp>
      <p:sp>
        <p:nvSpPr>
          <p:cNvPr id="33" name="Freccia bidirezionale verticale 32">
            <a:extLst>
              <a:ext uri="{FF2B5EF4-FFF2-40B4-BE49-F238E27FC236}">
                <a16:creationId xmlns:a16="http://schemas.microsoft.com/office/drawing/2014/main" id="{A795342A-79E8-4662-9775-02B2B6BB13AD}"/>
              </a:ext>
            </a:extLst>
          </p:cNvPr>
          <p:cNvSpPr/>
          <p:nvPr/>
        </p:nvSpPr>
        <p:spPr>
          <a:xfrm>
            <a:off x="5739674" y="4684412"/>
            <a:ext cx="144780" cy="17692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7CE073-0318-44DD-87F5-1BC69BB0E3AF}"/>
              </a:ext>
            </a:extLst>
          </p:cNvPr>
          <p:cNvSpPr txBox="1"/>
          <p:nvPr/>
        </p:nvSpPr>
        <p:spPr>
          <a:xfrm>
            <a:off x="5884454" y="551196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Water </a:t>
            </a:r>
            <a:r>
              <a:rPr lang="it-IT" dirty="0" err="1"/>
              <a:t>level</a:t>
            </a:r>
            <a:endParaRPr lang="it-IT" dirty="0"/>
          </a:p>
        </p:txBody>
      </p: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9DB08E8E-8DBA-4FB1-AE81-0E23FA501D43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4834117" y="706947"/>
            <a:ext cx="1268280" cy="256854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umetto: rettangolo con angoli arrotondati 42">
            <a:extLst>
              <a:ext uri="{FF2B5EF4-FFF2-40B4-BE49-F238E27FC236}">
                <a16:creationId xmlns:a16="http://schemas.microsoft.com/office/drawing/2014/main" id="{F7830F7F-71D9-4531-9994-F385282FD64E}"/>
              </a:ext>
            </a:extLst>
          </p:cNvPr>
          <p:cNvSpPr/>
          <p:nvPr/>
        </p:nvSpPr>
        <p:spPr>
          <a:xfrm>
            <a:off x="6098687" y="3032883"/>
            <a:ext cx="2334028" cy="2500629"/>
          </a:xfrm>
          <a:prstGeom prst="wedgeRoundRectCallout">
            <a:avLst>
              <a:gd name="adj1" fmla="val -29226"/>
              <a:gd name="adj2" fmla="val -9272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! </a:t>
            </a:r>
            <a:r>
              <a:rPr lang="it-IT" sz="4400" dirty="0" err="1">
                <a:solidFill>
                  <a:schemeClr val="bg1"/>
                </a:solidFill>
              </a:rPr>
              <a:t>Alarm</a:t>
            </a:r>
            <a:r>
              <a:rPr lang="it-IT" sz="4400" dirty="0">
                <a:solidFill>
                  <a:schemeClr val="bg1"/>
                </a:solidFill>
              </a:rPr>
              <a:t>: the tank </a:t>
            </a:r>
            <a:r>
              <a:rPr lang="it-IT" sz="4400" dirty="0" err="1">
                <a:solidFill>
                  <a:schemeClr val="bg1"/>
                </a:solidFill>
              </a:rPr>
              <a:t>is</a:t>
            </a:r>
            <a:r>
              <a:rPr lang="it-IT" sz="4400" dirty="0">
                <a:solidFill>
                  <a:schemeClr val="bg1"/>
                </a:solidFill>
              </a:rPr>
              <a:t> full !</a:t>
            </a:r>
          </a:p>
        </p:txBody>
      </p:sp>
      <p:cxnSp>
        <p:nvCxnSpPr>
          <p:cNvPr id="45" name="Connettore curvo 44">
            <a:extLst>
              <a:ext uri="{FF2B5EF4-FFF2-40B4-BE49-F238E27FC236}">
                <a16:creationId xmlns:a16="http://schemas.microsoft.com/office/drawing/2014/main" id="{02578004-2C3F-41CA-BA85-D950F86FC8FF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5029852" y="973678"/>
            <a:ext cx="805815" cy="2497549"/>
          </a:xfrm>
          <a:prstGeom prst="curvedConnector2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01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GIORGETTI GUIDO (MPS-05824)</dc:creator>
  <cp:lastModifiedBy>Guido Giorgetti</cp:lastModifiedBy>
  <cp:revision>11</cp:revision>
  <dcterms:created xsi:type="dcterms:W3CDTF">2022-04-22T13:56:14Z</dcterms:created>
  <dcterms:modified xsi:type="dcterms:W3CDTF">2022-04-22T18:50:38Z</dcterms:modified>
</cp:coreProperties>
</file>