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64" r:id="rId7"/>
    <p:sldId id="263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00"/>
    <a:srgbClr val="530000"/>
    <a:srgbClr val="710000"/>
    <a:srgbClr val="6F0000"/>
    <a:srgbClr val="25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243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474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72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55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597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958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50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557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75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560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936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233C-D110-4A3B-BFBC-FFA53A309FCF}" type="datetimeFigureOut">
              <a:rPr lang="es-AR" smtClean="0"/>
              <a:t>04/05/2016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28AD-8E4A-4F12-8CDC-3CFBC869F9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239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slide" Target="slide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slide" Target="slide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slide" Target="slide3.xml"/><Relationship Id="rId4" Type="http://schemas.openxmlformats.org/officeDocument/2006/relationships/slide" Target="slide7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slide" Target="slide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slide" Target="slide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65" y="7418"/>
            <a:ext cx="4064000" cy="203200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</p:cNvPr>
          <p:cNvSpPr/>
          <p:nvPr/>
        </p:nvSpPr>
        <p:spPr>
          <a:xfrm>
            <a:off x="759656" y="2292643"/>
            <a:ext cx="4628270" cy="1744394"/>
          </a:xfrm>
          <a:prstGeom prst="rect">
            <a:avLst/>
          </a:prstGeom>
          <a:solidFill>
            <a:schemeClr val="bg1"/>
          </a:solidFill>
          <a:effectLst>
            <a:glow rad="876300">
              <a:srgbClr val="FF0000">
                <a:alpha val="71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rgbClr val="FF0000"/>
                </a:solidFill>
              </a:rPr>
              <a:t>Modo Entrenamiento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04892" y="2292643"/>
            <a:ext cx="4628270" cy="1744394"/>
          </a:xfrm>
          <a:prstGeom prst="rect">
            <a:avLst/>
          </a:prstGeom>
          <a:solidFill>
            <a:schemeClr val="bg1"/>
          </a:solidFill>
          <a:effectLst>
            <a:glow rad="876300">
              <a:srgbClr val="FF0000">
                <a:alpha val="71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rgbClr val="FF0000"/>
                </a:solidFill>
              </a:rPr>
              <a:t>Modo Torneo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753730" y="4727134"/>
            <a:ext cx="4628270" cy="1744394"/>
          </a:xfrm>
          <a:prstGeom prst="rect">
            <a:avLst/>
          </a:prstGeom>
          <a:solidFill>
            <a:schemeClr val="bg1"/>
          </a:solidFill>
          <a:effectLst>
            <a:glow rad="876300">
              <a:srgbClr val="FF0000">
                <a:alpha val="71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rgbClr val="FF0000"/>
                </a:solidFill>
              </a:rPr>
              <a:t>Modo Rápido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4323"/>
            <a:ext cx="10515600" cy="1325563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Botón para volver al inicio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5"/>
            <a:ext cx="12192000" cy="56673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90313" y="2516188"/>
            <a:ext cx="44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10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Elipse 6">
            <a:hlinkClick r:id="rId3" action="ppaction://hlinksldjump"/>
          </p:cNvPr>
          <p:cNvSpPr/>
          <p:nvPr/>
        </p:nvSpPr>
        <p:spPr>
          <a:xfrm>
            <a:off x="5452716" y="1539886"/>
            <a:ext cx="1145031" cy="571478"/>
          </a:xfrm>
          <a:prstGeom prst="ellipse">
            <a:avLst/>
          </a:prstGeom>
          <a:solidFill>
            <a:srgbClr val="250066"/>
          </a:solidFill>
          <a:ln>
            <a:solidFill>
              <a:srgbClr val="250066"/>
            </a:solidFill>
          </a:ln>
          <a:effectLst>
            <a:glow rad="698500">
              <a:srgbClr val="FF0000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hlinkClick r:id="rId3" action="ppaction://hlinksldjump"/>
              </a:rPr>
              <a:t>INICIO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604" y="4077633"/>
            <a:ext cx="1099970" cy="10702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408" y="5147873"/>
            <a:ext cx="1099166" cy="10702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4" y="4089414"/>
            <a:ext cx="2258382" cy="212869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568418" y="419275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Adelante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25683" y="5128995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Atrás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615246" y="372244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 Fondo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210240" y="3708301"/>
            <a:ext cx="14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5" name="Imagen 1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4506" y="4243402"/>
            <a:ext cx="530086" cy="45520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338" y="4229334"/>
            <a:ext cx="614577" cy="4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575"/>
            <a:ext cx="12192000" cy="568642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97523" y="0"/>
            <a:ext cx="10515600" cy="1325563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Modo Entrenamiento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604" y="4077633"/>
            <a:ext cx="1099970" cy="10702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408" y="5147873"/>
            <a:ext cx="1099166" cy="1070240"/>
          </a:xfrm>
          <a:prstGeom prst="rect">
            <a:avLst/>
          </a:prstGeom>
        </p:spPr>
      </p:pic>
      <p:pic>
        <p:nvPicPr>
          <p:cNvPr id="9" name="Imagen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4" y="4089414"/>
            <a:ext cx="2258382" cy="21286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568418" y="419275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Adelante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25683" y="5128995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Atrás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615246" y="372244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 Fondo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210240" y="3708301"/>
            <a:ext cx="14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4506" y="4243402"/>
            <a:ext cx="530086" cy="455207"/>
          </a:xfrm>
          <a:prstGeom prst="rect">
            <a:avLst/>
          </a:prstGeom>
        </p:spPr>
      </p:pic>
      <p:pic>
        <p:nvPicPr>
          <p:cNvPr id="15" name="Imagen 1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3338" y="4229334"/>
            <a:ext cx="614577" cy="4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575"/>
            <a:ext cx="12192000" cy="568642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133622" y="0"/>
            <a:ext cx="10515600" cy="1325563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604" y="4077633"/>
            <a:ext cx="1099970" cy="1070240"/>
          </a:xfrm>
          <a:prstGeom prst="rect">
            <a:avLst/>
          </a:prstGeom>
        </p:spPr>
      </p:pic>
      <p:pic>
        <p:nvPicPr>
          <p:cNvPr id="8" name="Imagen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408" y="5147873"/>
            <a:ext cx="1099166" cy="1070240"/>
          </a:xfrm>
          <a:prstGeom prst="rect">
            <a:avLst/>
          </a:prstGeom>
        </p:spPr>
      </p:pic>
      <p:pic>
        <p:nvPicPr>
          <p:cNvPr id="9" name="Imagen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4" y="4089414"/>
            <a:ext cx="2258382" cy="21286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568418" y="419275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Adelante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25683" y="5128995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Atrás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615246" y="372244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 Fondo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210240" y="3708301"/>
            <a:ext cx="14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4506" y="4243402"/>
            <a:ext cx="530086" cy="455207"/>
          </a:xfrm>
          <a:prstGeom prst="rect">
            <a:avLst/>
          </a:prstGeom>
        </p:spPr>
      </p:pic>
      <p:pic>
        <p:nvPicPr>
          <p:cNvPr id="15" name="Imagen 1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3338" y="4229334"/>
            <a:ext cx="614577" cy="4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0377"/>
            <a:ext cx="10515600" cy="1325563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Movimiento a fondo pegando a un objeto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12192000" cy="5676900"/>
          </a:xfrm>
          <a:prstGeom prst="rect">
            <a:avLst/>
          </a:prstGeom>
        </p:spPr>
      </p:pic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604" y="4077633"/>
            <a:ext cx="1099970" cy="1070240"/>
          </a:xfrm>
          <a:prstGeom prst="rect">
            <a:avLst/>
          </a:prstGeom>
        </p:spPr>
      </p:pic>
      <p:pic>
        <p:nvPicPr>
          <p:cNvPr id="7" name="Imagen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408" y="5147873"/>
            <a:ext cx="1099166" cy="1070240"/>
          </a:xfrm>
          <a:prstGeom prst="rect">
            <a:avLst/>
          </a:prstGeom>
        </p:spPr>
      </p:pic>
      <p:pic>
        <p:nvPicPr>
          <p:cNvPr id="8" name="Imagen 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4" y="4089414"/>
            <a:ext cx="2258382" cy="212869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568418" y="419275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Adelante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25683" y="5128995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Atrás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615246" y="372244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 Fondo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210240" y="3708301"/>
            <a:ext cx="14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4506" y="4243402"/>
            <a:ext cx="530086" cy="455207"/>
          </a:xfrm>
          <a:prstGeom prst="rect">
            <a:avLst/>
          </a:prstGeom>
        </p:spPr>
      </p:pic>
      <p:pic>
        <p:nvPicPr>
          <p:cNvPr id="14" name="Imagen 1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3338" y="4229334"/>
            <a:ext cx="614577" cy="455207"/>
          </a:xfrm>
          <a:prstGeom prst="rect">
            <a:avLst/>
          </a:prstGeom>
        </p:spPr>
      </p:pic>
      <p:sp>
        <p:nvSpPr>
          <p:cNvPr id="15" name="Elipse 14"/>
          <p:cNvSpPr/>
          <p:nvPr/>
        </p:nvSpPr>
        <p:spPr>
          <a:xfrm>
            <a:off x="5734929" y="3131525"/>
            <a:ext cx="201637" cy="6948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hlinkClick r:id="rId13" action="ppaction://hlinksldjump"/>
          </p:cNvPr>
          <p:cNvSpPr/>
          <p:nvPr/>
        </p:nvSpPr>
        <p:spPr>
          <a:xfrm>
            <a:off x="5660917" y="3284851"/>
            <a:ext cx="275649" cy="437598"/>
          </a:xfrm>
          <a:prstGeom prst="rect">
            <a:avLst/>
          </a:prstGeom>
          <a:solidFill>
            <a:srgbClr val="33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61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439" y="0"/>
            <a:ext cx="10515600" cy="1325563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Mover hacia adelante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5"/>
            <a:ext cx="12192000" cy="56673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90313" y="2516188"/>
            <a:ext cx="44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10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604" y="4077633"/>
            <a:ext cx="1099970" cy="1070240"/>
          </a:xfrm>
          <a:prstGeom prst="rect">
            <a:avLst/>
          </a:prstGeom>
        </p:spPr>
      </p:pic>
      <p:pic>
        <p:nvPicPr>
          <p:cNvPr id="7" name="Imagen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408" y="5147873"/>
            <a:ext cx="1099166" cy="1070240"/>
          </a:xfrm>
          <a:prstGeom prst="rect">
            <a:avLst/>
          </a:prstGeom>
        </p:spPr>
      </p:pic>
      <p:pic>
        <p:nvPicPr>
          <p:cNvPr id="8" name="Imagen 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4" y="4089414"/>
            <a:ext cx="2258382" cy="212869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568418" y="419275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Adelante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25683" y="5128995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Atrás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615246" y="372244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 Fondo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210240" y="3708301"/>
            <a:ext cx="14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4506" y="4243402"/>
            <a:ext cx="530086" cy="455207"/>
          </a:xfrm>
          <a:prstGeom prst="rect">
            <a:avLst/>
          </a:prstGeom>
        </p:spPr>
      </p:pic>
      <p:pic>
        <p:nvPicPr>
          <p:cNvPr id="14" name="Imagen 1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3338" y="4229334"/>
            <a:ext cx="614577" cy="4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756" y="0"/>
            <a:ext cx="10515600" cy="1325563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5"/>
            <a:ext cx="12192000" cy="56673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90313" y="2516188"/>
            <a:ext cx="44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10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604" y="4077633"/>
            <a:ext cx="1099970" cy="1070240"/>
          </a:xfrm>
          <a:prstGeom prst="rect">
            <a:avLst/>
          </a:prstGeom>
        </p:spPr>
      </p:pic>
      <p:pic>
        <p:nvPicPr>
          <p:cNvPr id="7" name="Imagen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408" y="5147873"/>
            <a:ext cx="1099166" cy="1070240"/>
          </a:xfrm>
          <a:prstGeom prst="rect">
            <a:avLst/>
          </a:prstGeom>
        </p:spPr>
      </p:pic>
      <p:pic>
        <p:nvPicPr>
          <p:cNvPr id="8" name="Imagen 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4" y="4089414"/>
            <a:ext cx="2258382" cy="212869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568418" y="419275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Adelante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25683" y="5128995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Atrás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615246" y="372244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 Fondo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210240" y="3708301"/>
            <a:ext cx="14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4506" y="4243402"/>
            <a:ext cx="530086" cy="455207"/>
          </a:xfrm>
          <a:prstGeom prst="rect">
            <a:avLst/>
          </a:prstGeom>
        </p:spPr>
      </p:pic>
      <p:pic>
        <p:nvPicPr>
          <p:cNvPr id="14" name="Imagen 1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3338" y="4229334"/>
            <a:ext cx="614577" cy="4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575"/>
            <a:ext cx="12192000" cy="568642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97523" y="0"/>
            <a:ext cx="10515600" cy="1325563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Mover hacia atrás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604" y="4077633"/>
            <a:ext cx="1099970" cy="10702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408" y="5147873"/>
            <a:ext cx="1099166" cy="1070240"/>
          </a:xfrm>
          <a:prstGeom prst="rect">
            <a:avLst/>
          </a:prstGeom>
        </p:spPr>
      </p:pic>
      <p:pic>
        <p:nvPicPr>
          <p:cNvPr id="9" name="Imagen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4" y="4089414"/>
            <a:ext cx="2258382" cy="21286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568418" y="419275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Adelante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25683" y="5128995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Atrás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615246" y="372244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 Fondo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210240" y="3708301"/>
            <a:ext cx="14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4506" y="4243402"/>
            <a:ext cx="530086" cy="455207"/>
          </a:xfrm>
          <a:prstGeom prst="rect">
            <a:avLst/>
          </a:prstGeom>
        </p:spPr>
      </p:pic>
      <p:pic>
        <p:nvPicPr>
          <p:cNvPr id="15" name="Imagen 1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3338" y="4229334"/>
            <a:ext cx="614577" cy="4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pPr algn="ctr"/>
            <a:r>
              <a:rPr lang="es-AR" dirty="0" err="1" smtClean="0">
                <a:solidFill>
                  <a:schemeClr val="bg1"/>
                </a:solidFill>
              </a:rPr>
              <a:t>Obejto</a:t>
            </a:r>
            <a:r>
              <a:rPr lang="es-AR" dirty="0" smtClean="0">
                <a:solidFill>
                  <a:schemeClr val="bg1"/>
                </a:solidFill>
              </a:rPr>
              <a:t> pegado. Se suma 1 punto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0625"/>
            <a:ext cx="12192000" cy="56673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390313" y="2490430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1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604" y="4077633"/>
            <a:ext cx="1099970" cy="1070240"/>
          </a:xfrm>
          <a:prstGeom prst="rect">
            <a:avLst/>
          </a:prstGeom>
        </p:spPr>
      </p:pic>
      <p:pic>
        <p:nvPicPr>
          <p:cNvPr id="12" name="Imagen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408" y="5147873"/>
            <a:ext cx="1099166" cy="1070240"/>
          </a:xfrm>
          <a:prstGeom prst="rect">
            <a:avLst/>
          </a:prstGeom>
        </p:spPr>
      </p:pic>
      <p:pic>
        <p:nvPicPr>
          <p:cNvPr id="13" name="Imagen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4" y="4089414"/>
            <a:ext cx="2258382" cy="212869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568418" y="419275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Adelante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725683" y="5128995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Atrás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615246" y="372244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 Fondo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210240" y="3708301"/>
            <a:ext cx="14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8" name="Imagen 1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4506" y="4243402"/>
            <a:ext cx="530086" cy="455207"/>
          </a:xfrm>
          <a:prstGeom prst="rect">
            <a:avLst/>
          </a:prstGeom>
        </p:spPr>
      </p:pic>
      <p:pic>
        <p:nvPicPr>
          <p:cNvPr id="19" name="Imagen 1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3338" y="4229334"/>
            <a:ext cx="614577" cy="4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439" y="0"/>
            <a:ext cx="10515600" cy="1325563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Cantidad máxima de puntos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5"/>
            <a:ext cx="12192000" cy="56673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90313" y="2516188"/>
            <a:ext cx="44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10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604" y="4077633"/>
            <a:ext cx="1099970" cy="10702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408" y="5147873"/>
            <a:ext cx="1099166" cy="1070240"/>
          </a:xfrm>
          <a:prstGeom prst="rect">
            <a:avLst/>
          </a:prstGeom>
        </p:spPr>
      </p:pic>
      <p:pic>
        <p:nvPicPr>
          <p:cNvPr id="8" name="Imagen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4" y="4089414"/>
            <a:ext cx="2258382" cy="212869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568418" y="419275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Adelante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25683" y="5128995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Atrás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615246" y="3722449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A Fondo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210240" y="3708301"/>
            <a:ext cx="148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Doblar Brazo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4506" y="4243402"/>
            <a:ext cx="530086" cy="45520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338" y="4229334"/>
            <a:ext cx="614577" cy="4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101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Modo Entrenamiento</vt:lpstr>
      <vt:lpstr>Doblar Brazo</vt:lpstr>
      <vt:lpstr>Movimiento a fondo pegando a un objeto</vt:lpstr>
      <vt:lpstr>Mover hacia adelante</vt:lpstr>
      <vt:lpstr>Doblar Brazo</vt:lpstr>
      <vt:lpstr>Mover hacia atrás</vt:lpstr>
      <vt:lpstr>Obejto pegado. Se suma 1 punto</vt:lpstr>
      <vt:lpstr>Cantidad máxima de puntos</vt:lpstr>
      <vt:lpstr>Botón para volver al inicio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 FRANCO VALLS</dc:creator>
  <cp:lastModifiedBy>VALENTIN FRANCO VALLS</cp:lastModifiedBy>
  <cp:revision>12</cp:revision>
  <dcterms:created xsi:type="dcterms:W3CDTF">2016-05-04T17:52:29Z</dcterms:created>
  <dcterms:modified xsi:type="dcterms:W3CDTF">2016-05-04T19:39:49Z</dcterms:modified>
</cp:coreProperties>
</file>