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8C413-F178-93DC-C028-BF85AF85B23B}" v="57" dt="2023-08-19T17:00:39.632"/>
    <p1510:client id="{78A7ED84-CC3A-48B8-A207-FCD58E4D5846}" v="2" dt="2023-06-14T01:06:37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do  Brugiatelli" userId="e2b3baba-0847-4dc7-b60d-afdf0f9ff191" providerId="ADAL" clId="{78A7ED84-CC3A-48B8-A207-FCD58E4D5846}"/>
    <pc:docChg chg="undo custSel addSld delSld modSld">
      <pc:chgData name="Guido  Brugiatelli" userId="e2b3baba-0847-4dc7-b60d-afdf0f9ff191" providerId="ADAL" clId="{78A7ED84-CC3A-48B8-A207-FCD58E4D5846}" dt="2023-06-16T01:41:40.989" v="292" actId="1076"/>
      <pc:docMkLst>
        <pc:docMk/>
      </pc:docMkLst>
      <pc:sldChg chg="addSp delSp modSp mod">
        <pc:chgData name="Guido  Brugiatelli" userId="e2b3baba-0847-4dc7-b60d-afdf0f9ff191" providerId="ADAL" clId="{78A7ED84-CC3A-48B8-A207-FCD58E4D5846}" dt="2023-06-16T01:41:40.989" v="292" actId="1076"/>
        <pc:sldMkLst>
          <pc:docMk/>
          <pc:sldMk cId="3957551111" sldId="260"/>
        </pc:sldMkLst>
        <pc:spChg chg="mod">
          <ac:chgData name="Guido  Brugiatelli" userId="e2b3baba-0847-4dc7-b60d-afdf0f9ff191" providerId="ADAL" clId="{78A7ED84-CC3A-48B8-A207-FCD58E4D5846}" dt="2023-06-16T01:41:39.180" v="291" actId="20577"/>
          <ac:spMkLst>
            <pc:docMk/>
            <pc:sldMk cId="3957551111" sldId="260"/>
            <ac:spMk id="17" creationId="{78E89B7F-9869-C2A3-334D-73353894433D}"/>
          </ac:spMkLst>
        </pc:spChg>
        <pc:spChg chg="mod">
          <ac:chgData name="Guido  Brugiatelli" userId="e2b3baba-0847-4dc7-b60d-afdf0f9ff191" providerId="ADAL" clId="{78A7ED84-CC3A-48B8-A207-FCD58E4D5846}" dt="2023-06-16T01:40:04.290" v="220" actId="20577"/>
          <ac:spMkLst>
            <pc:docMk/>
            <pc:sldMk cId="3957551111" sldId="260"/>
            <ac:spMk id="18" creationId="{631B2028-9247-364D-4B0A-EE6ADDCAD638}"/>
          </ac:spMkLst>
        </pc:spChg>
        <pc:spChg chg="mod">
          <ac:chgData name="Guido  Brugiatelli" userId="e2b3baba-0847-4dc7-b60d-afdf0f9ff191" providerId="ADAL" clId="{78A7ED84-CC3A-48B8-A207-FCD58E4D5846}" dt="2023-06-16T01:41:40.989" v="292" actId="1076"/>
          <ac:spMkLst>
            <pc:docMk/>
            <pc:sldMk cId="3957551111" sldId="260"/>
            <ac:spMk id="39" creationId="{678F593C-C49A-00F6-EF18-51B99FB5DA2E}"/>
          </ac:spMkLst>
        </pc:spChg>
        <pc:spChg chg="mod">
          <ac:chgData name="Guido  Brugiatelli" userId="e2b3baba-0847-4dc7-b60d-afdf0f9ff191" providerId="ADAL" clId="{78A7ED84-CC3A-48B8-A207-FCD58E4D5846}" dt="2023-06-14T01:11:38.883" v="135" actId="20577"/>
          <ac:spMkLst>
            <pc:docMk/>
            <pc:sldMk cId="3957551111" sldId="260"/>
            <ac:spMk id="61" creationId="{E44A9FB6-651F-D6A2-08AC-6FEF0AE283E5}"/>
          </ac:spMkLst>
        </pc:spChg>
        <pc:spChg chg="mod">
          <ac:chgData name="Guido  Brugiatelli" userId="e2b3baba-0847-4dc7-b60d-afdf0f9ff191" providerId="ADAL" clId="{78A7ED84-CC3A-48B8-A207-FCD58E4D5846}" dt="2023-06-16T01:40:37.532" v="255" actId="20577"/>
          <ac:spMkLst>
            <pc:docMk/>
            <pc:sldMk cId="3957551111" sldId="260"/>
            <ac:spMk id="63" creationId="{B96A1006-4365-9B15-F970-74964EBF3FDE}"/>
          </ac:spMkLst>
        </pc:spChg>
        <pc:spChg chg="mod">
          <ac:chgData name="Guido  Brugiatelli" userId="e2b3baba-0847-4dc7-b60d-afdf0f9ff191" providerId="ADAL" clId="{78A7ED84-CC3A-48B8-A207-FCD58E4D5846}" dt="2023-06-14T01:11:41.867" v="137" actId="20577"/>
          <ac:spMkLst>
            <pc:docMk/>
            <pc:sldMk cId="3957551111" sldId="260"/>
            <ac:spMk id="65" creationId="{2982AF4B-A42B-3589-AC60-CCC9FD18E899}"/>
          </ac:spMkLst>
        </pc:spChg>
        <pc:spChg chg="mod">
          <ac:chgData name="Guido  Brugiatelli" userId="e2b3baba-0847-4dc7-b60d-afdf0f9ff191" providerId="ADAL" clId="{78A7ED84-CC3A-48B8-A207-FCD58E4D5846}" dt="2023-06-16T01:40:12.087" v="230" actId="20577"/>
          <ac:spMkLst>
            <pc:docMk/>
            <pc:sldMk cId="3957551111" sldId="260"/>
            <ac:spMk id="67" creationId="{322A0E85-7106-7117-D682-3FF2C0AAAE8F}"/>
          </ac:spMkLst>
        </pc:spChg>
        <pc:spChg chg="mod">
          <ac:chgData name="Guido  Brugiatelli" userId="e2b3baba-0847-4dc7-b60d-afdf0f9ff191" providerId="ADAL" clId="{78A7ED84-CC3A-48B8-A207-FCD58E4D5846}" dt="2023-06-14T01:05:34.768" v="36" actId="14100"/>
          <ac:spMkLst>
            <pc:docMk/>
            <pc:sldMk cId="3957551111" sldId="260"/>
            <ac:spMk id="68" creationId="{DA059CCB-F097-CFDC-A4F0-2E7DFB9D88B4}"/>
          </ac:spMkLst>
        </pc:spChg>
        <pc:spChg chg="del">
          <ac:chgData name="Guido  Brugiatelli" userId="e2b3baba-0847-4dc7-b60d-afdf0f9ff191" providerId="ADAL" clId="{78A7ED84-CC3A-48B8-A207-FCD58E4D5846}" dt="2023-06-14T01:05:17.711" v="33" actId="478"/>
          <ac:spMkLst>
            <pc:docMk/>
            <pc:sldMk cId="3957551111" sldId="260"/>
            <ac:spMk id="71" creationId="{C60B2963-698C-F7EB-3379-49EB1E604E76}"/>
          </ac:spMkLst>
        </pc:spChg>
        <pc:spChg chg="del mod">
          <ac:chgData name="Guido  Brugiatelli" userId="e2b3baba-0847-4dc7-b60d-afdf0f9ff191" providerId="ADAL" clId="{78A7ED84-CC3A-48B8-A207-FCD58E4D5846}" dt="2023-06-14T01:05:27.532" v="35" actId="21"/>
          <ac:spMkLst>
            <pc:docMk/>
            <pc:sldMk cId="3957551111" sldId="260"/>
            <ac:spMk id="73" creationId="{7DAC92D0-6BD2-21F9-854F-E309BE5396F8}"/>
          </ac:spMkLst>
        </pc:spChg>
        <pc:spChg chg="mod">
          <ac:chgData name="Guido  Brugiatelli" userId="e2b3baba-0847-4dc7-b60d-afdf0f9ff191" providerId="ADAL" clId="{78A7ED84-CC3A-48B8-A207-FCD58E4D5846}" dt="2023-06-16T01:40:18.424" v="234" actId="20577"/>
          <ac:spMkLst>
            <pc:docMk/>
            <pc:sldMk cId="3957551111" sldId="260"/>
            <ac:spMk id="75" creationId="{4DA892B0-BF0F-7FD5-F8DF-427AC1E94086}"/>
          </ac:spMkLst>
        </pc:spChg>
        <pc:spChg chg="mod">
          <ac:chgData name="Guido  Brugiatelli" userId="e2b3baba-0847-4dc7-b60d-afdf0f9ff191" providerId="ADAL" clId="{78A7ED84-CC3A-48B8-A207-FCD58E4D5846}" dt="2023-06-14T00:46:31.080" v="7" actId="1076"/>
          <ac:spMkLst>
            <pc:docMk/>
            <pc:sldMk cId="3957551111" sldId="260"/>
            <ac:spMk id="76" creationId="{6163D382-8E11-80E2-8EE2-96B8ECDA5FB6}"/>
          </ac:spMkLst>
        </pc:spChg>
        <pc:spChg chg="del">
          <ac:chgData name="Guido  Brugiatelli" userId="e2b3baba-0847-4dc7-b60d-afdf0f9ff191" providerId="ADAL" clId="{78A7ED84-CC3A-48B8-A207-FCD58E4D5846}" dt="2023-06-14T01:05:17.711" v="33" actId="478"/>
          <ac:spMkLst>
            <pc:docMk/>
            <pc:sldMk cId="3957551111" sldId="260"/>
            <ac:spMk id="78" creationId="{B4435D22-00FE-4099-BA37-00CEBC222DAA}"/>
          </ac:spMkLst>
        </pc:spChg>
        <pc:spChg chg="mod">
          <ac:chgData name="Guido  Brugiatelli" userId="e2b3baba-0847-4dc7-b60d-afdf0f9ff191" providerId="ADAL" clId="{78A7ED84-CC3A-48B8-A207-FCD58E4D5846}" dt="2023-06-16T01:40:22.013" v="239" actId="20577"/>
          <ac:spMkLst>
            <pc:docMk/>
            <pc:sldMk cId="3957551111" sldId="260"/>
            <ac:spMk id="80" creationId="{D4CCB041-F6A2-4B07-5D3D-E7FA3E80726A}"/>
          </ac:spMkLst>
        </pc:spChg>
        <pc:spChg chg="del">
          <ac:chgData name="Guido  Brugiatelli" userId="e2b3baba-0847-4dc7-b60d-afdf0f9ff191" providerId="ADAL" clId="{78A7ED84-CC3A-48B8-A207-FCD58E4D5846}" dt="2023-06-14T01:05:17.711" v="33" actId="478"/>
          <ac:spMkLst>
            <pc:docMk/>
            <pc:sldMk cId="3957551111" sldId="260"/>
            <ac:spMk id="82" creationId="{22E86197-31B8-B68B-782F-D812724F9A28}"/>
          </ac:spMkLst>
        </pc:spChg>
        <pc:spChg chg="mod">
          <ac:chgData name="Guido  Brugiatelli" userId="e2b3baba-0847-4dc7-b60d-afdf0f9ff191" providerId="ADAL" clId="{78A7ED84-CC3A-48B8-A207-FCD58E4D5846}" dt="2023-06-16T01:40:26.757" v="246" actId="20577"/>
          <ac:spMkLst>
            <pc:docMk/>
            <pc:sldMk cId="3957551111" sldId="260"/>
            <ac:spMk id="84" creationId="{C336DB1D-6BB2-782C-8782-C61BECD1E3A2}"/>
          </ac:spMkLst>
        </pc:spChg>
        <pc:spChg chg="mod">
          <ac:chgData name="Guido  Brugiatelli" userId="e2b3baba-0847-4dc7-b60d-afdf0f9ff191" providerId="ADAL" clId="{78A7ED84-CC3A-48B8-A207-FCD58E4D5846}" dt="2023-06-14T01:05:50.212" v="39" actId="14100"/>
          <ac:spMkLst>
            <pc:docMk/>
            <pc:sldMk cId="3957551111" sldId="260"/>
            <ac:spMk id="85" creationId="{912B748D-A1A6-3499-F5FE-06B3EA05438D}"/>
          </ac:spMkLst>
        </pc:spChg>
        <pc:spChg chg="mod">
          <ac:chgData name="Guido  Brugiatelli" userId="e2b3baba-0847-4dc7-b60d-afdf0f9ff191" providerId="ADAL" clId="{78A7ED84-CC3A-48B8-A207-FCD58E4D5846}" dt="2023-06-14T01:06:16.514" v="41" actId="1076"/>
          <ac:spMkLst>
            <pc:docMk/>
            <pc:sldMk cId="3957551111" sldId="260"/>
            <ac:spMk id="86" creationId="{EBA551BE-F5B0-0DED-3731-4B4D87217B97}"/>
          </ac:spMkLst>
        </pc:spChg>
        <pc:spChg chg="mod">
          <ac:chgData name="Guido  Brugiatelli" userId="e2b3baba-0847-4dc7-b60d-afdf0f9ff191" providerId="ADAL" clId="{78A7ED84-CC3A-48B8-A207-FCD58E4D5846}" dt="2023-06-14T01:06:16.514" v="41" actId="1076"/>
          <ac:spMkLst>
            <pc:docMk/>
            <pc:sldMk cId="3957551111" sldId="260"/>
            <ac:spMk id="87" creationId="{4EC9C2B7-D7F0-4B6C-E275-E6BB277BE50D}"/>
          </ac:spMkLst>
        </pc:spChg>
        <pc:spChg chg="mod">
          <ac:chgData name="Guido  Brugiatelli" userId="e2b3baba-0847-4dc7-b60d-afdf0f9ff191" providerId="ADAL" clId="{78A7ED84-CC3A-48B8-A207-FCD58E4D5846}" dt="2023-06-14T01:11:44.767" v="139" actId="20577"/>
          <ac:spMkLst>
            <pc:docMk/>
            <pc:sldMk cId="3957551111" sldId="260"/>
            <ac:spMk id="88" creationId="{066A5A18-2FBE-5BEA-657A-EC471A340E8B}"/>
          </ac:spMkLst>
        </pc:spChg>
        <pc:spChg chg="mod">
          <ac:chgData name="Guido  Brugiatelli" userId="e2b3baba-0847-4dc7-b60d-afdf0f9ff191" providerId="ADAL" clId="{78A7ED84-CC3A-48B8-A207-FCD58E4D5846}" dt="2023-06-14T01:06:16.514" v="41" actId="1076"/>
          <ac:spMkLst>
            <pc:docMk/>
            <pc:sldMk cId="3957551111" sldId="260"/>
            <ac:spMk id="89" creationId="{6338DB88-9648-5213-DB2B-008ACB3039C2}"/>
          </ac:spMkLst>
        </pc:spChg>
        <pc:spChg chg="mod">
          <ac:chgData name="Guido  Brugiatelli" userId="e2b3baba-0847-4dc7-b60d-afdf0f9ff191" providerId="ADAL" clId="{78A7ED84-CC3A-48B8-A207-FCD58E4D5846}" dt="2023-06-14T01:06:33.555" v="42" actId="1076"/>
          <ac:spMkLst>
            <pc:docMk/>
            <pc:sldMk cId="3957551111" sldId="260"/>
            <ac:spMk id="90" creationId="{E7752707-2E9B-D0D0-0E6F-2B295FD3493F}"/>
          </ac:spMkLst>
        </pc:spChg>
        <pc:spChg chg="mod">
          <ac:chgData name="Guido  Brugiatelli" userId="e2b3baba-0847-4dc7-b60d-afdf0f9ff191" providerId="ADAL" clId="{78A7ED84-CC3A-48B8-A207-FCD58E4D5846}" dt="2023-06-14T01:06:16.514" v="41" actId="1076"/>
          <ac:spMkLst>
            <pc:docMk/>
            <pc:sldMk cId="3957551111" sldId="260"/>
            <ac:spMk id="91" creationId="{0F518CBE-031C-9459-5870-DF8504A051EF}"/>
          </ac:spMkLst>
        </pc:spChg>
        <pc:spChg chg="mod">
          <ac:chgData name="Guido  Brugiatelli" userId="e2b3baba-0847-4dc7-b60d-afdf0f9ff191" providerId="ADAL" clId="{78A7ED84-CC3A-48B8-A207-FCD58E4D5846}" dt="2023-06-16T01:40:34.039" v="253" actId="20577"/>
          <ac:spMkLst>
            <pc:docMk/>
            <pc:sldMk cId="3957551111" sldId="260"/>
            <ac:spMk id="92" creationId="{F9015112-FCB9-9692-CF85-B360AEFA9E27}"/>
          </ac:spMkLst>
        </pc:spChg>
        <pc:spChg chg="del">
          <ac:chgData name="Guido  Brugiatelli" userId="e2b3baba-0847-4dc7-b60d-afdf0f9ff191" providerId="ADAL" clId="{78A7ED84-CC3A-48B8-A207-FCD58E4D5846}" dt="2023-06-14T00:46:41.171" v="9" actId="21"/>
          <ac:spMkLst>
            <pc:docMk/>
            <pc:sldMk cId="3957551111" sldId="260"/>
            <ac:spMk id="93" creationId="{76293301-5E0D-66EA-B413-F8369702D701}"/>
          </ac:spMkLst>
        </pc:spChg>
        <pc:spChg chg="mod">
          <ac:chgData name="Guido  Brugiatelli" userId="e2b3baba-0847-4dc7-b60d-afdf0f9ff191" providerId="ADAL" clId="{78A7ED84-CC3A-48B8-A207-FCD58E4D5846}" dt="2023-06-14T01:06:16.514" v="41" actId="1076"/>
          <ac:spMkLst>
            <pc:docMk/>
            <pc:sldMk cId="3957551111" sldId="260"/>
            <ac:spMk id="94" creationId="{76B83A81-D340-88E1-7E64-72D365C10B84}"/>
          </ac:spMkLst>
        </pc:spChg>
        <pc:spChg chg="mod">
          <ac:chgData name="Guido  Brugiatelli" userId="e2b3baba-0847-4dc7-b60d-afdf0f9ff191" providerId="ADAL" clId="{78A7ED84-CC3A-48B8-A207-FCD58E4D5846}" dt="2023-06-14T01:11:55.609" v="143" actId="20577"/>
          <ac:spMkLst>
            <pc:docMk/>
            <pc:sldMk cId="3957551111" sldId="260"/>
            <ac:spMk id="95" creationId="{B70AF0AE-0BCD-188C-9483-6BFF82CAD1BF}"/>
          </ac:spMkLst>
        </pc:spChg>
        <pc:spChg chg="mod">
          <ac:chgData name="Guido  Brugiatelli" userId="e2b3baba-0847-4dc7-b60d-afdf0f9ff191" providerId="ADAL" clId="{78A7ED84-CC3A-48B8-A207-FCD58E4D5846}" dt="2023-06-14T01:06:16.514" v="41" actId="1076"/>
          <ac:spMkLst>
            <pc:docMk/>
            <pc:sldMk cId="3957551111" sldId="260"/>
            <ac:spMk id="96" creationId="{DC9B1C3E-CA71-94F5-06EC-76C55EBBC72F}"/>
          </ac:spMkLst>
        </pc:spChg>
        <pc:spChg chg="mod">
          <ac:chgData name="Guido  Brugiatelli" userId="e2b3baba-0847-4dc7-b60d-afdf0f9ff191" providerId="ADAL" clId="{78A7ED84-CC3A-48B8-A207-FCD58E4D5846}" dt="2023-06-16T01:40:43.386" v="261" actId="20577"/>
          <ac:spMkLst>
            <pc:docMk/>
            <pc:sldMk cId="3957551111" sldId="260"/>
            <ac:spMk id="97" creationId="{A45D7C76-C4EA-1550-00A3-A70BC5BEC35B}"/>
          </ac:spMkLst>
        </pc:spChg>
        <pc:spChg chg="mod">
          <ac:chgData name="Guido  Brugiatelli" userId="e2b3baba-0847-4dc7-b60d-afdf0f9ff191" providerId="ADAL" clId="{78A7ED84-CC3A-48B8-A207-FCD58E4D5846}" dt="2023-06-14T01:06:16.514" v="41" actId="1076"/>
          <ac:spMkLst>
            <pc:docMk/>
            <pc:sldMk cId="3957551111" sldId="260"/>
            <ac:spMk id="98" creationId="{40C700B3-3DF1-A2AF-C701-83CEC2B55121}"/>
          </ac:spMkLst>
        </pc:spChg>
        <pc:spChg chg="mod">
          <ac:chgData name="Guido  Brugiatelli" userId="e2b3baba-0847-4dc7-b60d-afdf0f9ff191" providerId="ADAL" clId="{78A7ED84-CC3A-48B8-A207-FCD58E4D5846}" dt="2023-06-14T01:06:33.555" v="42" actId="1076"/>
          <ac:spMkLst>
            <pc:docMk/>
            <pc:sldMk cId="3957551111" sldId="260"/>
            <ac:spMk id="99" creationId="{3417B66C-47F0-830C-FA91-AFB97B71A75E}"/>
          </ac:spMkLst>
        </pc:spChg>
        <pc:spChg chg="mod">
          <ac:chgData name="Guido  Brugiatelli" userId="e2b3baba-0847-4dc7-b60d-afdf0f9ff191" providerId="ADAL" clId="{78A7ED84-CC3A-48B8-A207-FCD58E4D5846}" dt="2023-06-14T01:06:16.514" v="41" actId="1076"/>
          <ac:spMkLst>
            <pc:docMk/>
            <pc:sldMk cId="3957551111" sldId="260"/>
            <ac:spMk id="100" creationId="{15B1FB58-B7E1-4D75-41F6-29FCB1591347}"/>
          </ac:spMkLst>
        </pc:spChg>
        <pc:spChg chg="mod">
          <ac:chgData name="Guido  Brugiatelli" userId="e2b3baba-0847-4dc7-b60d-afdf0f9ff191" providerId="ADAL" clId="{78A7ED84-CC3A-48B8-A207-FCD58E4D5846}" dt="2023-06-16T01:40:48.357" v="266" actId="20577"/>
          <ac:spMkLst>
            <pc:docMk/>
            <pc:sldMk cId="3957551111" sldId="260"/>
            <ac:spMk id="101" creationId="{F8943568-B853-4219-AF77-95A2B3F15FDE}"/>
          </ac:spMkLst>
        </pc:spChg>
        <pc:spChg chg="add mod">
          <ac:chgData name="Guido  Brugiatelli" userId="e2b3baba-0847-4dc7-b60d-afdf0f9ff191" providerId="ADAL" clId="{78A7ED84-CC3A-48B8-A207-FCD58E4D5846}" dt="2023-06-14T00:47:09.177" v="32" actId="1076"/>
          <ac:spMkLst>
            <pc:docMk/>
            <pc:sldMk cId="3957551111" sldId="260"/>
            <ac:spMk id="102" creationId="{03C4F198-F3F4-7ED8-63FD-CBEACDA777E9}"/>
          </ac:spMkLst>
        </pc:spChg>
        <pc:spChg chg="add mod">
          <ac:chgData name="Guido  Brugiatelli" userId="e2b3baba-0847-4dc7-b60d-afdf0f9ff191" providerId="ADAL" clId="{78A7ED84-CC3A-48B8-A207-FCD58E4D5846}" dt="2023-06-14T01:09:49.514" v="114" actId="255"/>
          <ac:spMkLst>
            <pc:docMk/>
            <pc:sldMk cId="3957551111" sldId="260"/>
            <ac:spMk id="103" creationId="{C3867C32-96A0-3EB2-7557-990E4F8C68EA}"/>
          </ac:spMkLst>
        </pc:spChg>
        <pc:spChg chg="add mod">
          <ac:chgData name="Guido  Brugiatelli" userId="e2b3baba-0847-4dc7-b60d-afdf0f9ff191" providerId="ADAL" clId="{78A7ED84-CC3A-48B8-A207-FCD58E4D5846}" dt="2023-06-14T01:07:09.883" v="60" actId="20577"/>
          <ac:spMkLst>
            <pc:docMk/>
            <pc:sldMk cId="3957551111" sldId="260"/>
            <ac:spMk id="104" creationId="{E7641358-C8E0-E8EC-A7EC-06A990DC0F19}"/>
          </ac:spMkLst>
        </pc:spChg>
        <pc:spChg chg="add mod">
          <ac:chgData name="Guido  Brugiatelli" userId="e2b3baba-0847-4dc7-b60d-afdf0f9ff191" providerId="ADAL" clId="{78A7ED84-CC3A-48B8-A207-FCD58E4D5846}" dt="2023-06-14T01:07:51.953" v="91" actId="207"/>
          <ac:spMkLst>
            <pc:docMk/>
            <pc:sldMk cId="3957551111" sldId="260"/>
            <ac:spMk id="105" creationId="{0265608F-FECB-60ED-5FFB-78625A9B91DA}"/>
          </ac:spMkLst>
        </pc:spChg>
        <pc:spChg chg="add mod">
          <ac:chgData name="Guido  Brugiatelli" userId="e2b3baba-0847-4dc7-b60d-afdf0f9ff191" providerId="ADAL" clId="{78A7ED84-CC3A-48B8-A207-FCD58E4D5846}" dt="2023-06-14T01:10:06.012" v="133" actId="255"/>
          <ac:spMkLst>
            <pc:docMk/>
            <pc:sldMk cId="3957551111" sldId="260"/>
            <ac:spMk id="106" creationId="{5FD52509-E86B-A242-D4D0-6C9FEB149EF2}"/>
          </ac:spMkLst>
        </pc:spChg>
      </pc:sldChg>
      <pc:sldChg chg="modSp add del mod">
        <pc:chgData name="Guido  Brugiatelli" userId="e2b3baba-0847-4dc7-b60d-afdf0f9ff191" providerId="ADAL" clId="{78A7ED84-CC3A-48B8-A207-FCD58E4D5846}" dt="2023-06-14T00:46:03.326" v="3" actId="2890"/>
        <pc:sldMkLst>
          <pc:docMk/>
          <pc:sldMk cId="2708411316" sldId="261"/>
        </pc:sldMkLst>
        <pc:spChg chg="mod">
          <ac:chgData name="Guido  Brugiatelli" userId="e2b3baba-0847-4dc7-b60d-afdf0f9ff191" providerId="ADAL" clId="{78A7ED84-CC3A-48B8-A207-FCD58E4D5846}" dt="2023-06-14T00:46:02.312" v="2" actId="1076"/>
          <ac:spMkLst>
            <pc:docMk/>
            <pc:sldMk cId="2708411316" sldId="261"/>
            <ac:spMk id="76" creationId="{6163D382-8E11-80E2-8EE2-96B8ECDA5FB6}"/>
          </ac:spMkLst>
        </pc:spChg>
      </pc:sldChg>
    </pc:docChg>
  </pc:docChgLst>
  <pc:docChgLst>
    <pc:chgData name="Usuario invitado" userId="S::urn:spo:anon#c63663eaf6308d04cf5aaf5e936d3c656d38d49531ca54fda9e185dc6b6be252::" providerId="AD" clId="Web-{6658C413-F178-93DC-C028-BF85AF85B23B}"/>
    <pc:docChg chg="modSld">
      <pc:chgData name="Usuario invitado" userId="S::urn:spo:anon#c63663eaf6308d04cf5aaf5e936d3c656d38d49531ca54fda9e185dc6b6be252::" providerId="AD" clId="Web-{6658C413-F178-93DC-C028-BF85AF85B23B}" dt="2023-08-19T17:00:39.632" v="17"/>
      <pc:docMkLst>
        <pc:docMk/>
      </pc:docMkLst>
      <pc:sldChg chg="addSp delSp modSp">
        <pc:chgData name="Usuario invitado" userId="S::urn:spo:anon#c63663eaf6308d04cf5aaf5e936d3c656d38d49531ca54fda9e185dc6b6be252::" providerId="AD" clId="Web-{6658C413-F178-93DC-C028-BF85AF85B23B}" dt="2023-08-19T17:00:39.632" v="17"/>
        <pc:sldMkLst>
          <pc:docMk/>
          <pc:sldMk cId="3957551111" sldId="260"/>
        </pc:sldMkLst>
        <pc:spChg chg="mod">
          <ac:chgData name="Usuario invitado" userId="S::urn:spo:anon#c63663eaf6308d04cf5aaf5e936d3c656d38d49531ca54fda9e185dc6b6be252::" providerId="AD" clId="Web-{6658C413-F178-93DC-C028-BF85AF85B23B}" dt="2023-08-19T16:59:52.567" v="3" actId="20577"/>
          <ac:spMkLst>
            <pc:docMk/>
            <pc:sldMk cId="3957551111" sldId="260"/>
            <ac:spMk id="17" creationId="{78E89B7F-9869-C2A3-334D-73353894433D}"/>
          </ac:spMkLst>
        </pc:spChg>
        <pc:spChg chg="mod">
          <ac:chgData name="Usuario invitado" userId="S::urn:spo:anon#c63663eaf6308d04cf5aaf5e936d3c656d38d49531ca54fda9e185dc6b6be252::" providerId="AD" clId="Web-{6658C413-F178-93DC-C028-BF85AF85B23B}" dt="2023-08-19T16:59:55.098" v="5" actId="20577"/>
          <ac:spMkLst>
            <pc:docMk/>
            <pc:sldMk cId="3957551111" sldId="260"/>
            <ac:spMk id="62" creationId="{4A9C9560-40ED-A342-9E63-BF1E547F4674}"/>
          </ac:spMkLst>
        </pc:spChg>
        <pc:spChg chg="mod">
          <ac:chgData name="Usuario invitado" userId="S::urn:spo:anon#c63663eaf6308d04cf5aaf5e936d3c656d38d49531ca54fda9e185dc6b6be252::" providerId="AD" clId="Web-{6658C413-F178-93DC-C028-BF85AF85B23B}" dt="2023-08-19T16:59:57.129" v="7" actId="20577"/>
          <ac:spMkLst>
            <pc:docMk/>
            <pc:sldMk cId="3957551111" sldId="260"/>
            <ac:spMk id="66" creationId="{3B6A2B56-D402-8031-C434-A62AAA3C66B3}"/>
          </ac:spMkLst>
        </pc:spChg>
        <pc:spChg chg="mod">
          <ac:chgData name="Usuario invitado" userId="S::urn:spo:anon#c63663eaf6308d04cf5aaf5e936d3c656d38d49531ca54fda9e185dc6b6be252::" providerId="AD" clId="Web-{6658C413-F178-93DC-C028-BF85AF85B23B}" dt="2023-08-19T17:00:01.208" v="8" actId="20577"/>
          <ac:spMkLst>
            <pc:docMk/>
            <pc:sldMk cId="3957551111" sldId="260"/>
            <ac:spMk id="74" creationId="{4ED1EE3C-B1E3-C102-0EF1-03002BEA67A5}"/>
          </ac:spMkLst>
        </pc:spChg>
        <pc:spChg chg="mod">
          <ac:chgData name="Usuario invitado" userId="S::urn:spo:anon#c63663eaf6308d04cf5aaf5e936d3c656d38d49531ca54fda9e185dc6b6be252::" providerId="AD" clId="Web-{6658C413-F178-93DC-C028-BF85AF85B23B}" dt="2023-08-19T17:00:02.661" v="9" actId="20577"/>
          <ac:spMkLst>
            <pc:docMk/>
            <pc:sldMk cId="3957551111" sldId="260"/>
            <ac:spMk id="79" creationId="{7471DD12-4DD6-EF7A-724E-5FDC52869748}"/>
          </ac:spMkLst>
        </pc:spChg>
        <pc:spChg chg="mod">
          <ac:chgData name="Usuario invitado" userId="S::urn:spo:anon#c63663eaf6308d04cf5aaf5e936d3c656d38d49531ca54fda9e185dc6b6be252::" providerId="AD" clId="Web-{6658C413-F178-93DC-C028-BF85AF85B23B}" dt="2023-08-19T17:00:04.708" v="11" actId="20577"/>
          <ac:spMkLst>
            <pc:docMk/>
            <pc:sldMk cId="3957551111" sldId="260"/>
            <ac:spMk id="83" creationId="{5BF1654B-EEC1-1191-7BAA-23534E1A2FED}"/>
          </ac:spMkLst>
        </pc:spChg>
        <pc:spChg chg="mod">
          <ac:chgData name="Usuario invitado" userId="S::urn:spo:anon#c63663eaf6308d04cf5aaf5e936d3c656d38d49531ca54fda9e185dc6b6be252::" providerId="AD" clId="Web-{6658C413-F178-93DC-C028-BF85AF85B23B}" dt="2023-08-19T17:00:07.177" v="12" actId="20577"/>
          <ac:spMkLst>
            <pc:docMk/>
            <pc:sldMk cId="3957551111" sldId="260"/>
            <ac:spMk id="91" creationId="{0F518CBE-031C-9459-5870-DF8504A051EF}"/>
          </ac:spMkLst>
        </pc:spChg>
        <pc:spChg chg="mod">
          <ac:chgData name="Usuario invitado" userId="S::urn:spo:anon#c63663eaf6308d04cf5aaf5e936d3c656d38d49531ca54fda9e185dc6b6be252::" providerId="AD" clId="Web-{6658C413-F178-93DC-C028-BF85AF85B23B}" dt="2023-08-19T17:00:09.396" v="14" actId="20577"/>
          <ac:spMkLst>
            <pc:docMk/>
            <pc:sldMk cId="3957551111" sldId="260"/>
            <ac:spMk id="96" creationId="{DC9B1C3E-CA71-94F5-06EC-76C55EBBC72F}"/>
          </ac:spMkLst>
        </pc:spChg>
        <pc:spChg chg="mod">
          <ac:chgData name="Usuario invitado" userId="S::urn:spo:anon#c63663eaf6308d04cf5aaf5e936d3c656d38d49531ca54fda9e185dc6b6be252::" providerId="AD" clId="Web-{6658C413-F178-93DC-C028-BF85AF85B23B}" dt="2023-08-19T17:00:11.896" v="15" actId="20577"/>
          <ac:spMkLst>
            <pc:docMk/>
            <pc:sldMk cId="3957551111" sldId="260"/>
            <ac:spMk id="100" creationId="{15B1FB58-B7E1-4D75-41F6-29FCB1591347}"/>
          </ac:spMkLst>
        </pc:spChg>
        <pc:picChg chg="add del mod">
          <ac:chgData name="Usuario invitado" userId="S::urn:spo:anon#c63663eaf6308d04cf5aaf5e936d3c656d38d49531ca54fda9e185dc6b6be252::" providerId="AD" clId="Web-{6658C413-F178-93DC-C028-BF85AF85B23B}" dt="2023-08-19T17:00:39.632" v="17"/>
          <ac:picMkLst>
            <pc:docMk/>
            <pc:sldMk cId="3957551111" sldId="260"/>
            <ac:picMk id="4" creationId="{ACDA4D68-4979-8FA4-3444-5ABC1C0E30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42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93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0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1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27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7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20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05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54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3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68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9A8C-1D1D-45FA-A9F2-BA0D6B6D21E9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C702-94AB-438C-B159-A54072F50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7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678F593C-C49A-00F6-EF18-51B99FB5DA2E}"/>
              </a:ext>
            </a:extLst>
          </p:cNvPr>
          <p:cNvSpPr/>
          <p:nvPr/>
        </p:nvSpPr>
        <p:spPr>
          <a:xfrm>
            <a:off x="107504" y="50730"/>
            <a:ext cx="8856984" cy="302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213598" y="840670"/>
            <a:ext cx="7032027" cy="6167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13598" y="4538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NOMBRE</a:t>
            </a:r>
          </a:p>
        </p:txBody>
      </p:sp>
      <p:sp>
        <p:nvSpPr>
          <p:cNvPr id="6" name="9 Rectángulo redondeado">
            <a:extLst>
              <a:ext uri="{FF2B5EF4-FFF2-40B4-BE49-F238E27FC236}">
                <a16:creationId xmlns:a16="http://schemas.microsoft.com/office/drawing/2014/main" id="{6D29A531-027C-5293-5FCF-478EBA2D1FE5}"/>
              </a:ext>
            </a:extLst>
          </p:cNvPr>
          <p:cNvSpPr/>
          <p:nvPr/>
        </p:nvSpPr>
        <p:spPr>
          <a:xfrm>
            <a:off x="7418371" y="836712"/>
            <a:ext cx="1404156" cy="620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5" name="2 CuadroTexto">
            <a:extLst>
              <a:ext uri="{FF2B5EF4-FFF2-40B4-BE49-F238E27FC236}">
                <a16:creationId xmlns:a16="http://schemas.microsoft.com/office/drawing/2014/main" id="{FA0E5CE8-4D8F-0AFB-7F01-8907ED231DB4}"/>
              </a:ext>
            </a:extLst>
          </p:cNvPr>
          <p:cNvSpPr txBox="1"/>
          <p:nvPr/>
        </p:nvSpPr>
        <p:spPr>
          <a:xfrm>
            <a:off x="3715621" y="4538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DNI</a:t>
            </a:r>
          </a:p>
        </p:txBody>
      </p:sp>
      <p:sp>
        <p:nvSpPr>
          <p:cNvPr id="16" name="2 CuadroTexto">
            <a:extLst>
              <a:ext uri="{FF2B5EF4-FFF2-40B4-BE49-F238E27FC236}">
                <a16:creationId xmlns:a16="http://schemas.microsoft.com/office/drawing/2014/main" id="{4D5D43EA-EAB3-56F9-6F58-1B778304CDF8}"/>
              </a:ext>
            </a:extLst>
          </p:cNvPr>
          <p:cNvSpPr txBox="1"/>
          <p:nvPr/>
        </p:nvSpPr>
        <p:spPr>
          <a:xfrm>
            <a:off x="6651560" y="4538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BOX</a:t>
            </a:r>
          </a:p>
        </p:txBody>
      </p:sp>
      <p:sp>
        <p:nvSpPr>
          <p:cNvPr id="17" name="2 CuadroTexto">
            <a:extLst>
              <a:ext uri="{FF2B5EF4-FFF2-40B4-BE49-F238E27FC236}">
                <a16:creationId xmlns:a16="http://schemas.microsoft.com/office/drawing/2014/main" id="{78E89B7F-9869-C2A3-334D-73353894433D}"/>
              </a:ext>
            </a:extLst>
          </p:cNvPr>
          <p:cNvSpPr txBox="1"/>
          <p:nvPr/>
        </p:nvSpPr>
        <p:spPr>
          <a:xfrm>
            <a:off x="152838" y="979832"/>
            <a:ext cx="29523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PACIENTE</a:t>
            </a:r>
          </a:p>
        </p:txBody>
      </p:sp>
      <p:sp>
        <p:nvSpPr>
          <p:cNvPr id="18" name="2 CuadroTexto">
            <a:extLst>
              <a:ext uri="{FF2B5EF4-FFF2-40B4-BE49-F238E27FC236}">
                <a16:creationId xmlns:a16="http://schemas.microsoft.com/office/drawing/2014/main" id="{631B2028-9247-364D-4B0A-EE6ADDCAD638}"/>
              </a:ext>
            </a:extLst>
          </p:cNvPr>
          <p:cNvSpPr txBox="1"/>
          <p:nvPr/>
        </p:nvSpPr>
        <p:spPr>
          <a:xfrm>
            <a:off x="3674432" y="97018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887</a:t>
            </a:r>
          </a:p>
        </p:txBody>
      </p:sp>
      <p:sp>
        <p:nvSpPr>
          <p:cNvPr id="52" name="2 CuadroTexto">
            <a:extLst>
              <a:ext uri="{FF2B5EF4-FFF2-40B4-BE49-F238E27FC236}">
                <a16:creationId xmlns:a16="http://schemas.microsoft.com/office/drawing/2014/main" id="{0B90DB7A-7B3F-3E3C-E79A-79603706119C}"/>
              </a:ext>
            </a:extLst>
          </p:cNvPr>
          <p:cNvSpPr txBox="1"/>
          <p:nvPr/>
        </p:nvSpPr>
        <p:spPr>
          <a:xfrm>
            <a:off x="2198268" y="6233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/>
                </a:solidFill>
              </a:rPr>
              <a:t>PRESENTARSE</a:t>
            </a:r>
          </a:p>
        </p:txBody>
      </p:sp>
      <p:sp>
        <p:nvSpPr>
          <p:cNvPr id="60" name="1 Rectángulo">
            <a:extLst>
              <a:ext uri="{FF2B5EF4-FFF2-40B4-BE49-F238E27FC236}">
                <a16:creationId xmlns:a16="http://schemas.microsoft.com/office/drawing/2014/main" id="{CC7C165C-992C-CBD3-A48A-750AA670DAB6}"/>
              </a:ext>
            </a:extLst>
          </p:cNvPr>
          <p:cNvSpPr/>
          <p:nvPr/>
        </p:nvSpPr>
        <p:spPr>
          <a:xfrm>
            <a:off x="213598" y="1560721"/>
            <a:ext cx="7032027" cy="6167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9 Rectángulo redondeado">
            <a:extLst>
              <a:ext uri="{FF2B5EF4-FFF2-40B4-BE49-F238E27FC236}">
                <a16:creationId xmlns:a16="http://schemas.microsoft.com/office/drawing/2014/main" id="{E44A9FB6-651F-D6A2-08AC-6FEF0AE283E5}"/>
              </a:ext>
            </a:extLst>
          </p:cNvPr>
          <p:cNvSpPr/>
          <p:nvPr/>
        </p:nvSpPr>
        <p:spPr>
          <a:xfrm>
            <a:off x="7418371" y="1556763"/>
            <a:ext cx="1404156" cy="620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62" name="2 CuadroTexto">
            <a:extLst>
              <a:ext uri="{FF2B5EF4-FFF2-40B4-BE49-F238E27FC236}">
                <a16:creationId xmlns:a16="http://schemas.microsoft.com/office/drawing/2014/main" id="{4A9C9560-40ED-A342-9E63-BF1E547F4674}"/>
              </a:ext>
            </a:extLst>
          </p:cNvPr>
          <p:cNvSpPr txBox="1"/>
          <p:nvPr/>
        </p:nvSpPr>
        <p:spPr>
          <a:xfrm>
            <a:off x="152838" y="1699883"/>
            <a:ext cx="29523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PACIENTE</a:t>
            </a:r>
          </a:p>
        </p:txBody>
      </p:sp>
      <p:sp>
        <p:nvSpPr>
          <p:cNvPr id="63" name="2 CuadroTexto">
            <a:extLst>
              <a:ext uri="{FF2B5EF4-FFF2-40B4-BE49-F238E27FC236}">
                <a16:creationId xmlns:a16="http://schemas.microsoft.com/office/drawing/2014/main" id="{B96A1006-4365-9B15-F970-74964EBF3FDE}"/>
              </a:ext>
            </a:extLst>
          </p:cNvPr>
          <p:cNvSpPr txBox="1"/>
          <p:nvPr/>
        </p:nvSpPr>
        <p:spPr>
          <a:xfrm>
            <a:off x="3674432" y="169023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294</a:t>
            </a:r>
          </a:p>
        </p:txBody>
      </p:sp>
      <p:sp>
        <p:nvSpPr>
          <p:cNvPr id="64" name="1 Rectángulo">
            <a:extLst>
              <a:ext uri="{FF2B5EF4-FFF2-40B4-BE49-F238E27FC236}">
                <a16:creationId xmlns:a16="http://schemas.microsoft.com/office/drawing/2014/main" id="{488C577B-8982-7990-80A7-580508AE9F16}"/>
              </a:ext>
            </a:extLst>
          </p:cNvPr>
          <p:cNvSpPr/>
          <p:nvPr/>
        </p:nvSpPr>
        <p:spPr>
          <a:xfrm>
            <a:off x="215094" y="2268632"/>
            <a:ext cx="7032027" cy="6167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9 Rectángulo redondeado">
            <a:extLst>
              <a:ext uri="{FF2B5EF4-FFF2-40B4-BE49-F238E27FC236}">
                <a16:creationId xmlns:a16="http://schemas.microsoft.com/office/drawing/2014/main" id="{2982AF4B-A42B-3589-AC60-CCC9FD18E899}"/>
              </a:ext>
            </a:extLst>
          </p:cNvPr>
          <p:cNvSpPr/>
          <p:nvPr/>
        </p:nvSpPr>
        <p:spPr>
          <a:xfrm>
            <a:off x="7419867" y="2264674"/>
            <a:ext cx="1404156" cy="620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66" name="2 CuadroTexto">
            <a:extLst>
              <a:ext uri="{FF2B5EF4-FFF2-40B4-BE49-F238E27FC236}">
                <a16:creationId xmlns:a16="http://schemas.microsoft.com/office/drawing/2014/main" id="{3B6A2B56-D402-8031-C434-A62AAA3C66B3}"/>
              </a:ext>
            </a:extLst>
          </p:cNvPr>
          <p:cNvSpPr txBox="1"/>
          <p:nvPr/>
        </p:nvSpPr>
        <p:spPr>
          <a:xfrm>
            <a:off x="154334" y="2407794"/>
            <a:ext cx="29523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PACIENTE</a:t>
            </a:r>
          </a:p>
        </p:txBody>
      </p:sp>
      <p:sp>
        <p:nvSpPr>
          <p:cNvPr id="67" name="2 CuadroTexto">
            <a:extLst>
              <a:ext uri="{FF2B5EF4-FFF2-40B4-BE49-F238E27FC236}">
                <a16:creationId xmlns:a16="http://schemas.microsoft.com/office/drawing/2014/main" id="{322A0E85-7106-7117-D682-3FF2C0AAAE8F}"/>
              </a:ext>
            </a:extLst>
          </p:cNvPr>
          <p:cNvSpPr txBox="1"/>
          <p:nvPr/>
        </p:nvSpPr>
        <p:spPr>
          <a:xfrm>
            <a:off x="3675928" y="23981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114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A059CCB-F097-CFDC-A4F0-2E7DFB9D88B4}"/>
              </a:ext>
            </a:extLst>
          </p:cNvPr>
          <p:cNvSpPr/>
          <p:nvPr/>
        </p:nvSpPr>
        <p:spPr>
          <a:xfrm>
            <a:off x="119542" y="3264709"/>
            <a:ext cx="3306835" cy="3273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9" name="1 Rectángulo">
            <a:extLst>
              <a:ext uri="{FF2B5EF4-FFF2-40B4-BE49-F238E27FC236}">
                <a16:creationId xmlns:a16="http://schemas.microsoft.com/office/drawing/2014/main" id="{ACF05FF4-50CA-D6AE-E459-0572DEAF1707}"/>
              </a:ext>
            </a:extLst>
          </p:cNvPr>
          <p:cNvSpPr/>
          <p:nvPr/>
        </p:nvSpPr>
        <p:spPr>
          <a:xfrm>
            <a:off x="225637" y="4226954"/>
            <a:ext cx="3050220" cy="661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0" name="2 CuadroTexto">
            <a:extLst>
              <a:ext uri="{FF2B5EF4-FFF2-40B4-BE49-F238E27FC236}">
                <a16:creationId xmlns:a16="http://schemas.microsoft.com/office/drawing/2014/main" id="{EC1EA77E-2A77-F8DB-BAEB-B2CD8C7F7FD3}"/>
              </a:ext>
            </a:extLst>
          </p:cNvPr>
          <p:cNvSpPr txBox="1"/>
          <p:nvPr/>
        </p:nvSpPr>
        <p:spPr>
          <a:xfrm>
            <a:off x="225636" y="3857895"/>
            <a:ext cx="14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NOMBRE</a:t>
            </a:r>
          </a:p>
        </p:txBody>
      </p:sp>
      <p:sp>
        <p:nvSpPr>
          <p:cNvPr id="72" name="2 CuadroTexto">
            <a:extLst>
              <a:ext uri="{FF2B5EF4-FFF2-40B4-BE49-F238E27FC236}">
                <a16:creationId xmlns:a16="http://schemas.microsoft.com/office/drawing/2014/main" id="{A090C7D6-E11D-E1B8-3C99-DE58412BE163}"/>
              </a:ext>
            </a:extLst>
          </p:cNvPr>
          <p:cNvSpPr txBox="1"/>
          <p:nvPr/>
        </p:nvSpPr>
        <p:spPr>
          <a:xfrm>
            <a:off x="1667098" y="3853885"/>
            <a:ext cx="14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DNI</a:t>
            </a:r>
          </a:p>
        </p:txBody>
      </p:sp>
      <p:sp>
        <p:nvSpPr>
          <p:cNvPr id="74" name="2 CuadroTexto">
            <a:extLst>
              <a:ext uri="{FF2B5EF4-FFF2-40B4-BE49-F238E27FC236}">
                <a16:creationId xmlns:a16="http://schemas.microsoft.com/office/drawing/2014/main" id="{4ED1EE3C-B1E3-C102-0EF1-03002BEA67A5}"/>
              </a:ext>
            </a:extLst>
          </p:cNvPr>
          <p:cNvSpPr txBox="1"/>
          <p:nvPr/>
        </p:nvSpPr>
        <p:spPr>
          <a:xfrm>
            <a:off x="164876" y="4383919"/>
            <a:ext cx="14881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PACIENTE</a:t>
            </a:r>
          </a:p>
        </p:txBody>
      </p:sp>
      <p:sp>
        <p:nvSpPr>
          <p:cNvPr id="75" name="2 CuadroTexto">
            <a:extLst>
              <a:ext uri="{FF2B5EF4-FFF2-40B4-BE49-F238E27FC236}">
                <a16:creationId xmlns:a16="http://schemas.microsoft.com/office/drawing/2014/main" id="{4DA892B0-BF0F-7FD5-F8DF-427AC1E94086}"/>
              </a:ext>
            </a:extLst>
          </p:cNvPr>
          <p:cNvSpPr txBox="1"/>
          <p:nvPr/>
        </p:nvSpPr>
        <p:spPr>
          <a:xfrm>
            <a:off x="1625909" y="4370261"/>
            <a:ext cx="14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994</a:t>
            </a:r>
          </a:p>
        </p:txBody>
      </p:sp>
      <p:sp>
        <p:nvSpPr>
          <p:cNvPr id="76" name="2 CuadroTexto">
            <a:extLst>
              <a:ext uri="{FF2B5EF4-FFF2-40B4-BE49-F238E27FC236}">
                <a16:creationId xmlns:a16="http://schemas.microsoft.com/office/drawing/2014/main" id="{6163D382-8E11-80E2-8EE2-96B8ECDA5FB6}"/>
              </a:ext>
            </a:extLst>
          </p:cNvPr>
          <p:cNvSpPr txBox="1"/>
          <p:nvPr/>
        </p:nvSpPr>
        <p:spPr>
          <a:xfrm>
            <a:off x="175625" y="3350516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>
                    <a:lumMod val="95000"/>
                  </a:schemeClr>
                </a:solidFill>
              </a:rPr>
              <a:t>TURNOS PROXIMOS</a:t>
            </a:r>
          </a:p>
        </p:txBody>
      </p:sp>
      <p:sp>
        <p:nvSpPr>
          <p:cNvPr id="77" name="1 Rectángulo">
            <a:extLst>
              <a:ext uri="{FF2B5EF4-FFF2-40B4-BE49-F238E27FC236}">
                <a16:creationId xmlns:a16="http://schemas.microsoft.com/office/drawing/2014/main" id="{F6696BA5-6304-072F-9625-11C0EF8E8E5D}"/>
              </a:ext>
            </a:extLst>
          </p:cNvPr>
          <p:cNvSpPr/>
          <p:nvPr/>
        </p:nvSpPr>
        <p:spPr>
          <a:xfrm>
            <a:off x="225637" y="4947005"/>
            <a:ext cx="3050220" cy="661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9" name="2 CuadroTexto">
            <a:extLst>
              <a:ext uri="{FF2B5EF4-FFF2-40B4-BE49-F238E27FC236}">
                <a16:creationId xmlns:a16="http://schemas.microsoft.com/office/drawing/2014/main" id="{7471DD12-4DD6-EF7A-724E-5FDC52869748}"/>
              </a:ext>
            </a:extLst>
          </p:cNvPr>
          <p:cNvSpPr txBox="1"/>
          <p:nvPr/>
        </p:nvSpPr>
        <p:spPr>
          <a:xfrm>
            <a:off x="164876" y="5103970"/>
            <a:ext cx="14881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PACIENTE</a:t>
            </a: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D4CCB041-F6A2-4B07-5D3D-E7FA3E80726A}"/>
              </a:ext>
            </a:extLst>
          </p:cNvPr>
          <p:cNvSpPr txBox="1"/>
          <p:nvPr/>
        </p:nvSpPr>
        <p:spPr>
          <a:xfrm>
            <a:off x="1625909" y="5090312"/>
            <a:ext cx="14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394</a:t>
            </a:r>
          </a:p>
        </p:txBody>
      </p:sp>
      <p:sp>
        <p:nvSpPr>
          <p:cNvPr id="81" name="1 Rectángulo">
            <a:extLst>
              <a:ext uri="{FF2B5EF4-FFF2-40B4-BE49-F238E27FC236}">
                <a16:creationId xmlns:a16="http://schemas.microsoft.com/office/drawing/2014/main" id="{C8672014-9964-CD05-0BAF-CDD7D40E8706}"/>
              </a:ext>
            </a:extLst>
          </p:cNvPr>
          <p:cNvSpPr/>
          <p:nvPr/>
        </p:nvSpPr>
        <p:spPr>
          <a:xfrm>
            <a:off x="227132" y="5654916"/>
            <a:ext cx="3048725" cy="661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2 CuadroTexto">
            <a:extLst>
              <a:ext uri="{FF2B5EF4-FFF2-40B4-BE49-F238E27FC236}">
                <a16:creationId xmlns:a16="http://schemas.microsoft.com/office/drawing/2014/main" id="{5BF1654B-EEC1-1191-7BAA-23534E1A2FED}"/>
              </a:ext>
            </a:extLst>
          </p:cNvPr>
          <p:cNvSpPr txBox="1"/>
          <p:nvPr/>
        </p:nvSpPr>
        <p:spPr>
          <a:xfrm>
            <a:off x="166372" y="5811881"/>
            <a:ext cx="14881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PACIENTE</a:t>
            </a:r>
          </a:p>
        </p:txBody>
      </p:sp>
      <p:sp>
        <p:nvSpPr>
          <p:cNvPr id="84" name="2 CuadroTexto">
            <a:extLst>
              <a:ext uri="{FF2B5EF4-FFF2-40B4-BE49-F238E27FC236}">
                <a16:creationId xmlns:a16="http://schemas.microsoft.com/office/drawing/2014/main" id="{C336DB1D-6BB2-782C-8782-C61BECD1E3A2}"/>
              </a:ext>
            </a:extLst>
          </p:cNvPr>
          <p:cNvSpPr txBox="1"/>
          <p:nvPr/>
        </p:nvSpPr>
        <p:spPr>
          <a:xfrm>
            <a:off x="1627405" y="5798223"/>
            <a:ext cx="14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094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12B748D-A1A6-3499-F5FE-06B3EA05438D}"/>
              </a:ext>
            </a:extLst>
          </p:cNvPr>
          <p:cNvSpPr/>
          <p:nvPr/>
        </p:nvSpPr>
        <p:spPr>
          <a:xfrm>
            <a:off x="3533967" y="3237531"/>
            <a:ext cx="5430521" cy="3301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6" name="1 Rectángulo">
            <a:extLst>
              <a:ext uri="{FF2B5EF4-FFF2-40B4-BE49-F238E27FC236}">
                <a16:creationId xmlns:a16="http://schemas.microsoft.com/office/drawing/2014/main" id="{EBA551BE-F5B0-0DED-3731-4B4D87217B97}"/>
              </a:ext>
            </a:extLst>
          </p:cNvPr>
          <p:cNvSpPr/>
          <p:nvPr/>
        </p:nvSpPr>
        <p:spPr>
          <a:xfrm>
            <a:off x="3656923" y="4222944"/>
            <a:ext cx="2959161" cy="661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7" name="2 CuadroTexto">
            <a:extLst>
              <a:ext uri="{FF2B5EF4-FFF2-40B4-BE49-F238E27FC236}">
                <a16:creationId xmlns:a16="http://schemas.microsoft.com/office/drawing/2014/main" id="{4EC9C2B7-D7F0-4B6C-E275-E6BB277BE50D}"/>
              </a:ext>
            </a:extLst>
          </p:cNvPr>
          <p:cNvSpPr txBox="1"/>
          <p:nvPr/>
        </p:nvSpPr>
        <p:spPr>
          <a:xfrm>
            <a:off x="3610291" y="3853885"/>
            <a:ext cx="14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NOMBRE</a:t>
            </a:r>
          </a:p>
        </p:txBody>
      </p:sp>
      <p:sp>
        <p:nvSpPr>
          <p:cNvPr id="88" name="9 Rectángulo redondeado">
            <a:extLst>
              <a:ext uri="{FF2B5EF4-FFF2-40B4-BE49-F238E27FC236}">
                <a16:creationId xmlns:a16="http://schemas.microsoft.com/office/drawing/2014/main" id="{066A5A18-2FBE-5BEA-657A-EC471A340E8B}"/>
              </a:ext>
            </a:extLst>
          </p:cNvPr>
          <p:cNvSpPr/>
          <p:nvPr/>
        </p:nvSpPr>
        <p:spPr>
          <a:xfrm>
            <a:off x="6784728" y="4193604"/>
            <a:ext cx="686656" cy="6653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89" name="2 CuadroTexto">
            <a:extLst>
              <a:ext uri="{FF2B5EF4-FFF2-40B4-BE49-F238E27FC236}">
                <a16:creationId xmlns:a16="http://schemas.microsoft.com/office/drawing/2014/main" id="{6338DB88-9648-5213-DB2B-008ACB3039C2}"/>
              </a:ext>
            </a:extLst>
          </p:cNvPr>
          <p:cNvSpPr txBox="1"/>
          <p:nvPr/>
        </p:nvSpPr>
        <p:spPr>
          <a:xfrm>
            <a:off x="5051753" y="3849875"/>
            <a:ext cx="14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DNI</a:t>
            </a:r>
          </a:p>
        </p:txBody>
      </p:sp>
      <p:sp>
        <p:nvSpPr>
          <p:cNvPr id="90" name="2 CuadroTexto">
            <a:extLst>
              <a:ext uri="{FF2B5EF4-FFF2-40B4-BE49-F238E27FC236}">
                <a16:creationId xmlns:a16="http://schemas.microsoft.com/office/drawing/2014/main" id="{E7752707-2E9B-D0D0-0E6F-2B295FD3493F}"/>
              </a:ext>
            </a:extLst>
          </p:cNvPr>
          <p:cNvSpPr txBox="1"/>
          <p:nvPr/>
        </p:nvSpPr>
        <p:spPr>
          <a:xfrm>
            <a:off x="6417835" y="3824272"/>
            <a:ext cx="14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BOX</a:t>
            </a:r>
          </a:p>
        </p:txBody>
      </p:sp>
      <p:sp>
        <p:nvSpPr>
          <p:cNvPr id="91" name="2 CuadroTexto">
            <a:extLst>
              <a:ext uri="{FF2B5EF4-FFF2-40B4-BE49-F238E27FC236}">
                <a16:creationId xmlns:a16="http://schemas.microsoft.com/office/drawing/2014/main" id="{0F518CBE-031C-9459-5870-DF8504A051EF}"/>
              </a:ext>
            </a:extLst>
          </p:cNvPr>
          <p:cNvSpPr txBox="1"/>
          <p:nvPr/>
        </p:nvSpPr>
        <p:spPr>
          <a:xfrm>
            <a:off x="3549531" y="4379909"/>
            <a:ext cx="14437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PACIENTE</a:t>
            </a:r>
          </a:p>
        </p:txBody>
      </p:sp>
      <p:sp>
        <p:nvSpPr>
          <p:cNvPr id="92" name="2 CuadroTexto">
            <a:extLst>
              <a:ext uri="{FF2B5EF4-FFF2-40B4-BE49-F238E27FC236}">
                <a16:creationId xmlns:a16="http://schemas.microsoft.com/office/drawing/2014/main" id="{F9015112-FCB9-9692-CF85-B360AEFA9E27}"/>
              </a:ext>
            </a:extLst>
          </p:cNvPr>
          <p:cNvSpPr txBox="1"/>
          <p:nvPr/>
        </p:nvSpPr>
        <p:spPr>
          <a:xfrm>
            <a:off x="5010564" y="4366251"/>
            <a:ext cx="14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194</a:t>
            </a:r>
          </a:p>
        </p:txBody>
      </p:sp>
      <p:sp>
        <p:nvSpPr>
          <p:cNvPr id="94" name="1 Rectángulo">
            <a:extLst>
              <a:ext uri="{FF2B5EF4-FFF2-40B4-BE49-F238E27FC236}">
                <a16:creationId xmlns:a16="http://schemas.microsoft.com/office/drawing/2014/main" id="{76B83A81-D340-88E1-7E64-72D365C10B84}"/>
              </a:ext>
            </a:extLst>
          </p:cNvPr>
          <p:cNvSpPr/>
          <p:nvPr/>
        </p:nvSpPr>
        <p:spPr>
          <a:xfrm>
            <a:off x="3656923" y="4942995"/>
            <a:ext cx="2959161" cy="661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5" name="9 Rectángulo redondeado">
            <a:extLst>
              <a:ext uri="{FF2B5EF4-FFF2-40B4-BE49-F238E27FC236}">
                <a16:creationId xmlns:a16="http://schemas.microsoft.com/office/drawing/2014/main" id="{B70AF0AE-0BCD-188C-9483-6BFF82CAD1BF}"/>
              </a:ext>
            </a:extLst>
          </p:cNvPr>
          <p:cNvSpPr/>
          <p:nvPr/>
        </p:nvSpPr>
        <p:spPr>
          <a:xfrm>
            <a:off x="6784728" y="4913655"/>
            <a:ext cx="686656" cy="6653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6" name="2 CuadroTexto">
            <a:extLst>
              <a:ext uri="{FF2B5EF4-FFF2-40B4-BE49-F238E27FC236}">
                <a16:creationId xmlns:a16="http://schemas.microsoft.com/office/drawing/2014/main" id="{DC9B1C3E-CA71-94F5-06EC-76C55EBBC72F}"/>
              </a:ext>
            </a:extLst>
          </p:cNvPr>
          <p:cNvSpPr txBox="1"/>
          <p:nvPr/>
        </p:nvSpPr>
        <p:spPr>
          <a:xfrm>
            <a:off x="3549531" y="5099960"/>
            <a:ext cx="14437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PACIENTE</a:t>
            </a:r>
          </a:p>
        </p:txBody>
      </p:sp>
      <p:sp>
        <p:nvSpPr>
          <p:cNvPr id="97" name="2 CuadroTexto">
            <a:extLst>
              <a:ext uri="{FF2B5EF4-FFF2-40B4-BE49-F238E27FC236}">
                <a16:creationId xmlns:a16="http://schemas.microsoft.com/office/drawing/2014/main" id="{A45D7C76-C4EA-1550-00A3-A70BC5BEC35B}"/>
              </a:ext>
            </a:extLst>
          </p:cNvPr>
          <p:cNvSpPr txBox="1"/>
          <p:nvPr/>
        </p:nvSpPr>
        <p:spPr>
          <a:xfrm>
            <a:off x="5010564" y="5147900"/>
            <a:ext cx="14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794</a:t>
            </a:r>
          </a:p>
        </p:txBody>
      </p:sp>
      <p:sp>
        <p:nvSpPr>
          <p:cNvPr id="98" name="1 Rectángulo">
            <a:extLst>
              <a:ext uri="{FF2B5EF4-FFF2-40B4-BE49-F238E27FC236}">
                <a16:creationId xmlns:a16="http://schemas.microsoft.com/office/drawing/2014/main" id="{40C700B3-3DF1-A2AF-C701-83CEC2B55121}"/>
              </a:ext>
            </a:extLst>
          </p:cNvPr>
          <p:cNvSpPr/>
          <p:nvPr/>
        </p:nvSpPr>
        <p:spPr>
          <a:xfrm>
            <a:off x="3658375" y="5650906"/>
            <a:ext cx="2957710" cy="661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9 Rectángulo redondeado">
            <a:extLst>
              <a:ext uri="{FF2B5EF4-FFF2-40B4-BE49-F238E27FC236}">
                <a16:creationId xmlns:a16="http://schemas.microsoft.com/office/drawing/2014/main" id="{3417B66C-47F0-830C-FA91-AFB97B71A75E}"/>
              </a:ext>
            </a:extLst>
          </p:cNvPr>
          <p:cNvSpPr/>
          <p:nvPr/>
        </p:nvSpPr>
        <p:spPr>
          <a:xfrm>
            <a:off x="6786224" y="5621566"/>
            <a:ext cx="686656" cy="6653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00" name="2 CuadroTexto">
            <a:extLst>
              <a:ext uri="{FF2B5EF4-FFF2-40B4-BE49-F238E27FC236}">
                <a16:creationId xmlns:a16="http://schemas.microsoft.com/office/drawing/2014/main" id="{15B1FB58-B7E1-4D75-41F6-29FCB1591347}"/>
              </a:ext>
            </a:extLst>
          </p:cNvPr>
          <p:cNvSpPr txBox="1"/>
          <p:nvPr/>
        </p:nvSpPr>
        <p:spPr>
          <a:xfrm>
            <a:off x="3551027" y="5807871"/>
            <a:ext cx="14437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PACIENTE</a:t>
            </a:r>
          </a:p>
        </p:txBody>
      </p:sp>
      <p:sp>
        <p:nvSpPr>
          <p:cNvPr id="101" name="2 CuadroTexto">
            <a:extLst>
              <a:ext uri="{FF2B5EF4-FFF2-40B4-BE49-F238E27FC236}">
                <a16:creationId xmlns:a16="http://schemas.microsoft.com/office/drawing/2014/main" id="{F8943568-B853-4219-AF77-95A2B3F15FDE}"/>
              </a:ext>
            </a:extLst>
          </p:cNvPr>
          <p:cNvSpPr txBox="1"/>
          <p:nvPr/>
        </p:nvSpPr>
        <p:spPr>
          <a:xfrm>
            <a:off x="5012060" y="5794213"/>
            <a:ext cx="14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414</a:t>
            </a:r>
          </a:p>
        </p:txBody>
      </p:sp>
      <p:sp>
        <p:nvSpPr>
          <p:cNvPr id="102" name="2 CuadroTexto">
            <a:extLst>
              <a:ext uri="{FF2B5EF4-FFF2-40B4-BE49-F238E27FC236}">
                <a16:creationId xmlns:a16="http://schemas.microsoft.com/office/drawing/2014/main" id="{03C4F198-F3F4-7ED8-63FD-CBEACDA777E9}"/>
              </a:ext>
            </a:extLst>
          </p:cNvPr>
          <p:cNvSpPr txBox="1"/>
          <p:nvPr/>
        </p:nvSpPr>
        <p:spPr>
          <a:xfrm>
            <a:off x="4690117" y="3328672"/>
            <a:ext cx="32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>
                    <a:lumMod val="95000"/>
                  </a:schemeClr>
                </a:solidFill>
              </a:rPr>
              <a:t>TURNOS ANTERIORES</a:t>
            </a:r>
          </a:p>
        </p:txBody>
      </p:sp>
      <p:sp>
        <p:nvSpPr>
          <p:cNvPr id="103" name="9 Rectángulo redondeado">
            <a:extLst>
              <a:ext uri="{FF2B5EF4-FFF2-40B4-BE49-F238E27FC236}">
                <a16:creationId xmlns:a16="http://schemas.microsoft.com/office/drawing/2014/main" id="{C3867C32-96A0-3EB2-7557-990E4F8C68EA}"/>
              </a:ext>
            </a:extLst>
          </p:cNvPr>
          <p:cNvSpPr/>
          <p:nvPr/>
        </p:nvSpPr>
        <p:spPr>
          <a:xfrm>
            <a:off x="7640029" y="4181513"/>
            <a:ext cx="1182498" cy="6653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ATENDIDO</a:t>
            </a:r>
          </a:p>
        </p:txBody>
      </p:sp>
      <p:sp>
        <p:nvSpPr>
          <p:cNvPr id="104" name="2 CuadroTexto">
            <a:extLst>
              <a:ext uri="{FF2B5EF4-FFF2-40B4-BE49-F238E27FC236}">
                <a16:creationId xmlns:a16="http://schemas.microsoft.com/office/drawing/2014/main" id="{E7641358-C8E0-E8EC-A7EC-06A990DC0F19}"/>
              </a:ext>
            </a:extLst>
          </p:cNvPr>
          <p:cNvSpPr txBox="1"/>
          <p:nvPr/>
        </p:nvSpPr>
        <p:spPr>
          <a:xfrm>
            <a:off x="7013349" y="3812181"/>
            <a:ext cx="248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ESTADO</a:t>
            </a:r>
          </a:p>
        </p:txBody>
      </p:sp>
      <p:sp>
        <p:nvSpPr>
          <p:cNvPr id="105" name="9 Rectángulo redondeado">
            <a:extLst>
              <a:ext uri="{FF2B5EF4-FFF2-40B4-BE49-F238E27FC236}">
                <a16:creationId xmlns:a16="http://schemas.microsoft.com/office/drawing/2014/main" id="{0265608F-FECB-60ED-5FFB-78625A9B91DA}"/>
              </a:ext>
            </a:extLst>
          </p:cNvPr>
          <p:cNvSpPr/>
          <p:nvPr/>
        </p:nvSpPr>
        <p:spPr>
          <a:xfrm>
            <a:off x="7640029" y="4901564"/>
            <a:ext cx="1182498" cy="6653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AUSENTE</a:t>
            </a:r>
          </a:p>
        </p:txBody>
      </p:sp>
      <p:sp>
        <p:nvSpPr>
          <p:cNvPr id="106" name="9 Rectángulo redondeado">
            <a:extLst>
              <a:ext uri="{FF2B5EF4-FFF2-40B4-BE49-F238E27FC236}">
                <a16:creationId xmlns:a16="http://schemas.microsoft.com/office/drawing/2014/main" id="{5FD52509-E86B-A242-D4D0-6C9FEB149EF2}"/>
              </a:ext>
            </a:extLst>
          </p:cNvPr>
          <p:cNvSpPr/>
          <p:nvPr/>
        </p:nvSpPr>
        <p:spPr>
          <a:xfrm>
            <a:off x="7641525" y="5609475"/>
            <a:ext cx="1182498" cy="6653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ATENDIDO</a:t>
            </a:r>
          </a:p>
        </p:txBody>
      </p:sp>
    </p:spTree>
    <p:extLst>
      <p:ext uri="{BB962C8B-B14F-4D97-AF65-F5344CB8AC3E}">
        <p14:creationId xmlns:p14="http://schemas.microsoft.com/office/powerpoint/2010/main" val="3957551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50</Words>
  <Application>Microsoft Office PowerPoint</Application>
  <PresentationFormat>Presentación en pantalla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ggg</dc:creator>
  <cp:lastModifiedBy>Guido  Brugiatelli</cp:lastModifiedBy>
  <cp:revision>13</cp:revision>
  <dcterms:created xsi:type="dcterms:W3CDTF">2023-06-08T19:17:33Z</dcterms:created>
  <dcterms:modified xsi:type="dcterms:W3CDTF">2023-08-19T17:00:40Z</dcterms:modified>
</cp:coreProperties>
</file>