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1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35335-078A-467B-91AB-6626D3D24912}" type="datetimeFigureOut">
              <a:rPr lang="es-ES" smtClean="0"/>
              <a:t>21/07/2018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B29E5-89F8-4327-B2F9-1E6504EF0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860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B29E5-89F8-4327-B2F9-1E6504EF0838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5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for the lazy researcher 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¡Welcome!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some rules and dynamics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 + Console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holds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	store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everything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need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readable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repeat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yourself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as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much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as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Console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execute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 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testing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mmh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 try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command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happens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?),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feedback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etc.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Projects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easiest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way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(and share)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analysis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projects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Rstudio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R_course.Rproj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Do!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Imagen 100"/>
          <p:cNvPicPr/>
          <p:nvPr/>
        </p:nvPicPr>
        <p:blipFill>
          <a:blip r:embed="rId2"/>
          <a:srcRect r="72028" b="7"/>
          <a:stretch/>
        </p:blipFill>
        <p:spPr>
          <a:xfrm>
            <a:off x="6552360" y="2952000"/>
            <a:ext cx="1871280" cy="376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2 cents of R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Everything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exists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Everything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happens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s-E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</a:t>
            </a:r>
            <a:r>
              <a:rPr lang="es-E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seems</a:t>
            </a:r>
            <a:r>
              <a:rPr lang="es-E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trivial. </a:t>
            </a:r>
            <a:r>
              <a:rPr lang="es-E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</a:t>
            </a:r>
            <a:r>
              <a:rPr lang="es-E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 </a:t>
            </a:r>
            <a:r>
              <a:rPr lang="es-E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</a:t>
            </a:r>
            <a:r>
              <a:rPr lang="es-E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es-E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</a:t>
            </a:r>
            <a:r>
              <a:rPr lang="es-E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be </a:t>
            </a:r>
            <a:r>
              <a:rPr lang="es-E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important</a:t>
            </a:r>
            <a:r>
              <a:rPr lang="es-E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2 cents of R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  “&lt;-”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assign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&lt;- “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objects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integers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(1),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(“hi”),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lists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functions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(a &lt; -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 {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(“hi”} ),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data.frames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logicals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(TRUE) , etc...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so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silly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ONLY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follow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orders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so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cheack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spellings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!=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heII0 !=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]), etc.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Readable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80 </a:t>
            </a:r>
            <a:r>
              <a:rPr lang="es-E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characters</a:t>
            </a:r>
            <a:r>
              <a:rPr lang="es-E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length</a:t>
            </a:r>
            <a:r>
              <a:rPr lang="es-E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</a:t>
            </a:r>
            <a:r>
              <a:rPr lang="es-E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line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Comments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</a:t>
            </a:r>
            <a:r>
              <a:rPr lang="es-E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es-E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</a:t>
            </a:r>
            <a:r>
              <a:rPr lang="es-E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</a:t>
            </a:r>
            <a:r>
              <a:rPr lang="es-E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r>
              <a:rPr lang="es-E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s-E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es-E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dumb</a:t>
            </a:r>
            <a:r>
              <a:rPr lang="es-E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</a:t>
            </a:r>
            <a:r>
              <a:rPr lang="es-E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no </a:t>
            </a:r>
            <a:r>
              <a:rPr lang="es-E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memory</a:t>
            </a:r>
            <a:r>
              <a:rPr lang="es-E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:P)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consistent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style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guide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: )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50436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Rules of engagement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the code!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the project 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the 00_ script : )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for the lazy researcher 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E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</a:t>
            </a:r>
            <a:r>
              <a:rPr lang="es-E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Schedule:</a:t>
            </a:r>
          </a:p>
          <a:p>
            <a:pPr algn="ctr">
              <a:lnSpc>
                <a:spcPct val="100000"/>
              </a:lnSpc>
            </a:pP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Reading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comment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script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applying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learnt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Homework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for the lazy researcher 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HARD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everything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about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EASY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solve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everyday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problems</a:t>
            </a:r>
            <a:endParaRPr lang="es-E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are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going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take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easy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way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: )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Sessions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R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throught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Rstudio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basis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Reading files 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Working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Plotting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T.test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ANOVA,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Regression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 (G) Linear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Mixed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Models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Resources	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Imagen 80"/>
          <p:cNvPicPr/>
          <p:nvPr/>
        </p:nvPicPr>
        <p:blipFill>
          <a:blip r:embed="rId2"/>
          <a:stretch/>
        </p:blipFill>
        <p:spPr>
          <a:xfrm>
            <a:off x="2093040" y="1504440"/>
            <a:ext cx="5466600" cy="1447200"/>
          </a:xfrm>
          <a:prstGeom prst="rect">
            <a:avLst/>
          </a:prstGeom>
          <a:ln>
            <a:noFill/>
          </a:ln>
        </p:spPr>
      </p:pic>
      <p:pic>
        <p:nvPicPr>
          <p:cNvPr id="82" name="Imagen 81"/>
          <p:cNvPicPr/>
          <p:nvPr/>
        </p:nvPicPr>
        <p:blipFill>
          <a:blip r:embed="rId3"/>
          <a:stretch/>
        </p:blipFill>
        <p:spPr>
          <a:xfrm>
            <a:off x="2765520" y="3528000"/>
            <a:ext cx="4074120" cy="1151640"/>
          </a:xfrm>
          <a:prstGeom prst="rect">
            <a:avLst/>
          </a:prstGeom>
          <a:ln>
            <a:noFill/>
          </a:ln>
        </p:spPr>
      </p:pic>
      <p:pic>
        <p:nvPicPr>
          <p:cNvPr id="83" name="Imagen 82"/>
          <p:cNvPicPr/>
          <p:nvPr/>
        </p:nvPicPr>
        <p:blipFill>
          <a:blip r:embed="rId4"/>
          <a:stretch/>
        </p:blipFill>
        <p:spPr>
          <a:xfrm>
            <a:off x="4255920" y="4678920"/>
            <a:ext cx="1935720" cy="273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Resources	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944800" y="1440000"/>
            <a:ext cx="3822840" cy="3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https://learnxinyminutes.com/docs/r/</a:t>
            </a:r>
          </a:p>
        </p:txBody>
      </p:sp>
      <p:pic>
        <p:nvPicPr>
          <p:cNvPr id="86" name="Imagen 85"/>
          <p:cNvPicPr/>
          <p:nvPr/>
        </p:nvPicPr>
        <p:blipFill>
          <a:blip r:embed="rId2"/>
          <a:stretch/>
        </p:blipFill>
        <p:spPr>
          <a:xfrm>
            <a:off x="2611800" y="4413240"/>
            <a:ext cx="4980960" cy="1323360"/>
          </a:xfrm>
          <a:prstGeom prst="rect">
            <a:avLst/>
          </a:prstGeom>
          <a:ln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2502360" y="4045320"/>
            <a:ext cx="4769280" cy="3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https://google.github.io/styleguide/Rguide.xml</a:t>
            </a:r>
          </a:p>
        </p:txBody>
      </p:sp>
      <p:pic>
        <p:nvPicPr>
          <p:cNvPr id="88" name="Imagen 87"/>
          <p:cNvPicPr/>
          <p:nvPr/>
        </p:nvPicPr>
        <p:blipFill>
          <a:blip r:embed="rId3"/>
          <a:stretch/>
        </p:blipFill>
        <p:spPr>
          <a:xfrm>
            <a:off x="3312000" y="1951920"/>
            <a:ext cx="2910960" cy="1287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Starting with RStudio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Rstudio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free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platform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Imagen 90"/>
          <p:cNvPicPr/>
          <p:nvPr/>
        </p:nvPicPr>
        <p:blipFill>
          <a:blip r:embed="rId2"/>
          <a:stretch/>
        </p:blipFill>
        <p:spPr>
          <a:xfrm>
            <a:off x="1584000" y="2448000"/>
            <a:ext cx="7228440" cy="439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Starting with RStudio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Rstudio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free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platform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Imagen 93"/>
          <p:cNvPicPr/>
          <p:nvPr/>
        </p:nvPicPr>
        <p:blipFill>
          <a:blip r:embed="rId2"/>
          <a:stretch/>
        </p:blipFill>
        <p:spPr>
          <a:xfrm>
            <a:off x="1449720" y="2736000"/>
            <a:ext cx="7405920" cy="409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 + Console 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holds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	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persistent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save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it!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Console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execute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follow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orders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given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&gt;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es-E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script)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367</Words>
  <Application>Microsoft Office PowerPoint</Application>
  <PresentationFormat>Personalizado</PresentationFormat>
  <Paragraphs>79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Guido Corradi</cp:lastModifiedBy>
  <cp:revision>6</cp:revision>
  <dcterms:created xsi:type="dcterms:W3CDTF">2017-10-19T18:55:12Z</dcterms:created>
  <dcterms:modified xsi:type="dcterms:W3CDTF">2018-07-21T17:48:13Z</dcterms:modified>
  <dc:language>es-ES</dc:language>
</cp:coreProperties>
</file>