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A0E00-8FB3-4E3E-88C9-AB2536511FA6}" v="123" dt="2022-05-02T19:34:20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8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5C3B91-CB76-463A-BA96-A849DB47D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76824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D0007A-2C1A-4FDA-B3C9-B9F1ACBB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946" y="-144217"/>
            <a:ext cx="11980053" cy="248648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19273 w 9288370"/>
              <a:gd name="connsiteY3" fmla="*/ 1589727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19273 w 9288370"/>
              <a:gd name="connsiteY3" fmla="*/ 1589727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19273 w 9288370"/>
              <a:gd name="connsiteY3" fmla="*/ 1589727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756104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819273 w 9288370"/>
              <a:gd name="connsiteY3" fmla="*/ 1589727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456865 w 9288370"/>
              <a:gd name="connsiteY6" fmla="*/ 1510292 h 1857909"/>
              <a:gd name="connsiteX7" fmla="*/ 1463005 w 9288370"/>
              <a:gd name="connsiteY7" fmla="*/ 1511279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952094 w 9288370"/>
              <a:gd name="connsiteY51" fmla="*/ 409302 h 1857909"/>
              <a:gd name="connsiteX52" fmla="*/ 8231938 w 9288370"/>
              <a:gd name="connsiteY52" fmla="*/ 259259 h 1857909"/>
              <a:gd name="connsiteX53" fmla="*/ 8428864 w 9288370"/>
              <a:gd name="connsiteY53" fmla="*/ 208471 h 1857909"/>
              <a:gd name="connsiteX54" fmla="*/ 8616510 w 9288370"/>
              <a:gd name="connsiteY54" fmla="*/ 161973 h 1857909"/>
              <a:gd name="connsiteX55" fmla="*/ 8826766 w 9288370"/>
              <a:gd name="connsiteY55" fmla="*/ 152111 h 1857909"/>
              <a:gd name="connsiteX56" fmla="*/ 8917647 w 9288370"/>
              <a:gd name="connsiteY56" fmla="*/ 112232 h 1857909"/>
              <a:gd name="connsiteX57" fmla="*/ 9182272 w 9288370"/>
              <a:gd name="connsiteY57" fmla="*/ 37171 h 1857909"/>
              <a:gd name="connsiteX58" fmla="*/ 9232990 w 9288370"/>
              <a:gd name="connsiteY58" fmla="*/ 24074 h 1857909"/>
              <a:gd name="connsiteX59" fmla="*/ 9288370 w 9288370"/>
              <a:gd name="connsiteY59" fmla="*/ 0 h 1857909"/>
              <a:gd name="connsiteX60" fmla="*/ 0 w 9288370"/>
              <a:gd name="connsiteY60" fmla="*/ 0 h 1857909"/>
              <a:gd name="connsiteX61" fmla="*/ 0 w 9288370"/>
              <a:gd name="connsiteY61" fmla="*/ 1756104 h 1857909"/>
              <a:gd name="connsiteX0" fmla="*/ 0 w 9288370"/>
              <a:gd name="connsiteY0" fmla="*/ 1756104 h 1800080"/>
              <a:gd name="connsiteX1" fmla="*/ 122709 w 9288370"/>
              <a:gd name="connsiteY1" fmla="*/ 1800080 h 1800080"/>
              <a:gd name="connsiteX2" fmla="*/ 370426 w 9288370"/>
              <a:gd name="connsiteY2" fmla="*/ 1702965 h 1800080"/>
              <a:gd name="connsiteX3" fmla="*/ 819273 w 9288370"/>
              <a:gd name="connsiteY3" fmla="*/ 1589727 h 1800080"/>
              <a:gd name="connsiteX4" fmla="*/ 971617 w 9288370"/>
              <a:gd name="connsiteY4" fmla="*/ 1522494 h 1800080"/>
              <a:gd name="connsiteX5" fmla="*/ 1186668 w 9288370"/>
              <a:gd name="connsiteY5" fmla="*/ 1521861 h 1800080"/>
              <a:gd name="connsiteX6" fmla="*/ 1456865 w 9288370"/>
              <a:gd name="connsiteY6" fmla="*/ 1510292 h 1800080"/>
              <a:gd name="connsiteX7" fmla="*/ 1463005 w 9288370"/>
              <a:gd name="connsiteY7" fmla="*/ 1511279 h 1800080"/>
              <a:gd name="connsiteX8" fmla="*/ 1604999 w 9288370"/>
              <a:gd name="connsiteY8" fmla="*/ 1513599 h 1800080"/>
              <a:gd name="connsiteX9" fmla="*/ 1717911 w 9288370"/>
              <a:gd name="connsiteY9" fmla="*/ 1497764 h 1800080"/>
              <a:gd name="connsiteX10" fmla="*/ 1794234 w 9288370"/>
              <a:gd name="connsiteY10" fmla="*/ 1464331 h 1800080"/>
              <a:gd name="connsiteX11" fmla="*/ 2101780 w 9288370"/>
              <a:gd name="connsiteY11" fmla="*/ 1409907 h 1800080"/>
              <a:gd name="connsiteX12" fmla="*/ 2244830 w 9288370"/>
              <a:gd name="connsiteY12" fmla="*/ 1388540 h 1800080"/>
              <a:gd name="connsiteX13" fmla="*/ 2428648 w 9288370"/>
              <a:gd name="connsiteY13" fmla="*/ 1372736 h 1800080"/>
              <a:gd name="connsiteX14" fmla="*/ 2645882 w 9288370"/>
              <a:gd name="connsiteY14" fmla="*/ 1341971 h 1800080"/>
              <a:gd name="connsiteX15" fmla="*/ 2707413 w 9288370"/>
              <a:gd name="connsiteY15" fmla="*/ 1347156 h 1800080"/>
              <a:gd name="connsiteX16" fmla="*/ 2843134 w 9288370"/>
              <a:gd name="connsiteY16" fmla="*/ 1323561 h 1800080"/>
              <a:gd name="connsiteX17" fmla="*/ 2923804 w 9288370"/>
              <a:gd name="connsiteY17" fmla="*/ 1314224 h 1800080"/>
              <a:gd name="connsiteX18" fmla="*/ 2953618 w 9288370"/>
              <a:gd name="connsiteY18" fmla="*/ 1318186 h 1800080"/>
              <a:gd name="connsiteX19" fmla="*/ 2995816 w 9288370"/>
              <a:gd name="connsiteY19" fmla="*/ 1318670 h 1800080"/>
              <a:gd name="connsiteX20" fmla="*/ 3352700 w 9288370"/>
              <a:gd name="connsiteY20" fmla="*/ 1264183 h 1800080"/>
              <a:gd name="connsiteX21" fmla="*/ 3444611 w 9288370"/>
              <a:gd name="connsiteY21" fmla="*/ 1236739 h 1800080"/>
              <a:gd name="connsiteX22" fmla="*/ 3650072 w 9288370"/>
              <a:gd name="connsiteY22" fmla="*/ 1217421 h 1800080"/>
              <a:gd name="connsiteX23" fmla="*/ 3707853 w 9288370"/>
              <a:gd name="connsiteY23" fmla="*/ 1241722 h 1800080"/>
              <a:gd name="connsiteX24" fmla="*/ 3925616 w 9288370"/>
              <a:gd name="connsiteY24" fmla="*/ 1253751 h 1800080"/>
              <a:gd name="connsiteX25" fmla="*/ 3954387 w 9288370"/>
              <a:gd name="connsiteY25" fmla="*/ 1263789 h 1800080"/>
              <a:gd name="connsiteX26" fmla="*/ 3995849 w 9288370"/>
              <a:gd name="connsiteY26" fmla="*/ 1272939 h 1800080"/>
              <a:gd name="connsiteX27" fmla="*/ 4067546 w 9288370"/>
              <a:gd name="connsiteY27" fmla="*/ 1294697 h 1800080"/>
              <a:gd name="connsiteX28" fmla="*/ 4190310 w 9288370"/>
              <a:gd name="connsiteY28" fmla="*/ 1307786 h 1800080"/>
              <a:gd name="connsiteX29" fmla="*/ 4230008 w 9288370"/>
              <a:gd name="connsiteY29" fmla="*/ 1303546 h 1800080"/>
              <a:gd name="connsiteX30" fmla="*/ 4575478 w 9288370"/>
              <a:gd name="connsiteY30" fmla="*/ 1261726 h 1800080"/>
              <a:gd name="connsiteX31" fmla="*/ 4650026 w 9288370"/>
              <a:gd name="connsiteY31" fmla="*/ 1265798 h 1800080"/>
              <a:gd name="connsiteX32" fmla="*/ 4792008 w 9288370"/>
              <a:gd name="connsiteY32" fmla="*/ 1243899 h 1800080"/>
              <a:gd name="connsiteX33" fmla="*/ 4954126 w 9288370"/>
              <a:gd name="connsiteY33" fmla="*/ 1204617 h 1800080"/>
              <a:gd name="connsiteX34" fmla="*/ 5309678 w 9288370"/>
              <a:gd name="connsiteY34" fmla="*/ 1128278 h 1800080"/>
              <a:gd name="connsiteX35" fmla="*/ 5474724 w 9288370"/>
              <a:gd name="connsiteY35" fmla="*/ 1091167 h 1800080"/>
              <a:gd name="connsiteX36" fmla="*/ 5612132 w 9288370"/>
              <a:gd name="connsiteY36" fmla="*/ 1051509 h 1800080"/>
              <a:gd name="connsiteX37" fmla="*/ 5776618 w 9288370"/>
              <a:gd name="connsiteY37" fmla="*/ 1053037 h 1800080"/>
              <a:gd name="connsiteX38" fmla="*/ 5785786 w 9288370"/>
              <a:gd name="connsiteY38" fmla="*/ 1051213 h 1800080"/>
              <a:gd name="connsiteX39" fmla="*/ 5829381 w 9288370"/>
              <a:gd name="connsiteY39" fmla="*/ 1046878 h 1800080"/>
              <a:gd name="connsiteX40" fmla="*/ 5943596 w 9288370"/>
              <a:gd name="connsiteY40" fmla="*/ 1043237 h 1800080"/>
              <a:gd name="connsiteX41" fmla="*/ 5985730 w 9288370"/>
              <a:gd name="connsiteY41" fmla="*/ 1035396 h 1800080"/>
              <a:gd name="connsiteX42" fmla="*/ 6103109 w 9288370"/>
              <a:gd name="connsiteY42" fmla="*/ 1019019 h 1800080"/>
              <a:gd name="connsiteX43" fmla="*/ 6222406 w 9288370"/>
              <a:gd name="connsiteY43" fmla="*/ 985341 h 1800080"/>
              <a:gd name="connsiteX44" fmla="*/ 6598672 w 9288370"/>
              <a:gd name="connsiteY44" fmla="*/ 902062 h 1800080"/>
              <a:gd name="connsiteX45" fmla="*/ 6766149 w 9288370"/>
              <a:gd name="connsiteY45" fmla="*/ 846132 h 1800080"/>
              <a:gd name="connsiteX46" fmla="*/ 6886312 w 9288370"/>
              <a:gd name="connsiteY46" fmla="*/ 781877 h 1800080"/>
              <a:gd name="connsiteX47" fmla="*/ 7006457 w 9288370"/>
              <a:gd name="connsiteY47" fmla="*/ 699758 h 1800080"/>
              <a:gd name="connsiteX48" fmla="*/ 7231643 w 9288370"/>
              <a:gd name="connsiteY48" fmla="*/ 640778 h 1800080"/>
              <a:gd name="connsiteX49" fmla="*/ 7363123 w 9288370"/>
              <a:gd name="connsiteY49" fmla="*/ 593682 h 1800080"/>
              <a:gd name="connsiteX50" fmla="*/ 7588368 w 9288370"/>
              <a:gd name="connsiteY50" fmla="*/ 531129 h 1800080"/>
              <a:gd name="connsiteX51" fmla="*/ 7952094 w 9288370"/>
              <a:gd name="connsiteY51" fmla="*/ 409302 h 1800080"/>
              <a:gd name="connsiteX52" fmla="*/ 8231938 w 9288370"/>
              <a:gd name="connsiteY52" fmla="*/ 259259 h 1800080"/>
              <a:gd name="connsiteX53" fmla="*/ 8428864 w 9288370"/>
              <a:gd name="connsiteY53" fmla="*/ 208471 h 1800080"/>
              <a:gd name="connsiteX54" fmla="*/ 8616510 w 9288370"/>
              <a:gd name="connsiteY54" fmla="*/ 161973 h 1800080"/>
              <a:gd name="connsiteX55" fmla="*/ 8826766 w 9288370"/>
              <a:gd name="connsiteY55" fmla="*/ 152111 h 1800080"/>
              <a:gd name="connsiteX56" fmla="*/ 8917647 w 9288370"/>
              <a:gd name="connsiteY56" fmla="*/ 112232 h 1800080"/>
              <a:gd name="connsiteX57" fmla="*/ 9182272 w 9288370"/>
              <a:gd name="connsiteY57" fmla="*/ 37171 h 1800080"/>
              <a:gd name="connsiteX58" fmla="*/ 9232990 w 9288370"/>
              <a:gd name="connsiteY58" fmla="*/ 24074 h 1800080"/>
              <a:gd name="connsiteX59" fmla="*/ 9288370 w 9288370"/>
              <a:gd name="connsiteY59" fmla="*/ 0 h 1800080"/>
              <a:gd name="connsiteX60" fmla="*/ 0 w 9288370"/>
              <a:gd name="connsiteY60" fmla="*/ 0 h 1800080"/>
              <a:gd name="connsiteX61" fmla="*/ 0 w 9288370"/>
              <a:gd name="connsiteY61" fmla="*/ 1756104 h 1800080"/>
              <a:gd name="connsiteX0" fmla="*/ 0 w 9288370"/>
              <a:gd name="connsiteY0" fmla="*/ 1756104 h 1800080"/>
              <a:gd name="connsiteX1" fmla="*/ 122709 w 9288370"/>
              <a:gd name="connsiteY1" fmla="*/ 1800080 h 1800080"/>
              <a:gd name="connsiteX2" fmla="*/ 370426 w 9288370"/>
              <a:gd name="connsiteY2" fmla="*/ 1702965 h 1800080"/>
              <a:gd name="connsiteX3" fmla="*/ 819273 w 9288370"/>
              <a:gd name="connsiteY3" fmla="*/ 1589727 h 1800080"/>
              <a:gd name="connsiteX4" fmla="*/ 971617 w 9288370"/>
              <a:gd name="connsiteY4" fmla="*/ 1522494 h 1800080"/>
              <a:gd name="connsiteX5" fmla="*/ 1186668 w 9288370"/>
              <a:gd name="connsiteY5" fmla="*/ 1521861 h 1800080"/>
              <a:gd name="connsiteX6" fmla="*/ 1456865 w 9288370"/>
              <a:gd name="connsiteY6" fmla="*/ 1510292 h 1800080"/>
              <a:gd name="connsiteX7" fmla="*/ 1463005 w 9288370"/>
              <a:gd name="connsiteY7" fmla="*/ 1511279 h 1800080"/>
              <a:gd name="connsiteX8" fmla="*/ 1604999 w 9288370"/>
              <a:gd name="connsiteY8" fmla="*/ 1513599 h 1800080"/>
              <a:gd name="connsiteX9" fmla="*/ 1717911 w 9288370"/>
              <a:gd name="connsiteY9" fmla="*/ 1497764 h 1800080"/>
              <a:gd name="connsiteX10" fmla="*/ 1794234 w 9288370"/>
              <a:gd name="connsiteY10" fmla="*/ 1464331 h 1800080"/>
              <a:gd name="connsiteX11" fmla="*/ 2101780 w 9288370"/>
              <a:gd name="connsiteY11" fmla="*/ 1409907 h 1800080"/>
              <a:gd name="connsiteX12" fmla="*/ 2244830 w 9288370"/>
              <a:gd name="connsiteY12" fmla="*/ 1388540 h 1800080"/>
              <a:gd name="connsiteX13" fmla="*/ 2428648 w 9288370"/>
              <a:gd name="connsiteY13" fmla="*/ 1372736 h 1800080"/>
              <a:gd name="connsiteX14" fmla="*/ 2645882 w 9288370"/>
              <a:gd name="connsiteY14" fmla="*/ 1341971 h 1800080"/>
              <a:gd name="connsiteX15" fmla="*/ 2707413 w 9288370"/>
              <a:gd name="connsiteY15" fmla="*/ 1347156 h 1800080"/>
              <a:gd name="connsiteX16" fmla="*/ 2843134 w 9288370"/>
              <a:gd name="connsiteY16" fmla="*/ 1323561 h 1800080"/>
              <a:gd name="connsiteX17" fmla="*/ 2923804 w 9288370"/>
              <a:gd name="connsiteY17" fmla="*/ 1314224 h 1800080"/>
              <a:gd name="connsiteX18" fmla="*/ 2953618 w 9288370"/>
              <a:gd name="connsiteY18" fmla="*/ 1318186 h 1800080"/>
              <a:gd name="connsiteX19" fmla="*/ 2995816 w 9288370"/>
              <a:gd name="connsiteY19" fmla="*/ 1318670 h 1800080"/>
              <a:gd name="connsiteX20" fmla="*/ 3352700 w 9288370"/>
              <a:gd name="connsiteY20" fmla="*/ 1264183 h 1800080"/>
              <a:gd name="connsiteX21" fmla="*/ 3444611 w 9288370"/>
              <a:gd name="connsiteY21" fmla="*/ 1236739 h 1800080"/>
              <a:gd name="connsiteX22" fmla="*/ 3650072 w 9288370"/>
              <a:gd name="connsiteY22" fmla="*/ 1217421 h 1800080"/>
              <a:gd name="connsiteX23" fmla="*/ 3707853 w 9288370"/>
              <a:gd name="connsiteY23" fmla="*/ 1241722 h 1800080"/>
              <a:gd name="connsiteX24" fmla="*/ 3925616 w 9288370"/>
              <a:gd name="connsiteY24" fmla="*/ 1253751 h 1800080"/>
              <a:gd name="connsiteX25" fmla="*/ 3954387 w 9288370"/>
              <a:gd name="connsiteY25" fmla="*/ 1263789 h 1800080"/>
              <a:gd name="connsiteX26" fmla="*/ 3995849 w 9288370"/>
              <a:gd name="connsiteY26" fmla="*/ 1272939 h 1800080"/>
              <a:gd name="connsiteX27" fmla="*/ 4067546 w 9288370"/>
              <a:gd name="connsiteY27" fmla="*/ 1294697 h 1800080"/>
              <a:gd name="connsiteX28" fmla="*/ 4190310 w 9288370"/>
              <a:gd name="connsiteY28" fmla="*/ 1307786 h 1800080"/>
              <a:gd name="connsiteX29" fmla="*/ 4230008 w 9288370"/>
              <a:gd name="connsiteY29" fmla="*/ 1303546 h 1800080"/>
              <a:gd name="connsiteX30" fmla="*/ 4575478 w 9288370"/>
              <a:gd name="connsiteY30" fmla="*/ 1261726 h 1800080"/>
              <a:gd name="connsiteX31" fmla="*/ 4650026 w 9288370"/>
              <a:gd name="connsiteY31" fmla="*/ 1265798 h 1800080"/>
              <a:gd name="connsiteX32" fmla="*/ 4792008 w 9288370"/>
              <a:gd name="connsiteY32" fmla="*/ 1243899 h 1800080"/>
              <a:gd name="connsiteX33" fmla="*/ 4954126 w 9288370"/>
              <a:gd name="connsiteY33" fmla="*/ 1204617 h 1800080"/>
              <a:gd name="connsiteX34" fmla="*/ 5309678 w 9288370"/>
              <a:gd name="connsiteY34" fmla="*/ 1128278 h 1800080"/>
              <a:gd name="connsiteX35" fmla="*/ 5474724 w 9288370"/>
              <a:gd name="connsiteY35" fmla="*/ 1091167 h 1800080"/>
              <a:gd name="connsiteX36" fmla="*/ 5612132 w 9288370"/>
              <a:gd name="connsiteY36" fmla="*/ 1051509 h 1800080"/>
              <a:gd name="connsiteX37" fmla="*/ 5776618 w 9288370"/>
              <a:gd name="connsiteY37" fmla="*/ 1053037 h 1800080"/>
              <a:gd name="connsiteX38" fmla="*/ 5785786 w 9288370"/>
              <a:gd name="connsiteY38" fmla="*/ 1051213 h 1800080"/>
              <a:gd name="connsiteX39" fmla="*/ 5829381 w 9288370"/>
              <a:gd name="connsiteY39" fmla="*/ 1046878 h 1800080"/>
              <a:gd name="connsiteX40" fmla="*/ 5943596 w 9288370"/>
              <a:gd name="connsiteY40" fmla="*/ 1043237 h 1800080"/>
              <a:gd name="connsiteX41" fmla="*/ 5985730 w 9288370"/>
              <a:gd name="connsiteY41" fmla="*/ 1035396 h 1800080"/>
              <a:gd name="connsiteX42" fmla="*/ 6103109 w 9288370"/>
              <a:gd name="connsiteY42" fmla="*/ 1019019 h 1800080"/>
              <a:gd name="connsiteX43" fmla="*/ 6222406 w 9288370"/>
              <a:gd name="connsiteY43" fmla="*/ 985341 h 1800080"/>
              <a:gd name="connsiteX44" fmla="*/ 6598672 w 9288370"/>
              <a:gd name="connsiteY44" fmla="*/ 902062 h 1800080"/>
              <a:gd name="connsiteX45" fmla="*/ 6766149 w 9288370"/>
              <a:gd name="connsiteY45" fmla="*/ 846132 h 1800080"/>
              <a:gd name="connsiteX46" fmla="*/ 6886312 w 9288370"/>
              <a:gd name="connsiteY46" fmla="*/ 781877 h 1800080"/>
              <a:gd name="connsiteX47" fmla="*/ 7006457 w 9288370"/>
              <a:gd name="connsiteY47" fmla="*/ 699758 h 1800080"/>
              <a:gd name="connsiteX48" fmla="*/ 7231643 w 9288370"/>
              <a:gd name="connsiteY48" fmla="*/ 640778 h 1800080"/>
              <a:gd name="connsiteX49" fmla="*/ 7363123 w 9288370"/>
              <a:gd name="connsiteY49" fmla="*/ 593682 h 1800080"/>
              <a:gd name="connsiteX50" fmla="*/ 7588368 w 9288370"/>
              <a:gd name="connsiteY50" fmla="*/ 531129 h 1800080"/>
              <a:gd name="connsiteX51" fmla="*/ 7952094 w 9288370"/>
              <a:gd name="connsiteY51" fmla="*/ 409302 h 1800080"/>
              <a:gd name="connsiteX52" fmla="*/ 8231938 w 9288370"/>
              <a:gd name="connsiteY52" fmla="*/ 259259 h 1800080"/>
              <a:gd name="connsiteX53" fmla="*/ 8428864 w 9288370"/>
              <a:gd name="connsiteY53" fmla="*/ 208471 h 1800080"/>
              <a:gd name="connsiteX54" fmla="*/ 8616510 w 9288370"/>
              <a:gd name="connsiteY54" fmla="*/ 161973 h 1800080"/>
              <a:gd name="connsiteX55" fmla="*/ 8826766 w 9288370"/>
              <a:gd name="connsiteY55" fmla="*/ 152111 h 1800080"/>
              <a:gd name="connsiteX56" fmla="*/ 8917647 w 9288370"/>
              <a:gd name="connsiteY56" fmla="*/ 112232 h 1800080"/>
              <a:gd name="connsiteX57" fmla="*/ 9182272 w 9288370"/>
              <a:gd name="connsiteY57" fmla="*/ 37171 h 1800080"/>
              <a:gd name="connsiteX58" fmla="*/ 9232990 w 9288370"/>
              <a:gd name="connsiteY58" fmla="*/ 24074 h 1800080"/>
              <a:gd name="connsiteX59" fmla="*/ 9288370 w 9288370"/>
              <a:gd name="connsiteY59" fmla="*/ 0 h 1800080"/>
              <a:gd name="connsiteX60" fmla="*/ 0 w 9288370"/>
              <a:gd name="connsiteY60" fmla="*/ 0 h 1800080"/>
              <a:gd name="connsiteX61" fmla="*/ 0 w 9288370"/>
              <a:gd name="connsiteY61" fmla="*/ 1756104 h 1800080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63005 w 9288370"/>
              <a:gd name="connsiteY7" fmla="*/ 151127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63005 w 9288370"/>
              <a:gd name="connsiteY7" fmla="*/ 151127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63005 w 9288370"/>
              <a:gd name="connsiteY7" fmla="*/ 151127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151857 w 9288370"/>
              <a:gd name="connsiteY57" fmla="*/ 71188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151857 w 9288370"/>
              <a:gd name="connsiteY57" fmla="*/ 71188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17647 w 9288370"/>
              <a:gd name="connsiteY56" fmla="*/ 112232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891264 w 9288370"/>
              <a:gd name="connsiteY51" fmla="*/ 453524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789875">
                <a:moveTo>
                  <a:pt x="0" y="1756104"/>
                </a:moveTo>
                <a:cubicBezTo>
                  <a:pt x="61180" y="1773031"/>
                  <a:pt x="118015" y="1783153"/>
                  <a:pt x="161815" y="1789875"/>
                </a:cubicBezTo>
                <a:cubicBezTo>
                  <a:pt x="322341" y="1722532"/>
                  <a:pt x="218534" y="1803822"/>
                  <a:pt x="370426" y="1702965"/>
                </a:cubicBezTo>
                <a:cubicBezTo>
                  <a:pt x="508969" y="1649765"/>
                  <a:pt x="618829" y="1670489"/>
                  <a:pt x="745408" y="1599932"/>
                </a:cubicBezTo>
                <a:cubicBezTo>
                  <a:pt x="817915" y="1594528"/>
                  <a:pt x="901695" y="1525191"/>
                  <a:pt x="975961" y="1542905"/>
                </a:cubicBezTo>
                <a:cubicBezTo>
                  <a:pt x="1035022" y="1540098"/>
                  <a:pt x="1097347" y="1540789"/>
                  <a:pt x="1186668" y="1521861"/>
                </a:cubicBezTo>
                <a:lnTo>
                  <a:pt x="1330860" y="1520498"/>
                </a:lnTo>
                <a:lnTo>
                  <a:pt x="1476040" y="153168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358831" y="968813"/>
                  <a:pt x="6404896" y="961529"/>
                </a:cubicBezTo>
                <a:cubicBezTo>
                  <a:pt x="6487490" y="942036"/>
                  <a:pt x="6389790" y="916113"/>
                  <a:pt x="6598672" y="902062"/>
                </a:cubicBezTo>
                <a:cubicBezTo>
                  <a:pt x="6696217" y="878308"/>
                  <a:pt x="6709364" y="844002"/>
                  <a:pt x="6770494" y="825722"/>
                </a:cubicBezTo>
                <a:cubicBezTo>
                  <a:pt x="6832967" y="795893"/>
                  <a:pt x="6935533" y="769635"/>
                  <a:pt x="6977557" y="751262"/>
                </a:cubicBezTo>
                <a:cubicBezTo>
                  <a:pt x="6995591" y="740300"/>
                  <a:pt x="7053021" y="680053"/>
                  <a:pt x="7084667" y="686151"/>
                </a:cubicBezTo>
                <a:cubicBezTo>
                  <a:pt x="7094088" y="675153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617509" y="543641"/>
                  <a:pt x="7688303" y="524325"/>
                </a:cubicBezTo>
                <a:cubicBezTo>
                  <a:pt x="7717431" y="484097"/>
                  <a:pt x="7800658" y="514711"/>
                  <a:pt x="7891264" y="453524"/>
                </a:cubicBezTo>
                <a:cubicBezTo>
                  <a:pt x="7981870" y="392337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11401" y="167204"/>
                  <a:pt x="8761591" y="158914"/>
                </a:cubicBezTo>
                <a:lnTo>
                  <a:pt x="8921992" y="129240"/>
                </a:lnTo>
                <a:cubicBezTo>
                  <a:pt x="8981244" y="110083"/>
                  <a:pt x="8982856" y="143808"/>
                  <a:pt x="9095372" y="91599"/>
                </a:cubicBezTo>
                <a:cubicBezTo>
                  <a:pt x="9110407" y="90152"/>
                  <a:pt x="9232026" y="41068"/>
                  <a:pt x="9250369" y="34279"/>
                </a:cubicBezTo>
                <a:lnTo>
                  <a:pt x="9288370" y="0"/>
                </a:lnTo>
                <a:lnTo>
                  <a:pt x="0" y="0"/>
                </a:lnTo>
                <a:lnTo>
                  <a:pt x="0" y="175610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0568" y="793283"/>
            <a:ext cx="8512232" cy="2007915"/>
          </a:xfrm>
        </p:spPr>
        <p:txBody>
          <a:bodyPr anchor="b">
            <a:normAutofit/>
          </a:bodyPr>
          <a:lstStyle/>
          <a:p>
            <a:pPr algn="r"/>
            <a:r>
              <a:rPr lang="es-ES" dirty="0" err="1"/>
              <a:t>Compe</a:t>
            </a:r>
            <a:r>
              <a:rPr lang="es-ES" dirty="0"/>
              <a:t> Palacio Alsina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3429000"/>
            <a:ext cx="4876800" cy="1542672"/>
          </a:xfrm>
        </p:spPr>
        <p:txBody>
          <a:bodyPr anchor="t"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DDG02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6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F416739-59B1-7AC2-9649-3EE890C3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9046" y="3277"/>
            <a:ext cx="12928534" cy="6853284"/>
          </a:xfrm>
        </p:spPr>
      </p:pic>
    </p:spTree>
    <p:extLst>
      <p:ext uri="{BB962C8B-B14F-4D97-AF65-F5344CB8AC3E}">
        <p14:creationId xmlns:p14="http://schemas.microsoft.com/office/powerpoint/2010/main" val="305457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5ACA101-2F3E-72D2-55B5-F682803D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7801" y="3277"/>
            <a:ext cx="13014799" cy="6853284"/>
          </a:xfrm>
        </p:spPr>
      </p:pic>
    </p:spTree>
    <p:extLst>
      <p:ext uri="{BB962C8B-B14F-4D97-AF65-F5344CB8AC3E}">
        <p14:creationId xmlns:p14="http://schemas.microsoft.com/office/powerpoint/2010/main" val="344337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7CF1A03-E0DF-7095-7D26-DA494680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2694" y="-53685"/>
            <a:ext cx="12994255" cy="69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56EC94-FBF8-7961-9B76-43371990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4313"/>
            <a:ext cx="5115464" cy="684937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2DC210F-C745-EABB-A9BB-741CDA86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24" y="4314"/>
            <a:ext cx="5057955" cy="67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CC418D-3ACC-DA68-D005-F11098E5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2" y="4313"/>
            <a:ext cx="5129841" cy="6849372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1949851-986B-73B6-EFBC-5456BB01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1508904"/>
            <a:ext cx="5331124" cy="40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26F7F0-69CA-FC27-4BD9-28B7F698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18690"/>
            <a:ext cx="5101086" cy="68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17068A-D329-EBE1-9F05-C2C9AAB7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6" y="-719"/>
            <a:ext cx="9141124" cy="68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4A79A16-082F-6CDE-6BBD-D015C8F3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3" y="-719"/>
            <a:ext cx="9169879" cy="68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5293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AfterhoursVTI</vt:lpstr>
      <vt:lpstr>Compe Palacio Alsina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2022-05-02T18:00:23Z</dcterms:created>
  <dcterms:modified xsi:type="dcterms:W3CDTF">2022-05-02T19:44:02Z</dcterms:modified>
</cp:coreProperties>
</file>