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2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BF2"/>
    <a:srgbClr val="77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CB357-42CF-48A2-A80E-68EDA62ED569}" v="70" dt="2024-11-10T18:06:14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Guidon" userId="576c4dec93b01e4f" providerId="LiveId" clId="{DC0CB357-42CF-48A2-A80E-68EDA62ED569}"/>
    <pc:docChg chg="undo custSel addSld delSld modSld modMainMaster">
      <pc:chgData name="Sergio Guidon" userId="576c4dec93b01e4f" providerId="LiveId" clId="{DC0CB357-42CF-48A2-A80E-68EDA62ED569}" dt="2024-11-10T18:09:09.809" v="3072" actId="6549"/>
      <pc:docMkLst>
        <pc:docMk/>
      </pc:docMkLst>
      <pc:sldChg chg="delSp modSp mod delAnim modNotesTx">
        <pc:chgData name="Sergio Guidon" userId="576c4dec93b01e4f" providerId="LiveId" clId="{DC0CB357-42CF-48A2-A80E-68EDA62ED569}" dt="2024-11-10T18:09:09.809" v="3072" actId="6549"/>
        <pc:sldMkLst>
          <pc:docMk/>
          <pc:sldMk cId="41126538" sldId="256"/>
        </pc:sldMkLst>
        <pc:spChg chg="mod">
          <ac:chgData name="Sergio Guidon" userId="576c4dec93b01e4f" providerId="LiveId" clId="{DC0CB357-42CF-48A2-A80E-68EDA62ED569}" dt="2024-11-10T16:50:06.433" v="42" actId="20577"/>
          <ac:spMkLst>
            <pc:docMk/>
            <pc:sldMk cId="41126538" sldId="256"/>
            <ac:spMk id="2" creationId="{C3F4DBB5-E43E-5A38-23CF-4ED1F41A47A5}"/>
          </ac:spMkLst>
        </pc:spChg>
        <pc:spChg chg="mod">
          <ac:chgData name="Sergio Guidon" userId="576c4dec93b01e4f" providerId="LiveId" clId="{DC0CB357-42CF-48A2-A80E-68EDA62ED569}" dt="2024-11-10T16:50:20.503" v="50" actId="20577"/>
          <ac:spMkLst>
            <pc:docMk/>
            <pc:sldMk cId="41126538" sldId="256"/>
            <ac:spMk id="3" creationId="{A0CE93E6-76F2-1C34-661B-CDB22FF4DF5A}"/>
          </ac:spMkLst>
        </pc:spChg>
        <pc:picChg chg="del">
          <ac:chgData name="Sergio Guidon" userId="576c4dec93b01e4f" providerId="LiveId" clId="{DC0CB357-42CF-48A2-A80E-68EDA62ED569}" dt="2024-11-10T16:44:00.245" v="0" actId="478"/>
          <ac:picMkLst>
            <pc:docMk/>
            <pc:sldMk cId="41126538" sldId="256"/>
            <ac:picMk id="29" creationId="{5AE85D81-32ED-6410-B520-50C1AB5D89D1}"/>
          </ac:picMkLst>
        </pc:picChg>
      </pc:sldChg>
      <pc:sldChg chg="addSp delSp modSp mod delAnim modNotesTx">
        <pc:chgData name="Sergio Guidon" userId="576c4dec93b01e4f" providerId="LiveId" clId="{DC0CB357-42CF-48A2-A80E-68EDA62ED569}" dt="2024-11-10T17:58:39.281" v="2755" actId="5793"/>
        <pc:sldMkLst>
          <pc:docMk/>
          <pc:sldMk cId="48329494" sldId="257"/>
        </pc:sldMkLst>
        <pc:spChg chg="mod">
          <ac:chgData name="Sergio Guidon" userId="576c4dec93b01e4f" providerId="LiveId" clId="{DC0CB357-42CF-48A2-A80E-68EDA62ED569}" dt="2024-11-10T16:51:37.612" v="77" actId="20577"/>
          <ac:spMkLst>
            <pc:docMk/>
            <pc:sldMk cId="48329494" sldId="257"/>
            <ac:spMk id="2" creationId="{80DB52C1-E903-6C64-C8F9-E8B9CBC0DB53}"/>
          </ac:spMkLst>
        </pc:spChg>
        <pc:spChg chg="mod">
          <ac:chgData name="Sergio Guidon" userId="576c4dec93b01e4f" providerId="LiveId" clId="{DC0CB357-42CF-48A2-A80E-68EDA62ED569}" dt="2024-11-10T17:07:46.814" v="792" actId="20577"/>
          <ac:spMkLst>
            <pc:docMk/>
            <pc:sldMk cId="48329494" sldId="257"/>
            <ac:spMk id="3" creationId="{4C8B1997-5419-DD55-A897-F282D0BF4165}"/>
          </ac:spMkLst>
        </pc:spChg>
        <pc:spChg chg="mod">
          <ac:chgData name="Sergio Guidon" userId="576c4dec93b01e4f" providerId="LiveId" clId="{DC0CB357-42CF-48A2-A80E-68EDA62ED569}" dt="2024-11-10T16:52:35.546" v="97" actId="20577"/>
          <ac:spMkLst>
            <pc:docMk/>
            <pc:sldMk cId="48329494" sldId="257"/>
            <ac:spMk id="8" creationId="{4D6B2E2C-168A-FF71-89A7-FAA85167ACE5}"/>
          </ac:spMkLst>
        </pc:spChg>
        <pc:picChg chg="add del">
          <ac:chgData name="Sergio Guidon" userId="576c4dec93b01e4f" providerId="LiveId" clId="{DC0CB357-42CF-48A2-A80E-68EDA62ED569}" dt="2024-11-10T16:51:17.775" v="61" actId="478"/>
          <ac:picMkLst>
            <pc:docMk/>
            <pc:sldMk cId="48329494" sldId="257"/>
            <ac:picMk id="5" creationId="{FFB7E69F-A501-E46A-5C6F-5BB5CB4C67F9}"/>
          </ac:picMkLst>
        </pc:picChg>
        <pc:picChg chg="add del mod">
          <ac:chgData name="Sergio Guidon" userId="576c4dec93b01e4f" providerId="LiveId" clId="{DC0CB357-42CF-48A2-A80E-68EDA62ED569}" dt="2024-11-10T16:51:12.141" v="57" actId="22"/>
          <ac:picMkLst>
            <pc:docMk/>
            <pc:sldMk cId="48329494" sldId="257"/>
            <ac:picMk id="6" creationId="{BBBA52CA-BF6F-594B-9B90-E918A01A80DC}"/>
          </ac:picMkLst>
        </pc:picChg>
        <pc:picChg chg="add mod">
          <ac:chgData name="Sergio Guidon" userId="576c4dec93b01e4f" providerId="LiveId" clId="{DC0CB357-42CF-48A2-A80E-68EDA62ED569}" dt="2024-11-10T17:40:50.484" v="2168" actId="14100"/>
          <ac:picMkLst>
            <pc:docMk/>
            <pc:sldMk cId="48329494" sldId="257"/>
            <ac:picMk id="10" creationId="{FCA7C458-3328-E109-5580-8BAA94C1D902}"/>
          </ac:picMkLst>
        </pc:picChg>
        <pc:picChg chg="del">
          <ac:chgData name="Sergio Guidon" userId="576c4dec93b01e4f" providerId="LiveId" clId="{DC0CB357-42CF-48A2-A80E-68EDA62ED569}" dt="2024-11-10T16:44:24.730" v="6" actId="478"/>
          <ac:picMkLst>
            <pc:docMk/>
            <pc:sldMk cId="48329494" sldId="257"/>
            <ac:picMk id="37" creationId="{00673406-156F-D159-531C-0AF648BD6345}"/>
          </ac:picMkLst>
        </pc:picChg>
        <pc:picChg chg="del mod">
          <ac:chgData name="Sergio Guidon" userId="576c4dec93b01e4f" providerId="LiveId" clId="{DC0CB357-42CF-48A2-A80E-68EDA62ED569}" dt="2024-11-10T16:44:15.765" v="3" actId="478"/>
          <ac:picMkLst>
            <pc:docMk/>
            <pc:sldMk cId="48329494" sldId="257"/>
            <ac:picMk id="38" creationId="{49850982-BF08-4C50-062C-DA5694D99E00}"/>
          </ac:picMkLst>
        </pc:picChg>
      </pc:sldChg>
      <pc:sldChg chg="addSp delSp modSp mod delAnim modNotesTx">
        <pc:chgData name="Sergio Guidon" userId="576c4dec93b01e4f" providerId="LiveId" clId="{DC0CB357-42CF-48A2-A80E-68EDA62ED569}" dt="2024-11-10T17:58:45.151" v="2758" actId="20577"/>
        <pc:sldMkLst>
          <pc:docMk/>
          <pc:sldMk cId="965755999" sldId="258"/>
        </pc:sldMkLst>
        <pc:spChg chg="mod">
          <ac:chgData name="Sergio Guidon" userId="576c4dec93b01e4f" providerId="LiveId" clId="{DC0CB357-42CF-48A2-A80E-68EDA62ED569}" dt="2024-11-10T17:05:03.364" v="459" actId="115"/>
          <ac:spMkLst>
            <pc:docMk/>
            <pc:sldMk cId="965755999" sldId="258"/>
            <ac:spMk id="2" creationId="{80DB52C1-E903-6C64-C8F9-E8B9CBC0DB53}"/>
          </ac:spMkLst>
        </pc:spChg>
        <pc:spChg chg="mod">
          <ac:chgData name="Sergio Guidon" userId="576c4dec93b01e4f" providerId="LiveId" clId="{DC0CB357-42CF-48A2-A80E-68EDA62ED569}" dt="2024-11-10T17:10:52.602" v="951" actId="20577"/>
          <ac:spMkLst>
            <pc:docMk/>
            <pc:sldMk cId="965755999" sldId="258"/>
            <ac:spMk id="3" creationId="{4C8B1997-5419-DD55-A897-F282D0BF4165}"/>
          </ac:spMkLst>
        </pc:spChg>
        <pc:spChg chg="add del mod">
          <ac:chgData name="Sergio Guidon" userId="576c4dec93b01e4f" providerId="LiveId" clId="{DC0CB357-42CF-48A2-A80E-68EDA62ED569}" dt="2024-11-10T16:57:27.578" v="153" actId="478"/>
          <ac:spMkLst>
            <pc:docMk/>
            <pc:sldMk cId="965755999" sldId="258"/>
            <ac:spMk id="5" creationId="{E29E02F5-0226-0795-5FEF-3ADB0BBCFAC9}"/>
          </ac:spMkLst>
        </pc:spChg>
        <pc:spChg chg="mod">
          <ac:chgData name="Sergio Guidon" userId="576c4dec93b01e4f" providerId="LiveId" clId="{DC0CB357-42CF-48A2-A80E-68EDA62ED569}" dt="2024-11-10T17:05:25.154" v="495" actId="790"/>
          <ac:spMkLst>
            <pc:docMk/>
            <pc:sldMk cId="965755999" sldId="258"/>
            <ac:spMk id="8" creationId="{4D6B2E2C-168A-FF71-89A7-FAA85167ACE5}"/>
          </ac:spMkLst>
        </pc:spChg>
        <pc:picChg chg="del">
          <ac:chgData name="Sergio Guidon" userId="576c4dec93b01e4f" providerId="LiveId" clId="{DC0CB357-42CF-48A2-A80E-68EDA62ED569}" dt="2024-11-10T16:57:22.561" v="150" actId="478"/>
          <ac:picMkLst>
            <pc:docMk/>
            <pc:sldMk cId="965755999" sldId="258"/>
            <ac:picMk id="6" creationId="{10CC0407-B569-5F5B-63E5-7CE20A68B405}"/>
          </ac:picMkLst>
        </pc:picChg>
        <pc:picChg chg="add del mod">
          <ac:chgData name="Sergio Guidon" userId="576c4dec93b01e4f" providerId="LiveId" clId="{DC0CB357-42CF-48A2-A80E-68EDA62ED569}" dt="2024-11-10T17:03:00.691" v="401" actId="478"/>
          <ac:picMkLst>
            <pc:docMk/>
            <pc:sldMk cId="965755999" sldId="258"/>
            <ac:picMk id="10" creationId="{6A62D02D-1D9F-3B4B-36A9-14B96697867F}"/>
          </ac:picMkLst>
        </pc:picChg>
        <pc:picChg chg="add del mod">
          <ac:chgData name="Sergio Guidon" userId="576c4dec93b01e4f" providerId="LiveId" clId="{DC0CB357-42CF-48A2-A80E-68EDA62ED569}" dt="2024-11-10T17:03:00.691" v="401" actId="478"/>
          <ac:picMkLst>
            <pc:docMk/>
            <pc:sldMk cId="965755999" sldId="258"/>
            <ac:picMk id="12" creationId="{831892C6-586C-6A98-B6AA-C4E5C808B7CB}"/>
          </ac:picMkLst>
        </pc:picChg>
        <pc:picChg chg="add mod">
          <ac:chgData name="Sergio Guidon" userId="576c4dec93b01e4f" providerId="LiveId" clId="{DC0CB357-42CF-48A2-A80E-68EDA62ED569}" dt="2024-11-10T17:40:42.080" v="2165" actId="1076"/>
          <ac:picMkLst>
            <pc:docMk/>
            <pc:sldMk cId="965755999" sldId="258"/>
            <ac:picMk id="14" creationId="{6FD0CB27-CF7B-23C0-F868-50BED78D09C8}"/>
          </ac:picMkLst>
        </pc:picChg>
        <pc:picChg chg="add mod">
          <ac:chgData name="Sergio Guidon" userId="576c4dec93b01e4f" providerId="LiveId" clId="{DC0CB357-42CF-48A2-A80E-68EDA62ED569}" dt="2024-11-10T17:40:39.502" v="2164" actId="1076"/>
          <ac:picMkLst>
            <pc:docMk/>
            <pc:sldMk cId="965755999" sldId="258"/>
            <ac:picMk id="16" creationId="{5919FCBB-BBB9-82F4-FD46-792EC343FDB3}"/>
          </ac:picMkLst>
        </pc:picChg>
        <pc:picChg chg="del">
          <ac:chgData name="Sergio Guidon" userId="576c4dec93b01e4f" providerId="LiveId" clId="{DC0CB357-42CF-48A2-A80E-68EDA62ED569}" dt="2024-11-10T16:44:18.179" v="4" actId="478"/>
          <ac:picMkLst>
            <pc:docMk/>
            <pc:sldMk cId="965755999" sldId="258"/>
            <ac:picMk id="31" creationId="{6CB4A282-FC57-9544-E485-0ACB8F2C66C8}"/>
          </ac:picMkLst>
        </pc:picChg>
      </pc:sldChg>
      <pc:sldChg chg="delSp del mod delAnim">
        <pc:chgData name="Sergio Guidon" userId="576c4dec93b01e4f" providerId="LiveId" clId="{DC0CB357-42CF-48A2-A80E-68EDA62ED569}" dt="2024-11-10T17:11:08.823" v="952" actId="47"/>
        <pc:sldMkLst>
          <pc:docMk/>
          <pc:sldMk cId="3539358629" sldId="259"/>
        </pc:sldMkLst>
        <pc:picChg chg="del">
          <ac:chgData name="Sergio Guidon" userId="576c4dec93b01e4f" providerId="LiveId" clId="{DC0CB357-42CF-48A2-A80E-68EDA62ED569}" dt="2024-11-10T16:44:19.769" v="5" actId="478"/>
          <ac:picMkLst>
            <pc:docMk/>
            <pc:sldMk cId="3539358629" sldId="259"/>
            <ac:picMk id="18" creationId="{7ACEE9E2-AD52-58F1-0026-57B96D782ADA}"/>
          </ac:picMkLst>
        </pc:picChg>
      </pc:sldChg>
      <pc:sldChg chg="delSp del mod delAnim">
        <pc:chgData name="Sergio Guidon" userId="576c4dec93b01e4f" providerId="LiveId" clId="{DC0CB357-42CF-48A2-A80E-68EDA62ED569}" dt="2024-11-10T17:11:08.823" v="952" actId="47"/>
        <pc:sldMkLst>
          <pc:docMk/>
          <pc:sldMk cId="2486694360" sldId="260"/>
        </pc:sldMkLst>
        <pc:picChg chg="del">
          <ac:chgData name="Sergio Guidon" userId="576c4dec93b01e4f" providerId="LiveId" clId="{DC0CB357-42CF-48A2-A80E-68EDA62ED569}" dt="2024-11-10T16:44:28.092" v="7" actId="478"/>
          <ac:picMkLst>
            <pc:docMk/>
            <pc:sldMk cId="2486694360" sldId="260"/>
            <ac:picMk id="24" creationId="{9490A916-040B-C4CA-1C24-B3BB53B61408}"/>
          </ac:picMkLst>
        </pc:picChg>
      </pc:sldChg>
      <pc:sldChg chg="addSp delSp modSp mod delAnim modNotesTx">
        <pc:chgData name="Sergio Guidon" userId="576c4dec93b01e4f" providerId="LiveId" clId="{DC0CB357-42CF-48A2-A80E-68EDA62ED569}" dt="2024-11-10T17:58:54.880" v="2761" actId="20577"/>
        <pc:sldMkLst>
          <pc:docMk/>
          <pc:sldMk cId="865381679" sldId="261"/>
        </pc:sldMkLst>
        <pc:spChg chg="mod">
          <ac:chgData name="Sergio Guidon" userId="576c4dec93b01e4f" providerId="LiveId" clId="{DC0CB357-42CF-48A2-A80E-68EDA62ED569}" dt="2024-11-10T17:27:38.916" v="1524" actId="20577"/>
          <ac:spMkLst>
            <pc:docMk/>
            <pc:sldMk cId="865381679" sldId="261"/>
            <ac:spMk id="2" creationId="{80DB52C1-E903-6C64-C8F9-E8B9CBC0DB53}"/>
          </ac:spMkLst>
        </pc:spChg>
        <pc:spChg chg="mod">
          <ac:chgData name="Sergio Guidon" userId="576c4dec93b01e4f" providerId="LiveId" clId="{DC0CB357-42CF-48A2-A80E-68EDA62ED569}" dt="2024-11-10T17:48:52.455" v="2558" actId="115"/>
          <ac:spMkLst>
            <pc:docMk/>
            <pc:sldMk cId="865381679" sldId="261"/>
            <ac:spMk id="3" creationId="{4C8B1997-5419-DD55-A897-F282D0BF4165}"/>
          </ac:spMkLst>
        </pc:spChg>
        <pc:spChg chg="mod">
          <ac:chgData name="Sergio Guidon" userId="576c4dec93b01e4f" providerId="LiveId" clId="{DC0CB357-42CF-48A2-A80E-68EDA62ED569}" dt="2024-11-10T17:43:48.410" v="2204" actId="20577"/>
          <ac:spMkLst>
            <pc:docMk/>
            <pc:sldMk cId="865381679" sldId="261"/>
            <ac:spMk id="8" creationId="{4D6B2E2C-168A-FF71-89A7-FAA85167ACE5}"/>
          </ac:spMkLst>
        </pc:spChg>
        <pc:spChg chg="add mod">
          <ac:chgData name="Sergio Guidon" userId="576c4dec93b01e4f" providerId="LiveId" clId="{DC0CB357-42CF-48A2-A80E-68EDA62ED569}" dt="2024-11-10T17:38:12.577" v="2156"/>
          <ac:spMkLst>
            <pc:docMk/>
            <pc:sldMk cId="865381679" sldId="261"/>
            <ac:spMk id="11" creationId="{1BBF64AD-F6BB-14AA-1A1D-C459466741B2}"/>
          </ac:spMkLst>
        </pc:spChg>
        <pc:graphicFrameChg chg="add mod">
          <ac:chgData name="Sergio Guidon" userId="576c4dec93b01e4f" providerId="LiveId" clId="{DC0CB357-42CF-48A2-A80E-68EDA62ED569}" dt="2024-11-10T17:38:10.639" v="2155"/>
          <ac:graphicFrameMkLst>
            <pc:docMk/>
            <pc:sldMk cId="865381679" sldId="261"/>
            <ac:graphicFrameMk id="9" creationId="{E9CE5EE8-C031-2999-06E3-8CDB4B6D7251}"/>
          </ac:graphicFrameMkLst>
        </pc:graphicFrameChg>
        <pc:picChg chg="add mod">
          <ac:chgData name="Sergio Guidon" userId="576c4dec93b01e4f" providerId="LiveId" clId="{DC0CB357-42CF-48A2-A80E-68EDA62ED569}" dt="2024-11-10T17:40:25.870" v="2162" actId="1076"/>
          <ac:picMkLst>
            <pc:docMk/>
            <pc:sldMk cId="865381679" sldId="261"/>
            <ac:picMk id="5" creationId="{0702E607-0D37-D20F-4C64-F7E9F9F4CFF4}"/>
          </ac:picMkLst>
        </pc:picChg>
        <pc:picChg chg="del">
          <ac:chgData name="Sergio Guidon" userId="576c4dec93b01e4f" providerId="LiveId" clId="{DC0CB357-42CF-48A2-A80E-68EDA62ED569}" dt="2024-11-10T17:27:30.219" v="1496" actId="478"/>
          <ac:picMkLst>
            <pc:docMk/>
            <pc:sldMk cId="865381679" sldId="261"/>
            <ac:picMk id="6" creationId="{D80022D1-55E8-D500-DED6-FB6976A7B3F8}"/>
          </ac:picMkLst>
        </pc:picChg>
        <pc:picChg chg="del">
          <ac:chgData name="Sergio Guidon" userId="576c4dec93b01e4f" providerId="LiveId" clId="{DC0CB357-42CF-48A2-A80E-68EDA62ED569}" dt="2024-11-10T17:27:30.219" v="1496" actId="478"/>
          <ac:picMkLst>
            <pc:docMk/>
            <pc:sldMk cId="865381679" sldId="261"/>
            <ac:picMk id="10" creationId="{3445859D-7D4B-23A7-7188-4F7D5D31D36B}"/>
          </ac:picMkLst>
        </pc:picChg>
        <pc:picChg chg="add mod">
          <ac:chgData name="Sergio Guidon" userId="576c4dec93b01e4f" providerId="LiveId" clId="{DC0CB357-42CF-48A2-A80E-68EDA62ED569}" dt="2024-11-10T17:40:11.133" v="2160" actId="1076"/>
          <ac:picMkLst>
            <pc:docMk/>
            <pc:sldMk cId="865381679" sldId="261"/>
            <ac:picMk id="13" creationId="{F8B76095-2F77-544D-2A75-D1F8FD56307E}"/>
          </ac:picMkLst>
        </pc:picChg>
        <pc:picChg chg="add del mod">
          <ac:chgData name="Sergio Guidon" userId="576c4dec93b01e4f" providerId="LiveId" clId="{DC0CB357-42CF-48A2-A80E-68EDA62ED569}" dt="2024-11-10T17:42:15.327" v="2174" actId="21"/>
          <ac:picMkLst>
            <pc:docMk/>
            <pc:sldMk cId="865381679" sldId="261"/>
            <ac:picMk id="14" creationId="{9D8454D6-CAA4-8F6F-CA08-F0CE5BC2158D}"/>
          </ac:picMkLst>
        </pc:picChg>
        <pc:picChg chg="add del mod">
          <ac:chgData name="Sergio Guidon" userId="576c4dec93b01e4f" providerId="LiveId" clId="{DC0CB357-42CF-48A2-A80E-68EDA62ED569}" dt="2024-11-10T17:43:14.303" v="2186" actId="21"/>
          <ac:picMkLst>
            <pc:docMk/>
            <pc:sldMk cId="865381679" sldId="261"/>
            <ac:picMk id="15" creationId="{AE899B65-279C-9C29-B23E-0767527CD8A1}"/>
          </ac:picMkLst>
        </pc:picChg>
        <pc:picChg chg="del">
          <ac:chgData name="Sergio Guidon" userId="576c4dec93b01e4f" providerId="LiveId" clId="{DC0CB357-42CF-48A2-A80E-68EDA62ED569}" dt="2024-11-10T16:44:30.048" v="8" actId="478"/>
          <ac:picMkLst>
            <pc:docMk/>
            <pc:sldMk cId="865381679" sldId="261"/>
            <ac:picMk id="22" creationId="{08EA8286-25A2-AB12-57DA-CA7195715C63}"/>
          </ac:picMkLst>
        </pc:picChg>
      </pc:sldChg>
      <pc:sldChg chg="addSp delSp modSp add mod modNotesTx">
        <pc:chgData name="Sergio Guidon" userId="576c4dec93b01e4f" providerId="LiveId" clId="{DC0CB357-42CF-48A2-A80E-68EDA62ED569}" dt="2024-11-10T18:07:21.477" v="2993" actId="115"/>
        <pc:sldMkLst>
          <pc:docMk/>
          <pc:sldMk cId="3480484412" sldId="262"/>
        </pc:sldMkLst>
        <pc:spChg chg="mod">
          <ac:chgData name="Sergio Guidon" userId="576c4dec93b01e4f" providerId="LiveId" clId="{DC0CB357-42CF-48A2-A80E-68EDA62ED569}" dt="2024-11-10T18:07:21.477" v="2993" actId="115"/>
          <ac:spMkLst>
            <pc:docMk/>
            <pc:sldMk cId="3480484412" sldId="262"/>
            <ac:spMk id="2" creationId="{E51AD9B9-73D7-4790-11C6-C09151F3D2D0}"/>
          </ac:spMkLst>
        </pc:spChg>
        <pc:spChg chg="mod">
          <ac:chgData name="Sergio Guidon" userId="576c4dec93b01e4f" providerId="LiveId" clId="{DC0CB357-42CF-48A2-A80E-68EDA62ED569}" dt="2024-11-10T17:31:45.846" v="1880" actId="115"/>
          <ac:spMkLst>
            <pc:docMk/>
            <pc:sldMk cId="3480484412" sldId="262"/>
            <ac:spMk id="3" creationId="{7F3380FD-02E0-592D-C508-737423D40C85}"/>
          </ac:spMkLst>
        </pc:spChg>
        <pc:spChg chg="mod">
          <ac:chgData name="Sergio Guidon" userId="576c4dec93b01e4f" providerId="LiveId" clId="{DC0CB357-42CF-48A2-A80E-68EDA62ED569}" dt="2024-11-10T17:31:25.978" v="1877" actId="20577"/>
          <ac:spMkLst>
            <pc:docMk/>
            <pc:sldMk cId="3480484412" sldId="262"/>
            <ac:spMk id="8" creationId="{9D2F9836-6AED-DE83-3037-131889BFEB57}"/>
          </ac:spMkLst>
        </pc:spChg>
        <pc:picChg chg="add mod">
          <ac:chgData name="Sergio Guidon" userId="576c4dec93b01e4f" providerId="LiveId" clId="{DC0CB357-42CF-48A2-A80E-68EDA62ED569}" dt="2024-11-10T17:16:36.347" v="971" actId="1076"/>
          <ac:picMkLst>
            <pc:docMk/>
            <pc:sldMk cId="3480484412" sldId="262"/>
            <ac:picMk id="5" creationId="{AF33010B-3669-715D-750B-15677F1BD01E}"/>
          </ac:picMkLst>
        </pc:picChg>
        <pc:picChg chg="add mod">
          <ac:chgData name="Sergio Guidon" userId="576c4dec93b01e4f" providerId="LiveId" clId="{DC0CB357-42CF-48A2-A80E-68EDA62ED569}" dt="2024-11-10T17:16:37.903" v="972" actId="1076"/>
          <ac:picMkLst>
            <pc:docMk/>
            <pc:sldMk cId="3480484412" sldId="262"/>
            <ac:picMk id="9" creationId="{F8B6848E-70A0-7021-12AA-26AC27749374}"/>
          </ac:picMkLst>
        </pc:picChg>
        <pc:picChg chg="del">
          <ac:chgData name="Sergio Guidon" userId="576c4dec93b01e4f" providerId="LiveId" clId="{DC0CB357-42CF-48A2-A80E-68EDA62ED569}" dt="2024-11-10T17:15:26.506" v="954" actId="478"/>
          <ac:picMkLst>
            <pc:docMk/>
            <pc:sldMk cId="3480484412" sldId="262"/>
            <ac:picMk id="14" creationId="{14DE1AF2-FF07-CBE2-4287-B1D6D3C1D6B6}"/>
          </ac:picMkLst>
        </pc:picChg>
        <pc:picChg chg="del">
          <ac:chgData name="Sergio Guidon" userId="576c4dec93b01e4f" providerId="LiveId" clId="{DC0CB357-42CF-48A2-A80E-68EDA62ED569}" dt="2024-11-10T17:15:26.506" v="954" actId="478"/>
          <ac:picMkLst>
            <pc:docMk/>
            <pc:sldMk cId="3480484412" sldId="262"/>
            <ac:picMk id="16" creationId="{F30CFCA8-190E-E926-ADF3-E6164385BA62}"/>
          </ac:picMkLst>
        </pc:picChg>
      </pc:sldChg>
      <pc:sldChg chg="addSp delSp modSp add mod modNotesTx">
        <pc:chgData name="Sergio Guidon" userId="576c4dec93b01e4f" providerId="LiveId" clId="{DC0CB357-42CF-48A2-A80E-68EDA62ED569}" dt="2024-11-10T18:07:05.404" v="2991" actId="20577"/>
        <pc:sldMkLst>
          <pc:docMk/>
          <pc:sldMk cId="1457297189" sldId="263"/>
        </pc:sldMkLst>
        <pc:spChg chg="mod">
          <ac:chgData name="Sergio Guidon" userId="576c4dec93b01e4f" providerId="LiveId" clId="{DC0CB357-42CF-48A2-A80E-68EDA62ED569}" dt="2024-11-10T18:07:05.404" v="2991" actId="20577"/>
          <ac:spMkLst>
            <pc:docMk/>
            <pc:sldMk cId="1457297189" sldId="263"/>
            <ac:spMk id="2" creationId="{CFBB8507-F402-C036-AA5C-3AA5E58DB243}"/>
          </ac:spMkLst>
        </pc:spChg>
        <pc:spChg chg="del">
          <ac:chgData name="Sergio Guidon" userId="576c4dec93b01e4f" providerId="LiveId" clId="{DC0CB357-42CF-48A2-A80E-68EDA62ED569}" dt="2024-11-10T17:25:23.129" v="1442" actId="478"/>
          <ac:spMkLst>
            <pc:docMk/>
            <pc:sldMk cId="1457297189" sldId="263"/>
            <ac:spMk id="3" creationId="{379D55D8-F635-695A-012A-DDC5BB36FB48}"/>
          </ac:spMkLst>
        </pc:spChg>
        <pc:spChg chg="add del mod">
          <ac:chgData name="Sergio Guidon" userId="576c4dec93b01e4f" providerId="LiveId" clId="{DC0CB357-42CF-48A2-A80E-68EDA62ED569}" dt="2024-11-10T17:25:28.702" v="1443" actId="478"/>
          <ac:spMkLst>
            <pc:docMk/>
            <pc:sldMk cId="1457297189" sldId="263"/>
            <ac:spMk id="5" creationId="{4D21A38E-AA9C-877B-86C4-DDB0A3155C9C}"/>
          </ac:spMkLst>
        </pc:spChg>
        <pc:spChg chg="del">
          <ac:chgData name="Sergio Guidon" userId="576c4dec93b01e4f" providerId="LiveId" clId="{DC0CB357-42CF-48A2-A80E-68EDA62ED569}" dt="2024-11-10T17:25:23.129" v="1442" actId="478"/>
          <ac:spMkLst>
            <pc:docMk/>
            <pc:sldMk cId="1457297189" sldId="263"/>
            <ac:spMk id="8" creationId="{49FDD911-F291-1EA5-4985-6B2A1C9EA6E3}"/>
          </ac:spMkLst>
        </pc:spChg>
        <pc:spChg chg="add del">
          <ac:chgData name="Sergio Guidon" userId="576c4dec93b01e4f" providerId="LiveId" clId="{DC0CB357-42CF-48A2-A80E-68EDA62ED569}" dt="2024-11-10T18:00:35.551" v="2765" actId="22"/>
          <ac:spMkLst>
            <pc:docMk/>
            <pc:sldMk cId="1457297189" sldId="263"/>
            <ac:spMk id="12" creationId="{D13C0383-D7BF-56F2-E55E-5D3E382B8117}"/>
          </ac:spMkLst>
        </pc:spChg>
        <pc:spChg chg="add del mod">
          <ac:chgData name="Sergio Guidon" userId="576c4dec93b01e4f" providerId="LiveId" clId="{DC0CB357-42CF-48A2-A80E-68EDA62ED569}" dt="2024-11-10T18:03:38.804" v="2864" actId="478"/>
          <ac:spMkLst>
            <pc:docMk/>
            <pc:sldMk cId="1457297189" sldId="263"/>
            <ac:spMk id="14" creationId="{DB87E538-E8D3-61A4-BAC0-587C05CC36DD}"/>
          </ac:spMkLst>
        </pc:spChg>
        <pc:spChg chg="add mod">
          <ac:chgData name="Sergio Guidon" userId="576c4dec93b01e4f" providerId="LiveId" clId="{DC0CB357-42CF-48A2-A80E-68EDA62ED569}" dt="2024-11-10T18:05:12.102" v="2938" actId="20577"/>
          <ac:spMkLst>
            <pc:docMk/>
            <pc:sldMk cId="1457297189" sldId="263"/>
            <ac:spMk id="15" creationId="{3D94E653-63CD-2B15-E458-D827017333A0}"/>
          </ac:spMkLst>
        </pc:spChg>
        <pc:spChg chg="add del mod">
          <ac:chgData name="Sergio Guidon" userId="576c4dec93b01e4f" providerId="LiveId" clId="{DC0CB357-42CF-48A2-A80E-68EDA62ED569}" dt="2024-11-10T18:05:35.436" v="2939" actId="478"/>
          <ac:spMkLst>
            <pc:docMk/>
            <pc:sldMk cId="1457297189" sldId="263"/>
            <ac:spMk id="16" creationId="{FB9860B8-5FEE-1AFE-1379-A7B22DD9FA89}"/>
          </ac:spMkLst>
        </pc:spChg>
        <pc:spChg chg="add mod">
          <ac:chgData name="Sergio Guidon" userId="576c4dec93b01e4f" providerId="LiveId" clId="{DC0CB357-42CF-48A2-A80E-68EDA62ED569}" dt="2024-11-10T18:05:45.245" v="2967" actId="20577"/>
          <ac:spMkLst>
            <pc:docMk/>
            <pc:sldMk cId="1457297189" sldId="263"/>
            <ac:spMk id="18" creationId="{862FAF84-D36B-C443-824A-CFBAFFFEFEB2}"/>
          </ac:spMkLst>
        </pc:spChg>
        <pc:picChg chg="add mod modCrop">
          <ac:chgData name="Sergio Guidon" userId="576c4dec93b01e4f" providerId="LiveId" clId="{DC0CB357-42CF-48A2-A80E-68EDA62ED569}" dt="2024-11-10T18:06:40.086" v="2976" actId="1076"/>
          <ac:picMkLst>
            <pc:docMk/>
            <pc:sldMk cId="1457297189" sldId="263"/>
            <ac:picMk id="9" creationId="{EDD96178-1E79-6744-9022-97942A978EF4}"/>
          </ac:picMkLst>
        </pc:picChg>
        <pc:picChg chg="del">
          <ac:chgData name="Sergio Guidon" userId="576c4dec93b01e4f" providerId="LiveId" clId="{DC0CB357-42CF-48A2-A80E-68EDA62ED569}" dt="2024-11-10T17:25:20.728" v="1441" actId="478"/>
          <ac:picMkLst>
            <pc:docMk/>
            <pc:sldMk cId="1457297189" sldId="263"/>
            <ac:picMk id="10" creationId="{0EAD7C9D-B7D0-8C16-BAC1-2E659EB26294}"/>
          </ac:picMkLst>
        </pc:picChg>
        <pc:picChg chg="add mod">
          <ac:chgData name="Sergio Guidon" userId="576c4dec93b01e4f" providerId="LiveId" clId="{DC0CB357-42CF-48A2-A80E-68EDA62ED569}" dt="2024-11-10T18:06:50.483" v="2978" actId="1076"/>
          <ac:picMkLst>
            <pc:docMk/>
            <pc:sldMk cId="1457297189" sldId="263"/>
            <ac:picMk id="19" creationId="{66361F45-5ABC-3F53-CC6F-5ABC88B11BE7}"/>
          </ac:picMkLst>
        </pc:picChg>
        <pc:cxnChg chg="del">
          <ac:chgData name="Sergio Guidon" userId="576c4dec93b01e4f" providerId="LiveId" clId="{DC0CB357-42CF-48A2-A80E-68EDA62ED569}" dt="2024-11-10T17:25:30.511" v="1444" actId="478"/>
          <ac:cxnSpMkLst>
            <pc:docMk/>
            <pc:sldMk cId="1457297189" sldId="263"/>
            <ac:cxnSpMk id="7" creationId="{A2340165-F5AF-9E1C-CD0F-9F3BFD2ED28C}"/>
          </ac:cxnSpMkLst>
        </pc:cxnChg>
        <pc:cxnChg chg="add mod">
          <ac:chgData name="Sergio Guidon" userId="576c4dec93b01e4f" providerId="LiveId" clId="{DC0CB357-42CF-48A2-A80E-68EDA62ED569}" dt="2024-11-10T18:05:35.738" v="2940"/>
          <ac:cxnSpMkLst>
            <pc:docMk/>
            <pc:sldMk cId="1457297189" sldId="263"/>
            <ac:cxnSpMk id="17" creationId="{24F4FA55-2EC4-CC4B-41EF-300234B54D33}"/>
          </ac:cxnSpMkLst>
        </pc:cxnChg>
      </pc:sldChg>
      <pc:sldChg chg="addSp delSp modSp add mod modNotesTx">
        <pc:chgData name="Sergio Guidon" userId="576c4dec93b01e4f" providerId="LiveId" clId="{DC0CB357-42CF-48A2-A80E-68EDA62ED569}" dt="2024-11-10T17:58:51.589" v="2760" actId="20577"/>
        <pc:sldMkLst>
          <pc:docMk/>
          <pc:sldMk cId="760965301" sldId="264"/>
        </pc:sldMkLst>
        <pc:spChg chg="mod">
          <ac:chgData name="Sergio Guidon" userId="576c4dec93b01e4f" providerId="LiveId" clId="{DC0CB357-42CF-48A2-A80E-68EDA62ED569}" dt="2024-11-10T17:25:57.619" v="1480" actId="6549"/>
          <ac:spMkLst>
            <pc:docMk/>
            <pc:sldMk cId="760965301" sldId="264"/>
            <ac:spMk id="2" creationId="{A613E976-E519-A941-09F4-6EC5C4FF04A4}"/>
          </ac:spMkLst>
        </pc:spChg>
        <pc:spChg chg="mod">
          <ac:chgData name="Sergio Guidon" userId="576c4dec93b01e4f" providerId="LiveId" clId="{DC0CB357-42CF-48A2-A80E-68EDA62ED569}" dt="2024-11-10T17:32:32.312" v="1941" actId="20577"/>
          <ac:spMkLst>
            <pc:docMk/>
            <pc:sldMk cId="760965301" sldId="264"/>
            <ac:spMk id="3" creationId="{4FB2B628-E79A-4545-2D1A-A1900C435800}"/>
          </ac:spMkLst>
        </pc:spChg>
        <pc:spChg chg="mod">
          <ac:chgData name="Sergio Guidon" userId="576c4dec93b01e4f" providerId="LiveId" clId="{DC0CB357-42CF-48A2-A80E-68EDA62ED569}" dt="2024-11-10T17:28:19.432" v="1602" actId="20577"/>
          <ac:spMkLst>
            <pc:docMk/>
            <pc:sldMk cId="760965301" sldId="264"/>
            <ac:spMk id="8" creationId="{F95CFE77-8764-BD01-EA18-FE847F23CBA5}"/>
          </ac:spMkLst>
        </pc:spChg>
        <pc:picChg chg="del">
          <ac:chgData name="Sergio Guidon" userId="576c4dec93b01e4f" providerId="LiveId" clId="{DC0CB357-42CF-48A2-A80E-68EDA62ED569}" dt="2024-11-10T17:26:03.187" v="1481" actId="478"/>
          <ac:picMkLst>
            <pc:docMk/>
            <pc:sldMk cId="760965301" sldId="264"/>
            <ac:picMk id="5" creationId="{2B460F9E-7C87-F0DB-846C-A506A9FA6372}"/>
          </ac:picMkLst>
        </pc:picChg>
        <pc:picChg chg="add mod">
          <ac:chgData name="Sergio Guidon" userId="576c4dec93b01e4f" providerId="LiveId" clId="{DC0CB357-42CF-48A2-A80E-68EDA62ED569}" dt="2024-11-10T17:40:31.564" v="2163" actId="1076"/>
          <ac:picMkLst>
            <pc:docMk/>
            <pc:sldMk cId="760965301" sldId="264"/>
            <ac:picMk id="6" creationId="{3624ECE5-B4CF-DE64-E70D-72736EFFCC8D}"/>
          </ac:picMkLst>
        </pc:picChg>
        <pc:picChg chg="del">
          <ac:chgData name="Sergio Guidon" userId="576c4dec93b01e4f" providerId="LiveId" clId="{DC0CB357-42CF-48A2-A80E-68EDA62ED569}" dt="2024-11-10T17:26:03.187" v="1481" actId="478"/>
          <ac:picMkLst>
            <pc:docMk/>
            <pc:sldMk cId="760965301" sldId="264"/>
            <ac:picMk id="9" creationId="{AAE4182A-B7A9-765D-1BCB-346237A5E140}"/>
          </ac:picMkLst>
        </pc:picChg>
      </pc:sldChg>
      <pc:sldChg chg="addSp delSp modSp add mod modNotesTx">
        <pc:chgData name="Sergio Guidon" userId="576c4dec93b01e4f" providerId="LiveId" clId="{DC0CB357-42CF-48A2-A80E-68EDA62ED569}" dt="2024-11-10T17:59:00.354" v="2762" actId="20577"/>
        <pc:sldMkLst>
          <pc:docMk/>
          <pc:sldMk cId="3228482738" sldId="265"/>
        </pc:sldMkLst>
        <pc:spChg chg="mod">
          <ac:chgData name="Sergio Guidon" userId="576c4dec93b01e4f" providerId="LiveId" clId="{DC0CB357-42CF-48A2-A80E-68EDA62ED569}" dt="2024-11-10T17:27:54.130" v="1570" actId="20577"/>
          <ac:spMkLst>
            <pc:docMk/>
            <pc:sldMk cId="3228482738" sldId="265"/>
            <ac:spMk id="2" creationId="{4F20CB8E-140C-E455-0E86-886868818F6A}"/>
          </ac:spMkLst>
        </pc:spChg>
        <pc:spChg chg="mod">
          <ac:chgData name="Sergio Guidon" userId="576c4dec93b01e4f" providerId="LiveId" clId="{DC0CB357-42CF-48A2-A80E-68EDA62ED569}" dt="2024-11-10T17:47:30.756" v="2545" actId="115"/>
          <ac:spMkLst>
            <pc:docMk/>
            <pc:sldMk cId="3228482738" sldId="265"/>
            <ac:spMk id="3" creationId="{4614F81D-B6B0-022A-CCC5-B48065289F87}"/>
          </ac:spMkLst>
        </pc:spChg>
        <pc:spChg chg="mod">
          <ac:chgData name="Sergio Guidon" userId="576c4dec93b01e4f" providerId="LiveId" clId="{DC0CB357-42CF-48A2-A80E-68EDA62ED569}" dt="2024-11-10T17:45:41.469" v="2504" actId="20577"/>
          <ac:spMkLst>
            <pc:docMk/>
            <pc:sldMk cId="3228482738" sldId="265"/>
            <ac:spMk id="8" creationId="{8C7B35A2-5ED1-0158-E79A-A4AC73D67C4B}"/>
          </ac:spMkLst>
        </pc:spChg>
        <pc:spChg chg="add">
          <ac:chgData name="Sergio Guidon" userId="576c4dec93b01e4f" providerId="LiveId" clId="{DC0CB357-42CF-48A2-A80E-68EDA62ED569}" dt="2024-11-10T17:47:04.901" v="2538"/>
          <ac:spMkLst>
            <pc:docMk/>
            <pc:sldMk cId="3228482738" sldId="265"/>
            <ac:spMk id="10" creationId="{BEB80313-BA5B-7AD1-F0F9-1EBFDDEF45ED}"/>
          </ac:spMkLst>
        </pc:spChg>
        <pc:picChg chg="add del">
          <ac:chgData name="Sergio Guidon" userId="576c4dec93b01e4f" providerId="LiveId" clId="{DC0CB357-42CF-48A2-A80E-68EDA62ED569}" dt="2024-11-10T17:42:07.373" v="2170" actId="21"/>
          <ac:picMkLst>
            <pc:docMk/>
            <pc:sldMk cId="3228482738" sldId="265"/>
            <ac:picMk id="5" creationId="{9D8454D6-CAA4-8F6F-CA08-F0CE5BC2158D}"/>
          </ac:picMkLst>
        </pc:picChg>
        <pc:picChg chg="add del mod">
          <ac:chgData name="Sergio Guidon" userId="576c4dec93b01e4f" providerId="LiveId" clId="{DC0CB357-42CF-48A2-A80E-68EDA62ED569}" dt="2024-11-10T17:43:10.210" v="2184" actId="21"/>
          <ac:picMkLst>
            <pc:docMk/>
            <pc:sldMk cId="3228482738" sldId="265"/>
            <ac:picMk id="9" creationId="{AE899B65-279C-9C29-B23E-0767527CD8A1}"/>
          </ac:picMkLst>
        </pc:picChg>
        <pc:picChg chg="add mod">
          <ac:chgData name="Sergio Guidon" userId="576c4dec93b01e4f" providerId="LiveId" clId="{DC0CB357-42CF-48A2-A80E-68EDA62ED569}" dt="2024-11-10T17:42:20.047" v="2176" actId="1076"/>
          <ac:picMkLst>
            <pc:docMk/>
            <pc:sldMk cId="3228482738" sldId="265"/>
            <ac:picMk id="14" creationId="{9D8454D6-CAA4-8F6F-CA08-F0CE5BC2158D}"/>
          </ac:picMkLst>
        </pc:picChg>
        <pc:picChg chg="add mod">
          <ac:chgData name="Sergio Guidon" userId="576c4dec93b01e4f" providerId="LiveId" clId="{DC0CB357-42CF-48A2-A80E-68EDA62ED569}" dt="2024-11-10T17:43:15.900" v="2187"/>
          <ac:picMkLst>
            <pc:docMk/>
            <pc:sldMk cId="3228482738" sldId="265"/>
            <ac:picMk id="15" creationId="{AE899B65-279C-9C29-B23E-0767527CD8A1}"/>
          </ac:picMkLst>
        </pc:picChg>
      </pc:sldChg>
      <pc:sldChg chg="addSp delSp modSp add mod modNotesTx">
        <pc:chgData name="Sergio Guidon" userId="576c4dec93b01e4f" providerId="LiveId" clId="{DC0CB357-42CF-48A2-A80E-68EDA62ED569}" dt="2024-11-10T18:08:09.580" v="3071" actId="115"/>
        <pc:sldMkLst>
          <pc:docMk/>
          <pc:sldMk cId="2055491288" sldId="266"/>
        </pc:sldMkLst>
        <pc:spChg chg="mod">
          <ac:chgData name="Sergio Guidon" userId="576c4dec93b01e4f" providerId="LiveId" clId="{DC0CB357-42CF-48A2-A80E-68EDA62ED569}" dt="2024-11-10T18:08:09.580" v="3071" actId="115"/>
          <ac:spMkLst>
            <pc:docMk/>
            <pc:sldMk cId="2055491288" sldId="266"/>
            <ac:spMk id="2" creationId="{D2455C27-BB78-7C6F-C9D9-EC85B87A1DDA}"/>
          </ac:spMkLst>
        </pc:spChg>
        <pc:spChg chg="add del mod">
          <ac:chgData name="Sergio Guidon" userId="576c4dec93b01e4f" providerId="LiveId" clId="{DC0CB357-42CF-48A2-A80E-68EDA62ED569}" dt="2024-11-10T17:51:18.019" v="2569" actId="27636"/>
          <ac:spMkLst>
            <pc:docMk/>
            <pc:sldMk cId="2055491288" sldId="266"/>
            <ac:spMk id="3" creationId="{749A8B8F-2BE4-66FE-14F8-8C90BB7355FC}"/>
          </ac:spMkLst>
        </pc:spChg>
        <pc:spChg chg="add mod">
          <ac:chgData name="Sergio Guidon" userId="576c4dec93b01e4f" providerId="LiveId" clId="{DC0CB357-42CF-48A2-A80E-68EDA62ED569}" dt="2024-11-10T17:51:05.490" v="2561"/>
          <ac:spMkLst>
            <pc:docMk/>
            <pc:sldMk cId="2055491288" sldId="266"/>
            <ac:spMk id="4" creationId="{E33CECB1-EBA0-5072-6D17-7FB127D3A6BA}"/>
          </ac:spMkLst>
        </pc:spChg>
        <pc:spChg chg="add mod">
          <ac:chgData name="Sergio Guidon" userId="576c4dec93b01e4f" providerId="LiveId" clId="{DC0CB357-42CF-48A2-A80E-68EDA62ED569}" dt="2024-11-10T17:58:28.144" v="2753" actId="1036"/>
          <ac:spMkLst>
            <pc:docMk/>
            <pc:sldMk cId="2055491288" sldId="266"/>
            <ac:spMk id="6" creationId="{364E4BA8-6025-8B4B-D2AF-FB6D44CC73C7}"/>
          </ac:spMkLst>
        </pc:spChg>
        <pc:spChg chg="mod">
          <ac:chgData name="Sergio Guidon" userId="576c4dec93b01e4f" providerId="LiveId" clId="{DC0CB357-42CF-48A2-A80E-68EDA62ED569}" dt="2024-11-10T17:51:40.008" v="2626" actId="20577"/>
          <ac:spMkLst>
            <pc:docMk/>
            <pc:sldMk cId="2055491288" sldId="266"/>
            <ac:spMk id="8" creationId="{1655BDDB-F88A-2465-E6AB-8A7B9F0EE8E7}"/>
          </ac:spMkLst>
        </pc:spChg>
        <pc:spChg chg="add mod">
          <ac:chgData name="Sergio Guidon" userId="576c4dec93b01e4f" providerId="LiveId" clId="{DC0CB357-42CF-48A2-A80E-68EDA62ED569}" dt="2024-11-10T17:58:28.144" v="2753" actId="1036"/>
          <ac:spMkLst>
            <pc:docMk/>
            <pc:sldMk cId="2055491288" sldId="266"/>
            <ac:spMk id="10" creationId="{21670DF1-69A1-5F41-CDAD-B245B6029A26}"/>
          </ac:spMkLst>
        </pc:spChg>
        <pc:spChg chg="add del mod ord">
          <ac:chgData name="Sergio Guidon" userId="576c4dec93b01e4f" providerId="LiveId" clId="{DC0CB357-42CF-48A2-A80E-68EDA62ED569}" dt="2024-11-10T17:55:24.308" v="2690" actId="1037"/>
          <ac:spMkLst>
            <pc:docMk/>
            <pc:sldMk cId="2055491288" sldId="266"/>
            <ac:spMk id="11" creationId="{61ECBAA4-C2E8-E8D6-18EF-36E1FAA77DED}"/>
          </ac:spMkLst>
        </pc:spChg>
        <pc:spChg chg="add mod">
          <ac:chgData name="Sergio Guidon" userId="576c4dec93b01e4f" providerId="LiveId" clId="{DC0CB357-42CF-48A2-A80E-68EDA62ED569}" dt="2024-11-10T17:57:41.936" v="2729" actId="207"/>
          <ac:spMkLst>
            <pc:docMk/>
            <pc:sldMk cId="2055491288" sldId="266"/>
            <ac:spMk id="12" creationId="{DCBE9DC0-9711-04F9-FEF6-F1712276E6BE}"/>
          </ac:spMkLst>
        </pc:spChg>
        <pc:spChg chg="add del mod">
          <ac:chgData name="Sergio Guidon" userId="576c4dec93b01e4f" providerId="LiveId" clId="{DC0CB357-42CF-48A2-A80E-68EDA62ED569}" dt="2024-11-10T17:54:48.126" v="2660" actId="478"/>
          <ac:spMkLst>
            <pc:docMk/>
            <pc:sldMk cId="2055491288" sldId="266"/>
            <ac:spMk id="13" creationId="{B112A710-D4D7-799C-4BB0-007BAD355A25}"/>
          </ac:spMkLst>
        </pc:spChg>
        <pc:spChg chg="mod">
          <ac:chgData name="Sergio Guidon" userId="576c4dec93b01e4f" providerId="LiveId" clId="{DC0CB357-42CF-48A2-A80E-68EDA62ED569}" dt="2024-11-10T17:57:30.181" v="2727" actId="207"/>
          <ac:spMkLst>
            <pc:docMk/>
            <pc:sldMk cId="2055491288" sldId="266"/>
            <ac:spMk id="16" creationId="{C4977859-84EE-5648-5EAF-BD5DCA15A385}"/>
          </ac:spMkLst>
        </pc:spChg>
        <pc:spChg chg="mod">
          <ac:chgData name="Sergio Guidon" userId="576c4dec93b01e4f" providerId="LiveId" clId="{DC0CB357-42CF-48A2-A80E-68EDA62ED569}" dt="2024-11-10T17:55:43.648" v="2696"/>
          <ac:spMkLst>
            <pc:docMk/>
            <pc:sldMk cId="2055491288" sldId="266"/>
            <ac:spMk id="17" creationId="{37532793-2463-1467-AB7B-06EB4A1837B3}"/>
          </ac:spMkLst>
        </pc:spChg>
        <pc:spChg chg="mod">
          <ac:chgData name="Sergio Guidon" userId="576c4dec93b01e4f" providerId="LiveId" clId="{DC0CB357-42CF-48A2-A80E-68EDA62ED569}" dt="2024-11-10T17:57:37.822" v="2728" actId="207"/>
          <ac:spMkLst>
            <pc:docMk/>
            <pc:sldMk cId="2055491288" sldId="266"/>
            <ac:spMk id="19" creationId="{A5B2F717-8280-DAD3-2EDB-3158038919F3}"/>
          </ac:spMkLst>
        </pc:spChg>
        <pc:spChg chg="mod">
          <ac:chgData name="Sergio Guidon" userId="576c4dec93b01e4f" providerId="LiveId" clId="{DC0CB357-42CF-48A2-A80E-68EDA62ED569}" dt="2024-11-10T17:56:01.938" v="2701"/>
          <ac:spMkLst>
            <pc:docMk/>
            <pc:sldMk cId="2055491288" sldId="266"/>
            <ac:spMk id="20" creationId="{5376933E-3D4D-A9FC-72AE-9D074DC4570D}"/>
          </ac:spMkLst>
        </pc:spChg>
        <pc:spChg chg="add mod">
          <ac:chgData name="Sergio Guidon" userId="576c4dec93b01e4f" providerId="LiveId" clId="{DC0CB357-42CF-48A2-A80E-68EDA62ED569}" dt="2024-11-10T17:58:28.144" v="2753" actId="1036"/>
          <ac:spMkLst>
            <pc:docMk/>
            <pc:sldMk cId="2055491288" sldId="266"/>
            <ac:spMk id="22" creationId="{B6FB44E7-5183-F3CC-2D4D-AEBCD73607A5}"/>
          </ac:spMkLst>
        </pc:spChg>
        <pc:grpChg chg="add mod">
          <ac:chgData name="Sergio Guidon" userId="576c4dec93b01e4f" providerId="LiveId" clId="{DC0CB357-42CF-48A2-A80E-68EDA62ED569}" dt="2024-11-10T17:55:31.633" v="2691" actId="1076"/>
          <ac:grpSpMkLst>
            <pc:docMk/>
            <pc:sldMk cId="2055491288" sldId="266"/>
            <ac:grpSpMk id="14" creationId="{F6F680BA-8105-CF12-C26F-9E662A9FAAE8}"/>
          </ac:grpSpMkLst>
        </pc:grpChg>
        <pc:grpChg chg="add mod">
          <ac:chgData name="Sergio Guidon" userId="576c4dec93b01e4f" providerId="LiveId" clId="{DC0CB357-42CF-48A2-A80E-68EDA62ED569}" dt="2024-11-10T17:55:36.106" v="2693" actId="1076"/>
          <ac:grpSpMkLst>
            <pc:docMk/>
            <pc:sldMk cId="2055491288" sldId="266"/>
            <ac:grpSpMk id="15" creationId="{4F217247-FEFA-8B55-DB96-8062C2CE023F}"/>
          </ac:grpSpMkLst>
        </pc:grpChg>
        <pc:grpChg chg="add mod">
          <ac:chgData name="Sergio Guidon" userId="576c4dec93b01e4f" providerId="LiveId" clId="{DC0CB357-42CF-48A2-A80E-68EDA62ED569}" dt="2024-11-10T17:55:55.264" v="2698" actId="1076"/>
          <ac:grpSpMkLst>
            <pc:docMk/>
            <pc:sldMk cId="2055491288" sldId="266"/>
            <ac:grpSpMk id="18" creationId="{A8817480-40DF-78BC-3F37-0F3C87C0648C}"/>
          </ac:grpSpMkLst>
        </pc:grpChg>
        <pc:picChg chg="add mod">
          <ac:chgData name="Sergio Guidon" userId="576c4dec93b01e4f" providerId="LiveId" clId="{DC0CB357-42CF-48A2-A80E-68EDA62ED569}" dt="2024-11-10T17:53:38.479" v="2643" actId="1076"/>
          <ac:picMkLst>
            <pc:docMk/>
            <pc:sldMk cId="2055491288" sldId="266"/>
            <ac:picMk id="3075" creationId="{46FE9A18-F7B0-D24F-3C3C-8B57C736DE80}"/>
          </ac:picMkLst>
        </pc:picChg>
        <pc:picChg chg="add mod">
          <ac:chgData name="Sergio Guidon" userId="576c4dec93b01e4f" providerId="LiveId" clId="{DC0CB357-42CF-48A2-A80E-68EDA62ED569}" dt="2024-11-10T17:53:41.574" v="2645" actId="1076"/>
          <ac:picMkLst>
            <pc:docMk/>
            <pc:sldMk cId="2055491288" sldId="266"/>
            <ac:picMk id="3077" creationId="{60E49875-52FF-F36C-0A39-D7BDE9A0DF82}"/>
          </ac:picMkLst>
        </pc:picChg>
        <pc:picChg chg="add mod">
          <ac:chgData name="Sergio Guidon" userId="576c4dec93b01e4f" providerId="LiveId" clId="{DC0CB357-42CF-48A2-A80E-68EDA62ED569}" dt="2024-11-10T17:53:48.654" v="2647" actId="14100"/>
          <ac:picMkLst>
            <pc:docMk/>
            <pc:sldMk cId="2055491288" sldId="266"/>
            <ac:picMk id="3079" creationId="{AC62F1AB-0907-0ADC-4D09-1A70D565DE2B}"/>
          </ac:picMkLst>
        </pc:picChg>
      </pc:sldChg>
      <pc:sldMasterChg chg="modSp setBg modSldLayout">
        <pc:chgData name="Sergio Guidon" userId="576c4dec93b01e4f" providerId="LiveId" clId="{DC0CB357-42CF-48A2-A80E-68EDA62ED569}" dt="2024-11-10T16:49:10.514" v="22" actId="207"/>
        <pc:sldMasterMkLst>
          <pc:docMk/>
          <pc:sldMasterMk cId="941827750" sldId="2147483720"/>
        </pc:sldMasterMkLst>
        <pc:spChg chg="mod">
          <ac:chgData name="Sergio Guidon" userId="576c4dec93b01e4f" providerId="LiveId" clId="{DC0CB357-42CF-48A2-A80E-68EDA62ED569}" dt="2024-11-10T16:49:10.514" v="22" actId="207"/>
          <ac:spMkLst>
            <pc:docMk/>
            <pc:sldMasterMk cId="941827750" sldId="2147483720"/>
            <ac:spMk id="2" creationId="{00000000-0000-0000-0000-000000000000}"/>
          </ac:spMkLst>
        </pc:spChg>
        <pc:spChg chg="mod">
          <ac:chgData name="Sergio Guidon" userId="576c4dec93b01e4f" providerId="LiveId" clId="{DC0CB357-42CF-48A2-A80E-68EDA62ED569}" dt="2024-11-10T16:49:10.514" v="22" actId="207"/>
          <ac:spMkLst>
            <pc:docMk/>
            <pc:sldMasterMk cId="941827750" sldId="2147483720"/>
            <ac:spMk id="3" creationId="{00000000-0000-0000-0000-000000000000}"/>
          </ac:spMkLst>
        </pc:spChg>
        <pc:sldLayoutChg chg="addSp delSp modSp mod">
          <pc:chgData name="Sergio Guidon" userId="576c4dec93b01e4f" providerId="LiveId" clId="{DC0CB357-42CF-48A2-A80E-68EDA62ED569}" dt="2024-11-10T16:47:36.393" v="19"/>
          <pc:sldLayoutMkLst>
            <pc:docMk/>
            <pc:sldMasterMk cId="941827750" sldId="2147483720"/>
            <pc:sldLayoutMk cId="2694143555" sldId="2147483721"/>
          </pc:sldLayoutMkLst>
          <pc:picChg chg="add del">
            <ac:chgData name="Sergio Guidon" userId="576c4dec93b01e4f" providerId="LiveId" clId="{DC0CB357-42CF-48A2-A80E-68EDA62ED569}" dt="2024-11-10T16:46:27.604" v="11" actId="478"/>
            <ac:picMkLst>
              <pc:docMk/>
              <pc:sldMasterMk cId="941827750" sldId="2147483720"/>
              <pc:sldLayoutMk cId="2694143555" sldId="2147483721"/>
              <ac:picMk id="7" creationId="{BBEFC235-369F-AAC8-8B15-4EA8CD3E1C2B}"/>
            </ac:picMkLst>
          </pc:picChg>
          <pc:picChg chg="add mod ord modCrop">
            <ac:chgData name="Sergio Guidon" userId="576c4dec93b01e4f" providerId="LiveId" clId="{DC0CB357-42CF-48A2-A80E-68EDA62ED569}" dt="2024-11-10T16:47:36.393" v="19"/>
            <ac:picMkLst>
              <pc:docMk/>
              <pc:sldMasterMk cId="941827750" sldId="2147483720"/>
              <pc:sldLayoutMk cId="2694143555" sldId="2147483721"/>
              <ac:picMk id="9" creationId="{F5628D43-9C6C-CDCA-5131-83F8E5F081A7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76B6F-716B-4111-80FD-533F2FB78D3B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99629-9A4B-491E-B443-4F54F8B8953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24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99629-9A4B-491E-B443-4F54F8B8953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04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99629-9A4B-491E-B443-4F54F8B8953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98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83E57-6DB7-651E-45DA-46783109F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6FF02DA-C5DD-DA83-2E00-0E32035F9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F2535A-43FD-0AAB-D252-B494A46AA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7D7DE3-C92B-EE23-6166-CD0CD5A35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99629-9A4B-491E-B443-4F54F8B8953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174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99629-9A4B-491E-B443-4F54F8B8953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68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04CE7-911B-0CE0-800E-11C41F616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DEBBAAD-D419-D4C8-160D-504A1148B9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617E21-5FE1-4AF5-9E2A-186C5B5A9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D53825-2A67-2BCA-6F43-F83378A15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99629-9A4B-491E-B443-4F54F8B8953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27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5F7A7-AD4C-CDC8-AC1C-48A2D4F15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AC21E2-C866-F6EC-B83E-22F940F47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AC5022-A652-7F49-A811-5CD55F196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55E010-C4F7-556E-0926-91293DA26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99629-9A4B-491E-B443-4F54F8B8953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338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99629-9A4B-491E-B443-4F54F8B8953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12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DF0FC-676F-9414-EBDF-975E7A34A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6644B1B-73C9-3A9A-1581-5A5C075C7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CA61964-3336-7FE2-4BD6-2D2AFAD43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F6688B-E135-8C51-EAD5-86B6CC3E9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99629-9A4B-491E-B443-4F54F8B8953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535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63369-8578-8EDD-3A97-DC19DCFFA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E6C775C-2CA4-C1D1-D63A-1E1559C89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D16FEB-EB33-F5BE-F3A2-F3AC8D074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36E16-B5C5-4BEE-9663-32A2EE0E8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99629-9A4B-491E-B443-4F54F8B8953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draußen, Baum, Gelände, Säugetier enthält.&#10;&#10;Automatisch generierte Beschreibung">
            <a:extLst>
              <a:ext uri="{FF2B5EF4-FFF2-40B4-BE49-F238E27FC236}">
                <a16:creationId xmlns:a16="http://schemas.microsoft.com/office/drawing/2014/main" id="{F5628D43-9C6C-CDCA-5131-83F8E5F08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08"/>
          <a:stretch/>
        </p:blipFill>
        <p:spPr>
          <a:xfrm>
            <a:off x="0" y="0"/>
            <a:ext cx="12408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414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8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77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7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7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81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09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66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9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207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718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E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33834FD-BE1F-4645-9234-C38284351FAC}" type="datetimeFigureOut">
              <a:rPr lang="de-CH" smtClean="0"/>
              <a:t>10.11.2024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7C400DD-6374-4CE5-A23E-B75E6F6007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1827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dt-zuerich.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ata.stadt-zuerich.ch/dataset/sid_stapo_hundebestand_od10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4DBB5-E43E-5A38-23CF-4ED1F41A4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Dog Breed Choice: A Predictive Analysis of Dog Ownership in Zurich, Switzerland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CE93E6-76F2-1C34-661B-CDB22FF4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Descriptive Statistics and Data Modelling</a:t>
            </a:r>
          </a:p>
          <a:p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Sergio Guidon, 12/11/2024</a:t>
            </a:r>
          </a:p>
        </p:txBody>
      </p:sp>
    </p:spTree>
    <p:extLst>
      <p:ext uri="{BB962C8B-B14F-4D97-AF65-F5344CB8AC3E}">
        <p14:creationId xmlns:p14="http://schemas.microsoft.com/office/powerpoint/2010/main" val="411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04"/>
    </mc:Choice>
    <mc:Fallback xmlns="">
      <p:transition spd="slow" advTm="321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B52C1-E903-6C64-C8F9-E8B9CBC0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Zurich’s Open Data Portal allows analysts to access a </a:t>
            </a:r>
            <a:r>
              <a:rPr lang="en-GB" u="sng" dirty="0"/>
              <a:t>wide variety of interesting datasets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B1997-5419-DD55-A897-F282D0BF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11" y="2597423"/>
            <a:ext cx="5293546" cy="3789923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Metadata such as responsible agency, period, update frequency, etc.</a:t>
            </a:r>
          </a:p>
          <a:p>
            <a:r>
              <a:rPr lang="en-GB" sz="2400" dirty="0"/>
              <a:t>Attribute descriptions</a:t>
            </a:r>
          </a:p>
          <a:p>
            <a:r>
              <a:rPr lang="en-GB" sz="2400" dirty="0"/>
              <a:t>Data in easily accessible formats such as CSV</a:t>
            </a:r>
          </a:p>
          <a:p>
            <a:r>
              <a:rPr lang="en-GB" sz="2400" dirty="0"/>
              <a:t>General link: </a:t>
            </a:r>
            <a:r>
              <a:rPr lang="en-GB" sz="2400" dirty="0">
                <a:hlinkClick r:id="rId3"/>
              </a:rPr>
              <a:t>https://data.stadt-zuerich.ch/</a:t>
            </a:r>
            <a:endParaRPr lang="en-GB" sz="2400" dirty="0"/>
          </a:p>
          <a:p>
            <a:r>
              <a:rPr lang="en-GB" sz="2400" dirty="0"/>
              <a:t>Dog data: </a:t>
            </a:r>
            <a:r>
              <a:rPr lang="en-GB" sz="2400" dirty="0">
                <a:hlinkClick r:id="rId4"/>
              </a:rPr>
              <a:t>https://data.stadt-zuerich.ch/dataset/sid_stapo_hundebestand_od1001</a:t>
            </a:r>
            <a:endParaRPr lang="en-GB" sz="24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ED669C5-298C-FC33-4DA0-91BFA137ED93}"/>
              </a:ext>
            </a:extLst>
          </p:cNvPr>
          <p:cNvCxnSpPr/>
          <p:nvPr/>
        </p:nvCxnSpPr>
        <p:spPr>
          <a:xfrm>
            <a:off x="6328611" y="2419830"/>
            <a:ext cx="4803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D6B2E2C-168A-FF71-89A7-FAA85167ACE5}"/>
              </a:ext>
            </a:extLst>
          </p:cNvPr>
          <p:cNvSpPr txBox="1">
            <a:spLocks/>
          </p:cNvSpPr>
          <p:nvPr/>
        </p:nvSpPr>
        <p:spPr>
          <a:xfrm>
            <a:off x="6328611" y="2027304"/>
            <a:ext cx="5025189" cy="39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Data Source: Dog Population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A7C458-3328-E109-5580-8BAA94C1D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19830"/>
            <a:ext cx="4955553" cy="32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60"/>
    </mc:Choice>
    <mc:Fallback xmlns="">
      <p:transition spd="slow" advTm="527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96E7-B0B9-E0CC-21C8-3AD84F0FF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B8507-F402-C036-AA5C-3AA5E58D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Goal: Predicting Breed </a:t>
            </a:r>
            <a:r>
              <a:rPr lang="en-GB" dirty="0"/>
              <a:t>(Purebred or Mixed) Based on Available Features</a:t>
            </a:r>
          </a:p>
        </p:txBody>
      </p:sp>
      <p:pic>
        <p:nvPicPr>
          <p:cNvPr id="9" name="Grafik 8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EDD96178-1E79-6744-9022-97942A978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2"/>
          <a:stretch/>
        </p:blipFill>
        <p:spPr>
          <a:xfrm>
            <a:off x="838200" y="2419830"/>
            <a:ext cx="4273847" cy="1121339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D94E653-63CD-2B15-E458-D8270173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11" y="2597423"/>
            <a:ext cx="5293546" cy="37899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Labels / Categories</a:t>
            </a:r>
          </a:p>
          <a:p>
            <a:pPr lvl="1"/>
            <a:r>
              <a:rPr lang="en-US" sz="2000" dirty="0" err="1"/>
              <a:t>RasseMischlingLang</a:t>
            </a:r>
            <a:r>
              <a:rPr lang="en-US" sz="2000" dirty="0"/>
              <a:t>: Mixed breed</a:t>
            </a:r>
          </a:p>
          <a:p>
            <a:r>
              <a:rPr lang="en-US" sz="2400" dirty="0"/>
              <a:t>Features (selection)</a:t>
            </a:r>
          </a:p>
          <a:p>
            <a:pPr lvl="1"/>
            <a:r>
              <a:rPr lang="en-US" sz="2000" dirty="0"/>
              <a:t>AlterV10Cd: Owner age code</a:t>
            </a:r>
          </a:p>
          <a:p>
            <a:pPr lvl="1"/>
            <a:r>
              <a:rPr lang="en-US" sz="2000" dirty="0" err="1"/>
              <a:t>SexLang</a:t>
            </a:r>
            <a:r>
              <a:rPr lang="en-US" sz="2000" dirty="0"/>
              <a:t>: Owner gender</a:t>
            </a:r>
          </a:p>
          <a:p>
            <a:pPr lvl="1"/>
            <a:r>
              <a:rPr lang="en-US" sz="2000" dirty="0" err="1"/>
              <a:t>KreisLang</a:t>
            </a:r>
            <a:r>
              <a:rPr lang="en-US" sz="2000" dirty="0"/>
              <a:t>: District name</a:t>
            </a:r>
          </a:p>
          <a:p>
            <a:pPr lvl="1"/>
            <a:r>
              <a:rPr lang="en-US" sz="2000" dirty="0"/>
              <a:t>Rasse1Text: "Dog breed 1</a:t>
            </a:r>
          </a:p>
          <a:p>
            <a:pPr lvl="1"/>
            <a:r>
              <a:rPr lang="en-US" sz="2000" dirty="0" err="1"/>
              <a:t>RassentypLang</a:t>
            </a:r>
            <a:r>
              <a:rPr lang="en-US" sz="2000" dirty="0"/>
              <a:t>: Breed type</a:t>
            </a:r>
          </a:p>
          <a:p>
            <a:pPr lvl="1"/>
            <a:r>
              <a:rPr lang="en-US" sz="2000" dirty="0" err="1"/>
              <a:t>AlterVHundCd</a:t>
            </a:r>
            <a:r>
              <a:rPr lang="en-US" sz="2000" dirty="0"/>
              <a:t>: Dog age in years</a:t>
            </a:r>
          </a:p>
          <a:p>
            <a:pPr lvl="1"/>
            <a:r>
              <a:rPr lang="en-US" sz="2000" dirty="0" err="1"/>
              <a:t>SexHundLang</a:t>
            </a:r>
            <a:r>
              <a:rPr lang="en-US" sz="2000" dirty="0"/>
              <a:t>: Dog gender</a:t>
            </a:r>
          </a:p>
          <a:p>
            <a:pPr lvl="1"/>
            <a:r>
              <a:rPr lang="en-US" sz="2000" dirty="0" err="1"/>
              <a:t>HundefarbeText</a:t>
            </a:r>
            <a:r>
              <a:rPr lang="en-US" sz="2000" dirty="0"/>
              <a:t>: Dog color</a:t>
            </a:r>
          </a:p>
          <a:p>
            <a:pPr lvl="1"/>
            <a:r>
              <a:rPr lang="en-US" sz="2000" dirty="0" err="1"/>
              <a:t>AnzHunde</a:t>
            </a:r>
            <a:r>
              <a:rPr lang="en-US" sz="2000" dirty="0"/>
              <a:t>: Number of dog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4F4FA55-2EC4-CC4B-41EF-300234B54D33}"/>
              </a:ext>
            </a:extLst>
          </p:cNvPr>
          <p:cNvCxnSpPr/>
          <p:nvPr/>
        </p:nvCxnSpPr>
        <p:spPr>
          <a:xfrm>
            <a:off x="6328611" y="2419830"/>
            <a:ext cx="4803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62FAF84-D36B-C443-824A-CFBAFFFEFEB2}"/>
              </a:ext>
            </a:extLst>
          </p:cNvPr>
          <p:cNvSpPr txBox="1">
            <a:spLocks/>
          </p:cNvSpPr>
          <p:nvPr/>
        </p:nvSpPr>
        <p:spPr>
          <a:xfrm>
            <a:off x="6328611" y="2027304"/>
            <a:ext cx="5025189" cy="39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Categories and Features</a:t>
            </a:r>
          </a:p>
        </p:txBody>
      </p:sp>
      <p:pic>
        <p:nvPicPr>
          <p:cNvPr id="19" name="Grafik 18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66361F45-5ABC-3F53-CC6F-5ABC88B11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47" y="3730262"/>
            <a:ext cx="2863761" cy="26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60"/>
    </mc:Choice>
    <mc:Fallback xmlns="">
      <p:transition spd="slow" advTm="527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B52C1-E903-6C64-C8F9-E8B9CBC0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Insights: Zurich's Most Common Purebred - </a:t>
            </a:r>
            <a:r>
              <a:rPr lang="en-US" u="sng" dirty="0"/>
              <a:t>Labrador Retriever</a:t>
            </a:r>
            <a:r>
              <a:rPr lang="en-US" dirty="0"/>
              <a:t>; Most Frequent </a:t>
            </a:r>
            <a:r>
              <a:rPr lang="en-US" u="sng" dirty="0"/>
              <a:t>Color - Black</a:t>
            </a:r>
            <a:endParaRPr lang="en-GB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B1997-5419-DD55-A897-F282D0BF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11" y="2597423"/>
            <a:ext cx="5293546" cy="378992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dogs in the city of Zurich are of unknown breeds.</a:t>
            </a:r>
          </a:p>
          <a:p>
            <a:r>
              <a:rPr lang="en-US" sz="2400" dirty="0"/>
              <a:t>The Labrador Retriever and the Chihuahua are the most common purebred dogs.</a:t>
            </a:r>
          </a:p>
          <a:p>
            <a:r>
              <a:rPr lang="en-US" sz="2400" dirty="0"/>
              <a:t>There is a wide variety of breeds, including rarer ones like the Scottish Deerhound.</a:t>
            </a:r>
          </a:p>
          <a:p>
            <a:r>
              <a:rPr lang="en-US" sz="2400" dirty="0"/>
              <a:t>Consequently, the </a:t>
            </a:r>
            <a:r>
              <a:rPr lang="en-US" sz="2400" u="sng" dirty="0"/>
              <a:t>number of categories needs to be reduced for modelling</a:t>
            </a:r>
            <a:endParaRPr lang="en-GB" sz="2000" u="sng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ED669C5-298C-FC33-4DA0-91BFA137ED93}"/>
              </a:ext>
            </a:extLst>
          </p:cNvPr>
          <p:cNvCxnSpPr/>
          <p:nvPr/>
        </p:nvCxnSpPr>
        <p:spPr>
          <a:xfrm>
            <a:off x="6328611" y="2419830"/>
            <a:ext cx="4803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D6B2E2C-168A-FF71-89A7-FAA85167ACE5}"/>
              </a:ext>
            </a:extLst>
          </p:cNvPr>
          <p:cNvSpPr txBox="1">
            <a:spLocks/>
          </p:cNvSpPr>
          <p:nvPr/>
        </p:nvSpPr>
        <p:spPr>
          <a:xfrm>
            <a:off x="6328611" y="2027304"/>
            <a:ext cx="5025189" cy="39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Insights: Color and Breed</a:t>
            </a:r>
          </a:p>
        </p:txBody>
      </p:sp>
      <p:pic>
        <p:nvPicPr>
          <p:cNvPr id="14" name="Grafik 13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6FD0CB27-CF7B-23C0-F868-50BED78D0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618783"/>
            <a:ext cx="5162315" cy="1683584"/>
          </a:xfrm>
          <a:prstGeom prst="rect">
            <a:avLst/>
          </a:prstGeom>
        </p:spPr>
      </p:pic>
      <p:pic>
        <p:nvPicPr>
          <p:cNvPr id="16" name="Grafik 15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5919FCBB-BBB9-82F4-FD46-792EC343F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9830"/>
            <a:ext cx="5162315" cy="19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40"/>
    </mc:Choice>
    <mc:Fallback xmlns="">
      <p:transition spd="slow" advTm="49540"/>
    </mc:Fallback>
  </mc:AlternateContent>
  <p:extLst>
    <p:ext uri="{3A86A75C-4F4B-4683-9AE1-C65F6400EC91}">
      <p14:laserTraceLst xmlns:p14="http://schemas.microsoft.com/office/powerpoint/2010/main">
        <p14:tracePtLst>
          <p14:tracePt t="16252" x="698500" y="6515100"/>
          <p14:tracePt t="16277" x="1638300" y="6578600"/>
          <p14:tracePt t="16293" x="2032000" y="6578600"/>
          <p14:tracePt t="16314" x="2133600" y="6578600"/>
          <p14:tracePt t="16327" x="2178050" y="6578600"/>
          <p14:tracePt t="16349" x="2203450" y="6565900"/>
          <p14:tracePt t="16389" x="2203450" y="6553200"/>
          <p14:tracePt t="16400" x="2203450" y="6546850"/>
          <p14:tracePt t="16404" x="2203450" y="6534150"/>
          <p14:tracePt t="16413" x="2216150" y="6515100"/>
          <p14:tracePt t="16429" x="2330450" y="6419850"/>
          <p14:tracePt t="16450" x="2463800" y="6337300"/>
          <p14:tracePt t="16452" x="2533650" y="6286500"/>
          <p14:tracePt t="16460" x="2647950" y="6210300"/>
          <p14:tracePt t="16477" x="2813050" y="6076950"/>
          <p14:tracePt t="16495" x="2933700" y="5969000"/>
          <p14:tracePt t="16514" x="3130550" y="5848350"/>
          <p14:tracePt t="16529" x="3359150" y="5772150"/>
          <p14:tracePt t="16547" x="3930650" y="5530850"/>
          <p14:tracePt t="16563" x="4267200" y="5194300"/>
          <p14:tracePt t="16579" x="4406900" y="4953000"/>
          <p14:tracePt t="16596" x="4679950" y="4108450"/>
          <p14:tracePt t="16613" x="4762500" y="3689350"/>
          <p14:tracePt t="16647" x="4832350" y="3225800"/>
          <p14:tracePt t="16664" x="4838700" y="3181350"/>
          <p14:tracePt t="16893" x="4838700" y="3194050"/>
          <p14:tracePt t="16903" x="4845050" y="3206750"/>
          <p14:tracePt t="16916" x="4838700" y="3206750"/>
          <p14:tracePt t="17239" x="4781550" y="3143250"/>
          <p14:tracePt t="17251" x="4749800" y="3117850"/>
          <p14:tracePt t="17265" x="4743450" y="3098800"/>
          <p14:tracePt t="17286" x="4737100" y="3092450"/>
          <p14:tracePt t="17311" x="4679950" y="3022600"/>
          <p14:tracePt t="17328" x="4654550" y="3003550"/>
          <p14:tracePt t="17347" x="4648200" y="3003550"/>
          <p14:tracePt t="17378" x="4616450" y="3003550"/>
          <p14:tracePt t="17397" x="4533900" y="3003550"/>
          <p14:tracePt t="17412" x="4470400" y="3009900"/>
          <p14:tracePt t="17430" x="4381500" y="3009900"/>
          <p14:tracePt t="17445" x="4286250" y="3003550"/>
          <p14:tracePt t="17465" x="4159250" y="2952750"/>
          <p14:tracePt t="17481" x="4013200" y="2851150"/>
          <p14:tracePt t="17493" x="3854450" y="2673350"/>
          <p14:tracePt t="17511" x="3708400" y="2451100"/>
          <p14:tracePt t="17530" x="3581400" y="2190750"/>
          <p14:tracePt t="17544" x="3524250" y="2025650"/>
          <p14:tracePt t="17560" x="3517900" y="1911350"/>
          <p14:tracePt t="17577" x="3517900" y="1828800"/>
          <p14:tracePt t="17597" x="3594100" y="1797050"/>
          <p14:tracePt t="17611" x="3702050" y="1790700"/>
          <p14:tracePt t="17627" x="3898900" y="1816100"/>
          <p14:tracePt t="17645" x="4260850" y="1917700"/>
          <p14:tracePt t="17661" x="4565650" y="2038350"/>
          <p14:tracePt t="17677" x="4775200" y="2146300"/>
          <p14:tracePt t="17710" x="4876800" y="2393950"/>
          <p14:tracePt t="17730" x="4870450" y="2590800"/>
          <p14:tracePt t="17746" x="4800600" y="2813050"/>
          <p14:tracePt t="17779" x="4635500" y="2914650"/>
          <p14:tracePt t="17794" x="4578350" y="2914650"/>
          <p14:tracePt t="17814" x="4565650" y="2914650"/>
          <p14:tracePt t="17847" x="4565650" y="2901950"/>
          <p14:tracePt t="17863" x="4565650" y="2895600"/>
          <p14:tracePt t="18231" x="4565650" y="2870200"/>
          <p14:tracePt t="18240" x="4565650" y="2825750"/>
          <p14:tracePt t="18250" x="4559300" y="2787650"/>
          <p14:tracePt t="18264" x="4552950" y="2724150"/>
          <p14:tracePt t="18281" x="4546600" y="2654300"/>
          <p14:tracePt t="18293" x="4546600" y="2609850"/>
          <p14:tracePt t="18310" x="4546600" y="2571750"/>
          <p14:tracePt t="18328" x="4546600" y="2552700"/>
          <p14:tracePt t="18345" x="4552950" y="2546350"/>
          <p14:tracePt t="18362" x="4559300" y="2533650"/>
          <p14:tracePt t="18382" x="4559300" y="2527300"/>
          <p14:tracePt t="18818" x="4559300" y="2514600"/>
          <p14:tracePt t="18855" x="4565650" y="2451100"/>
          <p14:tracePt t="18870" x="4565650" y="2438400"/>
          <p14:tracePt t="18885" x="4572000" y="2432050"/>
          <p14:tracePt t="18910" x="4610100" y="2425700"/>
          <p14:tracePt t="18928" x="4648200" y="2419350"/>
          <p14:tracePt t="18948" x="4705350" y="2406650"/>
          <p14:tracePt t="18962" x="4718050" y="2406650"/>
          <p14:tracePt t="18981" x="4730750" y="2406650"/>
          <p14:tracePt t="19330" x="4724400" y="2406650"/>
          <p14:tracePt t="19385" x="4718050" y="2400300"/>
          <p14:tracePt t="19391" x="4711700" y="2381250"/>
          <p14:tracePt t="19401" x="4705350" y="2368550"/>
          <p14:tracePt t="19417" x="4705350" y="2355850"/>
          <p14:tracePt t="19428" x="4686300" y="2330450"/>
          <p14:tracePt t="19465" x="4648200" y="2286000"/>
          <p14:tracePt t="19603" x="4635500" y="2286000"/>
          <p14:tracePt t="19619" x="4603750" y="2292350"/>
          <p14:tracePt t="19634" x="4533900" y="2324100"/>
          <p14:tracePt t="19652" x="4489450" y="2355850"/>
          <p14:tracePt t="19667" x="4457700" y="2381250"/>
          <p14:tracePt t="19684" x="4451350" y="2381250"/>
          <p14:tracePt t="19713" x="4438650" y="2393950"/>
          <p14:tracePt t="19729" x="4438650" y="2406650"/>
          <p14:tracePt t="19752" x="4445000" y="2438400"/>
          <p14:tracePt t="19765" x="4445000" y="2451100"/>
          <p14:tracePt t="19780" x="4445000" y="2463800"/>
          <p14:tracePt t="19794" x="4445000" y="2470150"/>
          <p14:tracePt t="19856" x="4451350" y="2470150"/>
          <p14:tracePt t="19866" x="4451350" y="2476500"/>
          <p14:tracePt t="19877" x="4451350" y="2482850"/>
          <p14:tracePt t="19955" x="4451350" y="2489200"/>
          <p14:tracePt t="19964" x="4451350" y="2495550"/>
          <p14:tracePt t="19980" x="4451350" y="2514600"/>
          <p14:tracePt t="19995" x="4451350" y="2520950"/>
          <p14:tracePt t="20011" x="4457700" y="2527300"/>
          <p14:tracePt t="20045" x="4457700" y="2597150"/>
          <p14:tracePt t="20064" x="4457700" y="2673350"/>
          <p14:tracePt t="20076" x="4464050" y="2743200"/>
          <p14:tracePt t="20093" x="4508500" y="2889250"/>
          <p14:tracePt t="20113" x="4667250" y="3225800"/>
          <p14:tracePt t="20132" x="4781550" y="3441700"/>
          <p14:tracePt t="20149" x="4908550" y="3663950"/>
          <p14:tracePt t="20179" x="5130800" y="4114800"/>
          <p14:tracePt t="20199" x="5187950" y="4298950"/>
          <p14:tracePt t="20216" x="5245100" y="4457700"/>
          <p14:tracePt t="20229" x="5251450" y="4464050"/>
          <p14:tracePt t="20262" x="5257800" y="4470400"/>
          <p14:tracePt t="20281" x="5264150" y="4470400"/>
          <p14:tracePt t="20347" x="5264150" y="4476750"/>
          <p14:tracePt t="20361" x="5270500" y="4483100"/>
          <p14:tracePt t="20378" x="5283200" y="4502150"/>
          <p14:tracePt t="20402" x="5321300" y="4572000"/>
          <p14:tracePt t="20419" x="5353050" y="4622800"/>
          <p14:tracePt t="20435" x="5378450" y="4667250"/>
          <p14:tracePt t="20450" x="5384800" y="4699000"/>
          <p14:tracePt t="20468" x="5384800" y="4705350"/>
          <p14:tracePt t="20476" x="5384800" y="4718050"/>
          <p14:tracePt t="20490" x="5391150" y="4730750"/>
          <p14:tracePt t="20529" x="5391150" y="4749800"/>
          <p14:tracePt t="20546" x="5391150" y="4756150"/>
          <p14:tracePt t="20571" x="5384800" y="4756150"/>
          <p14:tracePt t="20587" x="5378450" y="4756150"/>
          <p14:tracePt t="20596" x="5372100" y="4756150"/>
          <p14:tracePt t="20613" x="5372100" y="4762500"/>
          <p14:tracePt t="20698" x="5365750" y="4762500"/>
          <p14:tracePt t="20985" x="5353050" y="4749800"/>
          <p14:tracePt t="20993" x="5346700" y="4718050"/>
          <p14:tracePt t="21000" x="5334000" y="4667250"/>
          <p14:tracePt t="21010" x="5327650" y="4610100"/>
          <p14:tracePt t="21028" x="5302250" y="4483100"/>
          <p14:tracePt t="21043" x="5245100" y="4311650"/>
          <p14:tracePt t="21061" x="5194300" y="4133850"/>
          <p14:tracePt t="21079" x="5111750" y="3841750"/>
          <p14:tracePt t="21095" x="5080000" y="3689350"/>
          <p14:tracePt t="21111" x="5048250" y="3543300"/>
          <p14:tracePt t="21128" x="5022850" y="3409950"/>
          <p14:tracePt t="21147" x="4965700" y="3270250"/>
          <p14:tracePt t="21162" x="4902200" y="3149600"/>
          <p14:tracePt t="21181" x="4819650" y="2997200"/>
          <p14:tracePt t="21196" x="4762500" y="2882900"/>
          <p14:tracePt t="21212" x="4673600" y="2762250"/>
          <p14:tracePt t="21245" x="4540250" y="2590800"/>
          <p14:tracePt t="21262" x="4483100" y="2520950"/>
          <p14:tracePt t="21277" x="4476750" y="2514600"/>
          <p14:tracePt t="21312" x="4470400" y="2482850"/>
          <p14:tracePt t="21332" x="4470400" y="2476500"/>
          <p14:tracePt t="21350" x="4451350" y="2457450"/>
          <p14:tracePt t="21362" x="4445000" y="2444750"/>
          <p14:tracePt t="21368" x="4438650" y="2438400"/>
          <p14:tracePt t="21379" x="4425950" y="2425700"/>
          <p14:tracePt t="21395" x="4413250" y="2406650"/>
          <p14:tracePt t="21411" x="4406900" y="2406650"/>
          <p14:tracePt t="21480" x="4413250" y="2406650"/>
          <p14:tracePt t="21489" x="4419600" y="2406650"/>
          <p14:tracePt t="21498" x="4432300" y="2406650"/>
          <p14:tracePt t="21513" x="4476750" y="2425700"/>
          <p14:tracePt t="21529" x="4533900" y="2470150"/>
          <p14:tracePt t="21546" x="4616450" y="2552700"/>
          <p14:tracePt t="21563" x="4686300" y="2647950"/>
          <p14:tracePt t="21581" x="4756150" y="2749550"/>
          <p14:tracePt t="21594" x="4806950" y="2851150"/>
          <p14:tracePt t="21611" x="4857750" y="2997200"/>
          <p14:tracePt t="21647" x="5010150" y="3498850"/>
          <p14:tracePt t="21664" x="5054600" y="3670300"/>
          <p14:tracePt t="21681" x="5073650" y="3822700"/>
          <p14:tracePt t="21699" x="5080000" y="3917950"/>
          <p14:tracePt t="21731" x="5073650" y="4102100"/>
          <p14:tracePt t="21747" x="5060950" y="4197350"/>
          <p14:tracePt t="21761" x="5041900" y="4254500"/>
          <p14:tracePt t="21778" x="5029200" y="4298950"/>
          <p14:tracePt t="21796" x="5022850" y="4349750"/>
          <p14:tracePt t="21814" x="5022850" y="4400550"/>
          <p14:tracePt t="21828" x="5022850" y="4413250"/>
          <p14:tracePt t="21864" x="4991100" y="4521200"/>
          <p14:tracePt t="21880" x="4978400" y="4578350"/>
          <p14:tracePt t="21899" x="4972050" y="4667250"/>
          <p14:tracePt t="21913" x="4972050" y="4737100"/>
          <p14:tracePt t="21930" x="4972050" y="4775200"/>
          <p14:tracePt t="21945" x="4978400" y="4794250"/>
          <p14:tracePt t="21964" x="4978400" y="4800600"/>
          <p14:tracePt t="22003" x="4978400" y="4806950"/>
          <p14:tracePt t="22016" x="4978400" y="4813300"/>
          <p14:tracePt t="22031" x="4972050" y="4826000"/>
          <p14:tracePt t="22060" x="4972050" y="4832350"/>
          <p14:tracePt t="22167" x="4984750" y="4819650"/>
          <p14:tracePt t="22179" x="5016500" y="4781550"/>
          <p14:tracePt t="22194" x="5067300" y="4730750"/>
          <p14:tracePt t="22212" x="5111750" y="4679950"/>
          <p14:tracePt t="22234" x="5168900" y="4597400"/>
          <p14:tracePt t="22260" x="5187950" y="4476750"/>
          <p14:tracePt t="22292" x="5168900" y="4203700"/>
          <p14:tracePt t="22298" x="5156200" y="4133850"/>
          <p14:tracePt t="22314" x="5149850" y="3987800"/>
          <p14:tracePt t="22337" x="5143500" y="3778250"/>
          <p14:tracePt t="22349" x="5143500" y="3676650"/>
          <p14:tracePt t="22362" x="5143500" y="3543300"/>
          <p14:tracePt t="22369" x="5143500" y="3454400"/>
          <p14:tracePt t="22380" x="5137150" y="3378200"/>
          <p14:tracePt t="22394" x="5054600" y="3143250"/>
          <p14:tracePt t="22417" x="4933950" y="2914650"/>
          <p14:tracePt t="22432" x="4845050" y="2781300"/>
          <p14:tracePt t="22460" x="4768850" y="2679700"/>
          <p14:tracePt t="22470" x="4743450" y="2660650"/>
          <p14:tracePt t="22478" x="4743450" y="2654300"/>
          <p14:tracePt t="22495" x="4737100" y="2647950"/>
          <p14:tracePt t="22529" x="4711700" y="2622550"/>
          <p14:tracePt t="22548" x="4686300" y="2603500"/>
          <p14:tracePt t="22563" x="4667250" y="2584450"/>
          <p14:tracePt t="22595" x="4610100" y="2546350"/>
          <p14:tracePt t="22617" x="4578350" y="2520950"/>
          <p14:tracePt t="22627" x="4578350" y="2514600"/>
          <p14:tracePt t="22661" x="4578350" y="2495550"/>
          <p14:tracePt t="22679" x="4572000" y="2495550"/>
          <p14:tracePt t="22698" x="4572000" y="2489200"/>
          <p14:tracePt t="22784" x="4578350" y="2495550"/>
          <p14:tracePt t="22793" x="4584700" y="2508250"/>
          <p14:tracePt t="22809" x="4591050" y="2533650"/>
          <p14:tracePt t="22823" x="4635500" y="2616200"/>
          <p14:tracePt t="22842" x="4686300" y="2730500"/>
          <p14:tracePt t="22856" x="4768850" y="2901950"/>
          <p14:tracePt t="22866" x="4826000" y="3048000"/>
          <p14:tracePt t="22882" x="4883150" y="3257550"/>
          <p14:tracePt t="22906" x="4908550" y="3543300"/>
          <p14:tracePt t="22919" x="4921250" y="3714750"/>
          <p14:tracePt t="22929" x="4927600" y="3797300"/>
          <p14:tracePt t="22945" x="4959350" y="3987800"/>
          <p14:tracePt t="22963" x="4984750" y="4146550"/>
          <p14:tracePt t="22995" x="5035550" y="4394200"/>
          <p14:tracePt t="23014" x="5054600" y="4533900"/>
          <p14:tracePt t="23028" x="5054600" y="4578350"/>
          <p14:tracePt t="23061" x="5054600" y="4635500"/>
          <p14:tracePt t="23078" x="5054600" y="4641850"/>
          <p14:tracePt t="23499" x="5054600" y="4629150"/>
          <p14:tracePt t="23513" x="5073650" y="4552950"/>
          <p14:tracePt t="23533" x="5111750" y="4387850"/>
          <p14:tracePt t="23548" x="5149850" y="4171950"/>
          <p14:tracePt t="23565" x="5149850" y="3924300"/>
          <p14:tracePt t="23581" x="5105400" y="3695700"/>
          <p14:tracePt t="23603" x="5035550" y="3397250"/>
          <p14:tracePt t="23626" x="4978400" y="3219450"/>
          <p14:tracePt t="23644" x="4959350" y="3105150"/>
          <p14:tracePt t="23667" x="4946650" y="3028950"/>
          <p14:tracePt t="23680" x="4914900" y="2901950"/>
          <p14:tracePt t="23699" x="4876800" y="2838450"/>
          <p14:tracePt t="23738" x="4813300" y="2717800"/>
          <p14:tracePt t="23760" x="4794250" y="2686050"/>
          <p14:tracePt t="23777" x="4781550" y="2660650"/>
          <p14:tracePt t="23789" x="4768850" y="2641600"/>
          <p14:tracePt t="23808" x="4730750" y="2616200"/>
          <p14:tracePt t="23827" x="4699000" y="2603500"/>
          <p14:tracePt t="23861" x="4648200" y="2578100"/>
          <p14:tracePt t="23882" x="4622800" y="2552700"/>
          <p14:tracePt t="23898" x="4610100" y="2533650"/>
          <p14:tracePt t="23904" x="4591050" y="2514600"/>
          <p14:tracePt t="23916" x="4584700" y="2501900"/>
          <p14:tracePt t="23932" x="4552950" y="2470150"/>
          <p14:tracePt t="23948" x="4521200" y="2444750"/>
          <p14:tracePt t="23962" x="4514850" y="2438400"/>
          <p14:tracePt t="24521" x="4552950" y="2470150"/>
          <p14:tracePt t="24530" x="4622800" y="2520950"/>
          <p14:tracePt t="24544" x="4743450" y="2609850"/>
          <p14:tracePt t="24560" x="4845050" y="2673350"/>
          <p14:tracePt t="24579" x="4895850" y="2692400"/>
          <p14:tracePt t="24596" x="4914900" y="2705100"/>
          <p14:tracePt t="24615" x="4921250" y="2705100"/>
          <p14:tracePt t="24628" x="4927600" y="2705100"/>
          <p14:tracePt t="25464" x="4908550" y="2743200"/>
          <p14:tracePt t="25476" x="4876800" y="2800350"/>
          <p14:tracePt t="25484" x="4832350" y="2895600"/>
          <p14:tracePt t="25493" x="4800600" y="2984500"/>
          <p14:tracePt t="25512" x="4775200" y="3155950"/>
          <p14:tracePt t="25545" x="4718050" y="3689350"/>
          <p14:tracePt t="25561" x="4718050" y="4070350"/>
          <p14:tracePt t="25578" x="4781550" y="4419600"/>
          <p14:tracePt t="25594" x="4883150" y="4692650"/>
          <p14:tracePt t="25615" x="4972050" y="4813300"/>
          <p14:tracePt t="25628" x="4984750" y="4819650"/>
          <p14:tracePt t="25663" x="4984750" y="4832350"/>
          <p14:tracePt t="25682" x="4984750" y="4857750"/>
          <p14:tracePt t="25700" x="4984750" y="4883150"/>
          <p14:tracePt t="25729" x="4978400" y="4895850"/>
          <p14:tracePt t="25747" x="4978400" y="4902200"/>
          <p14:tracePt t="25761" x="4978400" y="4908550"/>
          <p14:tracePt t="25777" x="4978400" y="4914900"/>
          <p14:tracePt t="25855" x="4984750" y="4914900"/>
          <p14:tracePt t="25869" x="5022850" y="4902200"/>
          <p14:tracePt t="25880" x="5035550" y="4902200"/>
          <p14:tracePt t="25898" x="5041900" y="4895850"/>
          <p14:tracePt t="25914" x="5054600" y="4883150"/>
          <p14:tracePt t="25920" x="5060950" y="4883150"/>
          <p14:tracePt t="25930" x="5067300" y="4870450"/>
          <p14:tracePt t="25946" x="5099050" y="4851400"/>
          <p14:tracePt t="25962" x="5111750" y="4845050"/>
          <p14:tracePt t="25981" x="5124450" y="4845050"/>
          <p14:tracePt t="25997" x="5118100" y="4851400"/>
          <p14:tracePt t="26013" x="5105400" y="4895850"/>
          <p14:tracePt t="26031" x="5080000" y="4953000"/>
          <p14:tracePt t="26047" x="5073650" y="4991100"/>
          <p14:tracePt t="26063" x="5067300" y="5022850"/>
          <p14:tracePt t="26081" x="5073650" y="5048250"/>
          <p14:tracePt t="26094" x="5143500" y="5067300"/>
          <p14:tracePt t="26112" x="5251450" y="5086350"/>
          <p14:tracePt t="26129" x="5378450" y="5086350"/>
          <p14:tracePt t="26145" x="5473700" y="5080000"/>
          <p14:tracePt t="26164" x="5613400" y="4991100"/>
          <p14:tracePt t="26179" x="5632450" y="4953000"/>
          <p14:tracePt t="26197" x="5676900" y="4826000"/>
          <p14:tracePt t="26213" x="5689600" y="4749800"/>
          <p14:tracePt t="26230" x="5695950" y="4667250"/>
          <p14:tracePt t="26245" x="5695950" y="4591050"/>
          <p14:tracePt t="26261" x="5695950" y="4533900"/>
          <p14:tracePt t="26277" x="5664200" y="4489450"/>
          <p14:tracePt t="26295" x="5626100" y="4464050"/>
          <p14:tracePt t="26313" x="5556250" y="4432300"/>
          <p14:tracePt t="26346" x="5403850" y="4400550"/>
          <p14:tracePt t="26362" x="5295900" y="4387850"/>
          <p14:tracePt t="26379" x="5207000" y="4394200"/>
          <p14:tracePt t="26397" x="5181600" y="4445000"/>
          <p14:tracePt t="26414" x="5149850" y="4546600"/>
          <p14:tracePt t="26431" x="5105400" y="4635500"/>
          <p14:tracePt t="26462" x="5080000" y="4800600"/>
          <p14:tracePt t="26480" x="5080000" y="4845050"/>
          <p14:tracePt t="26496" x="5080000" y="4876800"/>
          <p14:tracePt t="26528" x="5092700" y="4902200"/>
          <p14:tracePt t="26548" x="5099050" y="4902200"/>
          <p14:tracePt t="26563" x="5130800" y="4921250"/>
          <p14:tracePt t="26580" x="5213350" y="4953000"/>
          <p14:tracePt t="26597" x="5334000" y="4997450"/>
          <p14:tracePt t="26615" x="5416550" y="5022850"/>
          <p14:tracePt t="26627" x="5435600" y="5029200"/>
          <p14:tracePt t="26645" x="5461000" y="5035550"/>
          <p14:tracePt t="26676" x="5454650" y="5035550"/>
          <p14:tracePt t="26696" x="5448300" y="5035550"/>
          <p14:tracePt t="26713" x="5435600" y="5035550"/>
          <p14:tracePt t="26805" x="5429250" y="5035550"/>
          <p14:tracePt t="26822" x="5422900" y="5035550"/>
          <p14:tracePt t="27060" x="5416550" y="5035550"/>
          <p14:tracePt t="27072" x="5403850" y="5041900"/>
          <p14:tracePt t="27088" x="5397500" y="5041900"/>
          <p14:tracePt t="27102" x="5391150" y="5048250"/>
          <p14:tracePt t="27113" x="5384800" y="5048250"/>
          <p14:tracePt t="27143" x="5378450" y="5054600"/>
          <p14:tracePt t="27157" x="5365750" y="5054600"/>
          <p14:tracePt t="27188" x="5359400" y="5054600"/>
          <p14:tracePt t="27215" x="5353050" y="5054600"/>
          <p14:tracePt t="27304" x="5346700" y="5054600"/>
          <p14:tracePt t="27329" x="5327650" y="5054600"/>
          <p14:tracePt t="27351" x="5321300" y="5054600"/>
          <p14:tracePt t="27368" x="5314950" y="5054600"/>
          <p14:tracePt t="27386" x="5302250" y="5054600"/>
          <p14:tracePt t="27399" x="5295900" y="5054600"/>
          <p14:tracePt t="27417" x="5283200" y="5054600"/>
          <p14:tracePt t="27450" x="5276850" y="5054600"/>
          <p14:tracePt t="31502" x="5226050" y="5035550"/>
          <p14:tracePt t="31512" x="5143500" y="4984750"/>
          <p14:tracePt t="31529" x="4895850" y="4826000"/>
          <p14:tracePt t="31545" x="4762500" y="4591050"/>
          <p14:tracePt t="31562" x="4616450" y="4248150"/>
          <p14:tracePt t="31580" x="4451350" y="3898900"/>
          <p14:tracePt t="31598" x="4279900" y="3594100"/>
          <p14:tracePt t="31614" x="4159250" y="3352800"/>
          <p14:tracePt t="31627" x="4102100" y="3155950"/>
          <p14:tracePt t="31648" x="4057650" y="3016250"/>
          <p14:tracePt t="31662" x="4044950" y="2965450"/>
          <p14:tracePt t="31681" x="4044950" y="2959100"/>
          <p14:tracePt t="31697" x="4051300" y="2959100"/>
          <p14:tracePt t="31713" x="4064000" y="2952750"/>
          <p14:tracePt t="31730" x="4089400" y="2946400"/>
          <p14:tracePt t="31747" x="4095750" y="2927350"/>
          <p14:tracePt t="31764" x="4095750" y="2895600"/>
          <p14:tracePt t="31783" x="4057650" y="2819400"/>
          <p14:tracePt t="31788" x="4038600" y="2774950"/>
          <p14:tracePt t="31803" x="4006850" y="2686050"/>
          <p14:tracePt t="31813" x="4000500" y="2641600"/>
          <p14:tracePt t="31830" x="3981450" y="2559050"/>
          <p14:tracePt t="31845" x="3975100" y="2520950"/>
          <p14:tracePt t="31862" x="3968750" y="2508250"/>
          <p14:tracePt t="31879" x="3968750" y="2489200"/>
          <p14:tracePt t="31900" x="3968750" y="2432050"/>
          <p14:tracePt t="31911" x="3968750" y="2400300"/>
          <p14:tracePt t="31927" x="3968750" y="2324100"/>
          <p14:tracePt t="31948" x="3975100" y="2222500"/>
          <p14:tracePt t="31963" x="3994150" y="2190750"/>
          <p14:tracePt t="31981" x="4051300" y="2165350"/>
          <p14:tracePt t="31996" x="4159250" y="2139950"/>
          <p14:tracePt t="32013" x="4254500" y="2127250"/>
          <p14:tracePt t="32027" x="4387850" y="2127250"/>
          <p14:tracePt t="32045" x="4489450" y="2127250"/>
          <p14:tracePt t="32078" x="4654550" y="2184400"/>
          <p14:tracePt t="32100" x="4775200" y="2336800"/>
          <p14:tracePt t="32113" x="4857750" y="2533650"/>
          <p14:tracePt t="32129" x="4883150" y="2692400"/>
          <p14:tracePt t="32146" x="4883150" y="2781300"/>
          <p14:tracePt t="32162" x="4845050" y="2813050"/>
          <p14:tracePt t="32180" x="4749800" y="2825750"/>
          <p14:tracePt t="32196" x="4629150" y="2832100"/>
          <p14:tracePt t="32212" x="4521200" y="2832100"/>
          <p14:tracePt t="32230" x="4362450" y="2787650"/>
          <p14:tracePt t="32247" x="4292600" y="2730500"/>
          <p14:tracePt t="32277" x="4254500" y="2609850"/>
          <p14:tracePt t="32283" x="4254500" y="2590800"/>
          <p14:tracePt t="32296" x="4254500" y="2578100"/>
          <p14:tracePt t="32313" x="4286250" y="2533650"/>
          <p14:tracePt t="32330" x="4305300" y="2527300"/>
          <p14:tracePt t="32346" x="4318000" y="2527300"/>
          <p14:tracePt t="32371" x="4324350" y="2527300"/>
          <p14:tracePt t="32386" x="4324350" y="2533650"/>
          <p14:tracePt t="32397" x="4324350" y="2546350"/>
          <p14:tracePt t="32415" x="4324350" y="2590800"/>
          <p14:tracePt t="32427" x="4324350" y="2609850"/>
          <p14:tracePt t="32449" x="4318000" y="2628900"/>
          <p14:tracePt t="32479" x="4286250" y="2641600"/>
          <p14:tracePt t="32498" x="4222750" y="2667000"/>
          <p14:tracePt t="32510" x="4203700" y="2679700"/>
          <p14:tracePt t="32530" x="4171950" y="2717800"/>
          <p14:tracePt t="32548" x="4171950" y="2730500"/>
          <p14:tracePt t="32564" x="4171950" y="2736850"/>
          <p14:tracePt t="32785" x="4165600" y="2736850"/>
          <p14:tracePt t="32792" x="4152900" y="2736850"/>
          <p14:tracePt t="32802" x="4133850" y="2736850"/>
          <p14:tracePt t="32810" x="4108450" y="2730500"/>
          <p14:tracePt t="32826" x="4038600" y="2717800"/>
          <p14:tracePt t="32845" x="3975100" y="2705100"/>
          <p14:tracePt t="32877" x="3829050" y="2571750"/>
          <p14:tracePt t="32893" x="3803650" y="2432050"/>
          <p14:tracePt t="32912" x="3816350" y="2203450"/>
          <p14:tracePt t="32928" x="3873500" y="1993900"/>
          <p14:tracePt t="32944" x="3937000" y="1835150"/>
          <p14:tracePt t="32960" x="3975100" y="1771650"/>
          <p14:tracePt t="32977" x="4140200" y="1657350"/>
          <p14:tracePt t="33011" x="4387850" y="1651000"/>
          <p14:tracePt t="33030" x="4552950" y="1714500"/>
          <p14:tracePt t="33048" x="4883150" y="1885950"/>
          <p14:tracePt t="33061" x="4946650" y="1930400"/>
          <p14:tracePt t="33100" x="5054600" y="2095500"/>
          <p14:tracePt t="33122" x="5080000" y="2222500"/>
          <p14:tracePt t="33138" x="5092700" y="2286000"/>
          <p14:tracePt t="33150" x="5099050" y="2305050"/>
          <p14:tracePt t="33165" x="5099050" y="2343150"/>
          <p14:tracePt t="33181" x="5099050" y="2400300"/>
          <p14:tracePt t="33195" x="5092700" y="2501900"/>
          <p14:tracePt t="33212" x="5092700" y="2628900"/>
          <p14:tracePt t="33231" x="5086350" y="2781300"/>
          <p14:tracePt t="33246" x="5080000" y="2914650"/>
          <p14:tracePt t="33260" x="5048250" y="3060700"/>
          <p14:tracePt t="33278" x="4997450" y="3251200"/>
          <p14:tracePt t="33297" x="4908550" y="3771900"/>
          <p14:tracePt t="33312" x="4908550" y="4203700"/>
          <p14:tracePt t="33330" x="4991100" y="4470400"/>
          <p14:tracePt t="33353" x="5067300" y="4648200"/>
          <p14:tracePt t="33370" x="5080000" y="4692650"/>
          <p14:tracePt t="33385" x="5111750" y="4743450"/>
          <p14:tracePt t="33399" x="5118100" y="4762500"/>
          <p14:tracePt t="33414" x="5137150" y="4800600"/>
          <p14:tracePt t="33427" x="5137150" y="4806950"/>
          <p14:tracePt t="33505" x="5149850" y="4813300"/>
          <p14:tracePt t="33514" x="5149850" y="4819650"/>
          <p14:tracePt t="33531" x="5156200" y="4845050"/>
          <p14:tracePt t="33550" x="5156200" y="4864100"/>
          <p14:tracePt t="33587" x="5156200" y="4851400"/>
          <p14:tracePt t="33597" x="5156200" y="4813300"/>
          <p14:tracePt t="33613" x="5149850" y="4686300"/>
          <p14:tracePt t="33626" x="5111750" y="4552950"/>
          <p14:tracePt t="33649" x="5086350" y="4305300"/>
          <p14:tracePt t="33662" x="5086350" y="4222750"/>
          <p14:tracePt t="33682" x="5060950" y="3784600"/>
          <p14:tracePt t="33696" x="5003800" y="3498850"/>
          <p14:tracePt t="33713" x="4889500" y="3225800"/>
          <p14:tracePt t="33730" x="4838700" y="3143250"/>
          <p14:tracePt t="33747" x="4826000" y="3124200"/>
          <p14:tracePt t="33765" x="4826000" y="3111500"/>
          <p14:tracePt t="33782" x="4826000" y="3079750"/>
          <p14:tracePt t="33794" x="4826000" y="3003550"/>
          <p14:tracePt t="33812" x="4826000" y="2946400"/>
          <p14:tracePt t="33830" x="4794250" y="2876550"/>
          <p14:tracePt t="33848" x="4711700" y="2819400"/>
          <p14:tracePt t="33862" x="4654550" y="2787650"/>
          <p14:tracePt t="33866" x="4629150" y="2774950"/>
          <p14:tracePt t="33879" x="4597400" y="2755900"/>
          <p14:tracePt t="33883" x="4584700" y="2736850"/>
          <p14:tracePt t="33896" x="4546600" y="2673350"/>
          <p14:tracePt t="33912" x="4514850" y="2597150"/>
          <p14:tracePt t="33930" x="4470400" y="2514600"/>
          <p14:tracePt t="33937" x="4445000" y="2476500"/>
          <p14:tracePt t="33947" x="4425950" y="2457450"/>
          <p14:tracePt t="33964" x="4413250" y="2444750"/>
          <p14:tracePt t="34092" x="4406900" y="2444750"/>
          <p14:tracePt t="34102" x="4400550" y="2444750"/>
          <p14:tracePt t="34122" x="4387850" y="2444750"/>
          <p14:tracePt t="34133" x="4375150" y="2444750"/>
          <p14:tracePt t="34152" x="4298950" y="2533650"/>
          <p14:tracePt t="34163" x="4267200" y="2571750"/>
          <p14:tracePt t="34179" x="4191000" y="2660650"/>
          <p14:tracePt t="34185" x="4159250" y="2686050"/>
          <p14:tracePt t="34195" x="4133850" y="2698750"/>
          <p14:tracePt t="34228" x="4127500" y="2717800"/>
          <p14:tracePt t="34259" x="4127500" y="2724150"/>
          <p14:tracePt t="34271" x="4114800" y="2749550"/>
          <p14:tracePt t="34282" x="4057650" y="2857500"/>
          <p14:tracePt t="34294" x="4013200" y="2946400"/>
          <p14:tracePt t="34313" x="3917950" y="3187700"/>
          <p14:tracePt t="34331" x="3873500" y="3282950"/>
          <p14:tracePt t="34349" x="3841750" y="3327400"/>
          <p14:tracePt t="34362" x="3803650" y="3371850"/>
          <p14:tracePt t="34378" x="3778250" y="3409950"/>
          <p14:tracePt t="34396" x="3752850" y="3486150"/>
          <p14:tracePt t="34414" x="3740150" y="3562350"/>
          <p14:tracePt t="34430" x="3727450" y="3625850"/>
          <p14:tracePt t="34448" x="3714750" y="3676650"/>
          <p14:tracePt t="34479" x="3676650" y="3746500"/>
          <p14:tracePt t="34497" x="3606800" y="3829050"/>
          <p14:tracePt t="34506" x="3587750" y="3860800"/>
          <p14:tracePt t="34521" x="3562350" y="3924300"/>
          <p14:tracePt t="34528" x="3556000" y="3962400"/>
          <p14:tracePt t="34542" x="3556000" y="3994150"/>
          <p14:tracePt t="34554" x="3556000" y="4032250"/>
          <p14:tracePt t="34563" x="3556000" y="4051300"/>
          <p14:tracePt t="34570" x="3549650" y="4083050"/>
          <p14:tracePt t="34584" x="3530600" y="4140200"/>
          <p14:tracePt t="34594" x="3517900" y="4184650"/>
          <p14:tracePt t="34628" x="3429000" y="4368800"/>
          <p14:tracePt t="34646" x="3416300" y="4419600"/>
          <p14:tracePt t="34665" x="3409950" y="4451350"/>
          <p14:tracePt t="34671" x="3403600" y="4464050"/>
          <p14:tracePt t="34680" x="3403600" y="4470400"/>
          <p14:tracePt t="34696" x="3397250" y="4483100"/>
          <p14:tracePt t="34711" x="3390900" y="4483100"/>
          <p14:tracePt t="34770" x="3390900" y="4470400"/>
          <p14:tracePt t="34780" x="3409950" y="4432300"/>
          <p14:tracePt t="34793" x="3435350" y="4368800"/>
          <p14:tracePt t="34812" x="3454400" y="4279900"/>
          <p14:tracePt t="34833" x="3467100" y="4140200"/>
          <p14:tracePt t="34845" x="3479800" y="4083050"/>
          <p14:tracePt t="34861" x="3536950" y="3943350"/>
          <p14:tracePt t="34881" x="3632200" y="3695700"/>
          <p14:tracePt t="34897" x="3689350" y="3587750"/>
          <p14:tracePt t="34914" x="3727450" y="3524250"/>
          <p14:tracePt t="34931" x="3752850" y="3467100"/>
          <p14:tracePt t="34961" x="3771900" y="3302000"/>
          <p14:tracePt t="34980" x="3771900" y="3251200"/>
          <p14:tracePt t="34997" x="3752850" y="3219450"/>
          <p14:tracePt t="35028" x="3727450" y="3219450"/>
          <p14:tracePt t="35046" x="3689350" y="3251200"/>
          <p14:tracePt t="35064" x="3568700" y="3448050"/>
          <p14:tracePt t="35080" x="3454400" y="3632200"/>
          <p14:tracePt t="35095" x="3308350" y="3829050"/>
          <p14:tracePt t="35113" x="3187700" y="3962400"/>
          <p14:tracePt t="35132" x="3028950" y="4057650"/>
          <p14:tracePt t="35137" x="2959100" y="4083050"/>
          <p14:tracePt t="35155" x="2813050" y="4121150"/>
          <p14:tracePt t="35170" x="2679700" y="4133850"/>
          <p14:tracePt t="35178" x="2628900" y="4133850"/>
          <p14:tracePt t="35198" x="2559050" y="4095750"/>
          <p14:tracePt t="35211" x="2482850" y="4025900"/>
          <p14:tracePt t="35228" x="2393950" y="3956050"/>
          <p14:tracePt t="35245" x="2298700" y="3873500"/>
          <p14:tracePt t="35280" x="2133600" y="3638550"/>
          <p14:tracePt t="35296" x="2114550" y="3467100"/>
          <p14:tracePt t="35313" x="2101850" y="3181350"/>
          <p14:tracePt t="35329" x="2101850" y="2952750"/>
          <p14:tracePt t="35362" x="2216150" y="2692400"/>
          <p14:tracePt t="35379" x="2362200" y="2628900"/>
          <p14:tracePt t="35395" x="2584450" y="2584450"/>
          <p14:tracePt t="35429" x="3492500" y="2540000"/>
          <p14:tracePt t="35449" x="4032250" y="2559050"/>
          <p14:tracePt t="35465" x="4775200" y="2622550"/>
          <p14:tracePt t="35480" x="5010150" y="2673350"/>
          <p14:tracePt t="35500" x="5099050" y="2705100"/>
          <p14:tracePt t="35514" x="5137150" y="2730500"/>
          <p14:tracePt t="35531" x="5143500" y="2743200"/>
          <p14:tracePt t="35548" x="5143500" y="2749550"/>
          <p14:tracePt t="35977" x="5130800" y="2755900"/>
          <p14:tracePt t="35990" x="5111750" y="2781300"/>
          <p14:tracePt t="35997" x="5099050" y="2813050"/>
          <p14:tracePt t="36011" x="5092700" y="2838450"/>
          <p14:tracePt t="36027" x="5086350" y="2901950"/>
          <p14:tracePt t="36033" x="5086350" y="2933700"/>
          <p14:tracePt t="36046" x="5086350" y="3022600"/>
          <p14:tracePt t="36064" x="5105400" y="3136900"/>
          <p14:tracePt t="36072" x="5130800" y="3213100"/>
          <p14:tracePt t="36077" x="5200650" y="3333750"/>
          <p14:tracePt t="36087" x="5289550" y="3467100"/>
          <p14:tracePt t="36098" x="5416550" y="3632200"/>
          <p14:tracePt t="36105" x="5575300" y="3822700"/>
          <p14:tracePt t="36122" x="5873750" y="4152900"/>
          <p14:tracePt t="36145" x="6064250" y="4451350"/>
          <p14:tracePt t="36171" x="6057900" y="4565650"/>
          <p14:tracePt t="36200" x="5905500" y="4603750"/>
          <p14:tracePt t="36206" x="5829300" y="4603750"/>
          <p14:tracePt t="36219" x="5778500" y="4603750"/>
          <p14:tracePt t="36236" x="5600700" y="4584700"/>
          <p14:tracePt t="36256" x="5384800" y="4546600"/>
          <p14:tracePt t="36283" x="5321300" y="4540250"/>
          <p14:tracePt t="36288" x="5302250" y="4540250"/>
          <p14:tracePt t="36299" x="5295900" y="4540250"/>
          <p14:tracePt t="36313" x="5283200" y="4540250"/>
          <p14:tracePt t="36375" x="5289550" y="4540250"/>
          <p14:tracePt t="36384" x="5295900" y="4546600"/>
          <p14:tracePt t="36399" x="5302250" y="4559300"/>
          <p14:tracePt t="36432" x="5295900" y="4565650"/>
          <p14:tracePt t="36456" x="5270500" y="4565650"/>
          <p14:tracePt t="36473" x="5264150" y="4565650"/>
          <p14:tracePt t="36536" x="5257800" y="4565650"/>
          <p14:tracePt t="36562" x="5219700" y="4572000"/>
          <p14:tracePt t="36581" x="5168900" y="4572000"/>
          <p14:tracePt t="36595" x="5143500" y="4565650"/>
          <p14:tracePt t="36630" x="5073650" y="4495800"/>
          <p14:tracePt t="36646" x="5086350" y="4464050"/>
          <p14:tracePt t="36660" x="5149850" y="4432300"/>
          <p14:tracePt t="36696" x="5422900" y="4356100"/>
          <p14:tracePt t="36714" x="5594350" y="4324350"/>
          <p14:tracePt t="36732" x="5797550" y="4311650"/>
          <p14:tracePt t="36746" x="5943600" y="4318000"/>
          <p14:tracePt t="36761" x="6007100" y="4349750"/>
          <p14:tracePt t="36780" x="6013450" y="4362450"/>
          <p14:tracePt t="36797" x="5956300" y="4362450"/>
          <p14:tracePt t="36813" x="5886450" y="4362450"/>
          <p14:tracePt t="36831" x="5797550" y="4349750"/>
          <p14:tracePt t="36846" x="5695950" y="4337050"/>
          <p14:tracePt t="36863" x="5619750" y="4324350"/>
          <p14:tracePt t="36898" x="5530850" y="4318000"/>
          <p14:tracePt t="36917" x="5499100" y="4318000"/>
          <p14:tracePt t="36928" x="5492750" y="4318000"/>
          <p14:tracePt t="39527" x="5467350" y="4305300"/>
          <p14:tracePt t="39538" x="5403850" y="4279900"/>
          <p14:tracePt t="39541" x="5340350" y="4229100"/>
          <p14:tracePt t="39550" x="5264150" y="4171950"/>
          <p14:tracePt t="39559" x="5168900" y="4070350"/>
          <p14:tracePt t="39582" x="4965700" y="3841750"/>
          <p14:tracePt t="39595" x="4895850" y="3765550"/>
          <p14:tracePt t="39615" x="4654550" y="3486150"/>
          <p14:tracePt t="39630" x="4546600" y="3346450"/>
          <p14:tracePt t="39649" x="4432300" y="3181350"/>
          <p14:tracePt t="39663" x="4324350" y="3022600"/>
          <p14:tracePt t="39682" x="4222750" y="2901950"/>
          <p14:tracePt t="39696" x="4152900" y="2787650"/>
          <p14:tracePt t="39717" x="4133850" y="2667000"/>
          <p14:tracePt t="39728" x="4133850" y="2628900"/>
          <p14:tracePt t="39761" x="4184650" y="2527300"/>
          <p14:tracePt t="39779" x="4210050" y="2508250"/>
          <p14:tracePt t="39796" x="4229100" y="2501900"/>
          <p14:tracePt t="39813" x="4235450" y="2501900"/>
          <p14:tracePt t="39953" x="4229100" y="2501900"/>
          <p14:tracePt t="39963" x="4210050" y="2501900"/>
          <p14:tracePt t="39976" x="4152900" y="2501900"/>
          <p14:tracePt t="39995" x="4140200" y="2501900"/>
          <p14:tracePt t="40028" x="4114800" y="2444750"/>
          <p14:tracePt t="40043" x="4102100" y="2406650"/>
          <p14:tracePt t="40062" x="4083050" y="2317750"/>
          <p14:tracePt t="40078" x="4076700" y="2286000"/>
          <p14:tracePt t="40095" x="4076700" y="2241550"/>
          <p14:tracePt t="40111" x="4089400" y="2203450"/>
          <p14:tracePt t="40129" x="4102100" y="2159000"/>
          <p14:tracePt t="40161" x="4184650" y="2089150"/>
          <p14:tracePt t="40185" x="4318000" y="2070100"/>
          <p14:tracePt t="40198" x="4419600" y="2070100"/>
          <p14:tracePt t="40215" x="4508500" y="2076450"/>
          <p14:tracePt t="40230" x="4584700" y="2095500"/>
          <p14:tracePt t="40247" x="4673600" y="2139950"/>
          <p14:tracePt t="40264" x="4781550" y="2216150"/>
          <p14:tracePt t="40280" x="4857750" y="2286000"/>
          <p14:tracePt t="40294" x="4921250" y="2343150"/>
          <p14:tracePt t="40312" x="4940300" y="2362200"/>
          <p14:tracePt t="40338" x="4953000" y="2400300"/>
          <p14:tracePt t="40356" x="4953000" y="2432050"/>
          <p14:tracePt t="40369" x="4946650" y="2463800"/>
          <p14:tracePt t="40385" x="4908550" y="2508250"/>
          <p14:tracePt t="40399" x="4838700" y="2571750"/>
          <p14:tracePt t="40413" x="4762500" y="2622550"/>
          <p14:tracePt t="40430" x="4673600" y="2667000"/>
          <p14:tracePt t="40447" x="4629150" y="2686050"/>
          <p14:tracePt t="40462" x="4578350" y="2705100"/>
          <p14:tracePt t="40479" x="4533900" y="2711450"/>
          <p14:tracePt t="40495" x="4489450" y="2698750"/>
          <p14:tracePt t="40513" x="4451350" y="2679700"/>
          <p14:tracePt t="40530" x="4419600" y="2660650"/>
          <p14:tracePt t="40562" x="4337050" y="2609850"/>
          <p14:tracePt t="40580" x="4318000" y="2584450"/>
          <p14:tracePt t="40595" x="4311650" y="2552700"/>
          <p14:tracePt t="40615" x="4279900" y="2387600"/>
          <p14:tracePt t="40629" x="4267200" y="2254250"/>
          <p14:tracePt t="40648" x="4260850" y="2133600"/>
          <p14:tracePt t="40663" x="4260850" y="2063750"/>
          <p14:tracePt t="40681" x="4267200" y="2000250"/>
          <p14:tracePt t="40696" x="4286250" y="1981200"/>
          <p14:tracePt t="40712" x="4324350" y="1962150"/>
          <p14:tracePt t="40730" x="4419600" y="1955800"/>
          <p14:tracePt t="40746" x="4546600" y="1955800"/>
          <p14:tracePt t="40761" x="4718050" y="1993900"/>
          <p14:tracePt t="40777" x="4876800" y="2057400"/>
          <p14:tracePt t="40796" x="4991100" y="2165350"/>
          <p14:tracePt t="40812" x="5035550" y="2273300"/>
          <p14:tracePt t="40831" x="4991100" y="2419350"/>
          <p14:tracePt t="40847" x="4902200" y="2482850"/>
          <p14:tracePt t="40866" x="4794250" y="2527300"/>
          <p14:tracePt t="40899" x="4572000" y="2552700"/>
          <p14:tracePt t="40914" x="4476750" y="2552700"/>
          <p14:tracePt t="40928" x="4394200" y="2520950"/>
          <p14:tracePt t="40946" x="4381500" y="2508250"/>
          <p14:tracePt t="40962" x="4381500" y="2470150"/>
          <p14:tracePt t="40982" x="4406900" y="2425700"/>
          <p14:tracePt t="40996" x="4438650" y="2393950"/>
          <p14:tracePt t="41011" x="4470400" y="2374900"/>
          <p14:tracePt t="41029" x="4546600" y="2362200"/>
          <p14:tracePt t="41046" x="4603750" y="2381250"/>
          <p14:tracePt t="41064" x="4641850" y="2419350"/>
          <p14:tracePt t="41078" x="4654550" y="2482850"/>
          <p14:tracePt t="41095" x="4641850" y="2552700"/>
          <p14:tracePt t="41111" x="4597400" y="2590800"/>
          <p14:tracePt t="41130" x="4572000" y="2590800"/>
          <p14:tracePt t="41148" x="4559300" y="2584450"/>
          <p14:tracePt t="41162" x="4527550" y="2527300"/>
          <p14:tracePt t="41167" x="4514850" y="2495550"/>
          <p14:tracePt t="41181" x="4489450" y="2444750"/>
          <p14:tracePt t="41198" x="4425950" y="2336800"/>
          <p14:tracePt t="41214" x="4413250" y="2279650"/>
          <p14:tracePt t="41230" x="4413250" y="2266950"/>
          <p14:tracePt t="41245" x="4413250" y="2260600"/>
          <p14:tracePt t="41289" x="4413250" y="2266950"/>
          <p14:tracePt t="41298" x="4406900" y="2286000"/>
          <p14:tracePt t="41310" x="4406900" y="2400300"/>
          <p14:tracePt t="41328" x="4438650" y="2597150"/>
          <p14:tracePt t="41345" x="4502150" y="2794000"/>
          <p14:tracePt t="41378" x="4616450" y="3130550"/>
          <p14:tracePt t="41396" x="4629150" y="3251200"/>
          <p14:tracePt t="41414" x="4610100" y="3492500"/>
          <p14:tracePt t="41431" x="4565650" y="3784600"/>
          <p14:tracePt t="41447" x="4546600" y="4089400"/>
          <p14:tracePt t="41463" x="4565650" y="4324350"/>
          <p14:tracePt t="41482" x="4616450" y="4419600"/>
          <p14:tracePt t="41497" x="4660900" y="4464050"/>
          <p14:tracePt t="41514" x="4749800" y="4521200"/>
          <p14:tracePt t="41527" x="4857750" y="4591050"/>
          <p14:tracePt t="41546" x="5003800" y="4692650"/>
          <p14:tracePt t="41562" x="5124450" y="4781550"/>
          <p14:tracePt t="41580" x="5238750" y="4870450"/>
          <p14:tracePt t="41596" x="5314950" y="4927600"/>
          <p14:tracePt t="41613" x="5340350" y="4940300"/>
          <p14:tracePt t="41663" x="5340350" y="4946650"/>
          <p14:tracePt t="41718" x="5340350" y="4940300"/>
          <p14:tracePt t="41729" x="5340350" y="4933950"/>
          <p14:tracePt t="41734" x="5340350" y="4908550"/>
          <p14:tracePt t="41745" x="5334000" y="4883150"/>
          <p14:tracePt t="41759" x="5302250" y="4775200"/>
          <p14:tracePt t="41778" x="5226050" y="4540250"/>
          <p14:tracePt t="41796" x="5035550" y="4108450"/>
          <p14:tracePt t="41814" x="4559300" y="3232150"/>
          <p14:tracePt t="41829" x="4368800" y="2876550"/>
          <p14:tracePt t="41846" x="4324350" y="2730500"/>
          <p14:tracePt t="41867" x="4318000" y="2660650"/>
          <p14:tracePt t="41882" x="4324350" y="2616200"/>
          <p14:tracePt t="41897" x="4324350" y="2571750"/>
          <p14:tracePt t="41913" x="4330700" y="2533650"/>
          <p14:tracePt t="41927" x="4330700" y="2527300"/>
          <p14:tracePt t="42017" x="4337050" y="2527300"/>
          <p14:tracePt t="42030" x="4356100" y="2546350"/>
          <p14:tracePt t="42046" x="4387850" y="2584450"/>
          <p14:tracePt t="42064" x="4413250" y="2628900"/>
          <p14:tracePt t="42096" x="4470400" y="2844800"/>
          <p14:tracePt t="42112" x="4552950" y="3079750"/>
          <p14:tracePt t="42129" x="4686300" y="3422650"/>
          <p14:tracePt t="42146" x="4787900" y="3733800"/>
          <p14:tracePt t="42179" x="4876800" y="4222750"/>
          <p14:tracePt t="42198" x="4895850" y="4464050"/>
          <p14:tracePt t="42214" x="4889500" y="4572000"/>
          <p14:tracePt t="42229" x="4832350" y="4654550"/>
          <p14:tracePt t="42245" x="4756150" y="4699000"/>
          <p14:tracePt t="42261" x="4699000" y="4743450"/>
          <p14:tracePt t="42277" x="4667250" y="4762500"/>
          <p14:tracePt t="42311" x="4654550" y="4800600"/>
          <p14:tracePt t="42377" x="4654550" y="4806950"/>
          <p14:tracePt t="42392" x="4654550" y="4813300"/>
          <p14:tracePt t="42402" x="4648200" y="4813300"/>
          <p14:tracePt t="42416" x="4648200" y="4819650"/>
          <p14:tracePt t="42431" x="4648200" y="4832350"/>
          <p14:tracePt t="42446" x="4648200" y="4838700"/>
          <p14:tracePt t="42573" x="4673600" y="4838700"/>
          <p14:tracePt t="42585" x="4679950" y="4838700"/>
          <p14:tracePt t="42602" x="4699000" y="4838700"/>
          <p14:tracePt t="42613" x="4718050" y="4851400"/>
          <p14:tracePt t="42632" x="4743450" y="4895850"/>
          <p14:tracePt t="42652" x="4775200" y="5016500"/>
          <p14:tracePt t="42666" x="4787900" y="5067300"/>
          <p14:tracePt t="42682" x="4806950" y="5149850"/>
          <p14:tracePt t="42696" x="4832350" y="5207000"/>
          <p14:tracePt t="42701" x="4838700" y="5213350"/>
          <p14:tracePt t="42712" x="4851400" y="5219700"/>
          <p14:tracePt t="42728" x="4870450" y="5238750"/>
          <p14:tracePt t="42746" x="4921250" y="5251450"/>
          <p14:tracePt t="42763" x="4978400" y="5257800"/>
          <p14:tracePt t="42778" x="5067300" y="5257800"/>
          <p14:tracePt t="42798" x="5219700" y="5257800"/>
          <p14:tracePt t="42815" x="5353050" y="5257800"/>
          <p14:tracePt t="42833" x="5499100" y="5251450"/>
          <p14:tracePt t="42839" x="5556250" y="5245100"/>
          <p14:tracePt t="42853" x="5645150" y="5219700"/>
          <p14:tracePt t="42863" x="5689600" y="5187950"/>
          <p14:tracePt t="42879" x="5721350" y="5137150"/>
          <p14:tracePt t="42894" x="5727700" y="5048250"/>
          <p14:tracePt t="42911" x="5727700" y="4972050"/>
          <p14:tracePt t="42931" x="5727700" y="4883150"/>
          <p14:tracePt t="42949" x="5689600" y="4768850"/>
          <p14:tracePt t="42978" x="5619750" y="4635500"/>
          <p14:tracePt t="42994" x="5575300" y="4584700"/>
          <p14:tracePt t="42998" x="5556250" y="4559300"/>
          <p14:tracePt t="43014" x="5511800" y="4533900"/>
          <p14:tracePt t="43028" x="5454650" y="4514850"/>
          <p14:tracePt t="43044" x="5359400" y="4495800"/>
          <p14:tracePt t="43061" x="5264150" y="4483100"/>
          <p14:tracePt t="43078" x="5181600" y="4495800"/>
          <p14:tracePt t="43111" x="5060950" y="4654550"/>
          <p14:tracePt t="43132" x="5016500" y="4749800"/>
          <p14:tracePt t="43149" x="4997450" y="4902200"/>
          <p14:tracePt t="43160" x="4991100" y="4933950"/>
          <p14:tracePt t="43165" x="4991100" y="4953000"/>
          <p14:tracePt t="43179" x="4991100" y="4972050"/>
          <p14:tracePt t="43196" x="5016500" y="5003800"/>
          <p14:tracePt t="43212" x="5067300" y="5041900"/>
          <p14:tracePt t="43229" x="5111750" y="5054600"/>
          <p14:tracePt t="43245" x="5162550" y="5067300"/>
          <p14:tracePt t="43264" x="5175250" y="5067300"/>
          <p14:tracePt t="43280" x="5181600" y="5067300"/>
          <p14:tracePt t="43502" x="5187950" y="5080000"/>
          <p14:tracePt t="43512" x="5194300" y="5086350"/>
          <p14:tracePt t="43527" x="5226050" y="5111750"/>
          <p14:tracePt t="43546" x="5245100" y="5124450"/>
          <p14:tracePt t="43580" x="5283200" y="5137150"/>
          <p14:tracePt t="43598" x="5289550" y="5137150"/>
          <p14:tracePt t="43616" x="5295900" y="5130800"/>
          <p14:tracePt t="43645" x="5302250" y="5130800"/>
          <p14:tracePt t="43711" x="5302250" y="5124450"/>
          <p14:tracePt t="43743" x="5302250" y="5118100"/>
          <p14:tracePt t="43805" x="5295900" y="5111750"/>
          <p14:tracePt t="43813" x="5295900" y="5105400"/>
          <p14:tracePt t="43844" x="5276850" y="5067300"/>
          <p14:tracePt t="43862" x="5270500" y="5048250"/>
          <p14:tracePt t="43878" x="5270500" y="5041900"/>
          <p14:tracePt t="43910" x="5270500" y="5035550"/>
          <p14:tracePt t="43931" x="5270500" y="5022850"/>
          <p14:tracePt t="43948" x="5270500" y="5016500"/>
          <p14:tracePt t="43991" x="5270500" y="5010150"/>
          <p14:tracePt t="44007" x="5270500" y="5003800"/>
          <p14:tracePt t="44035" x="5270500" y="4997450"/>
          <p14:tracePt t="47696" x="5181600" y="4997450"/>
          <p14:tracePt t="47713" x="4819650" y="4997450"/>
          <p14:tracePt t="47727" x="4584700" y="4991100"/>
          <p14:tracePt t="47744" x="4406900" y="4978400"/>
          <p14:tracePt t="47779" x="3752850" y="4933950"/>
          <p14:tracePt t="47802" x="2876550" y="4857750"/>
          <p14:tracePt t="47823" x="1485900" y="4533900"/>
          <p14:tracePt t="47841" x="317500" y="41465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7E41E-21AA-6F10-AFAA-C23C618A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AD9B9-73D7-4790-11C6-C09151F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Insights: Pooling Dog Breed Categories for the Analysis</a:t>
            </a:r>
            <a:endParaRPr lang="en-GB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380FD-02E0-592D-C508-737423D4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11" y="2597423"/>
            <a:ext cx="5293546" cy="378992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dogs in Zurich are purebred.</a:t>
            </a:r>
          </a:p>
          <a:p>
            <a:r>
              <a:rPr lang="en-US" sz="2400" dirty="0"/>
              <a:t>There are </a:t>
            </a:r>
            <a:r>
              <a:rPr lang="en-US" sz="2400" u="sng" dirty="0"/>
              <a:t>three categories </a:t>
            </a:r>
            <a:r>
              <a:rPr lang="en-US" sz="2400" dirty="0"/>
              <a:t>of mixed-breed dogs that </a:t>
            </a:r>
            <a:r>
              <a:rPr lang="en-US" sz="2400" u="sng" dirty="0"/>
              <a:t>will be pooled </a:t>
            </a:r>
            <a:r>
              <a:rPr lang="en-US" sz="2400" dirty="0"/>
              <a:t>for the analysis.</a:t>
            </a:r>
          </a:p>
          <a:p>
            <a:r>
              <a:rPr lang="en-US" sz="2400" dirty="0"/>
              <a:t>“</a:t>
            </a:r>
            <a:r>
              <a:rPr lang="en-US" sz="2400" dirty="0" err="1"/>
              <a:t>Kleinwüchsig</a:t>
            </a:r>
            <a:r>
              <a:rPr lang="en-US" sz="2400" dirty="0"/>
              <a:t>” refers to small dogs, while breed types I and II represent large and high-risk dogs, respectively (with very few type II dogs). </a:t>
            </a:r>
            <a:r>
              <a:rPr lang="en-US" sz="2400" u="sng" dirty="0"/>
              <a:t>Types I and II will be pooled</a:t>
            </a:r>
            <a:r>
              <a:rPr lang="en-US" sz="2400" dirty="0"/>
              <a:t>, and unknown breeds will be filtered out for the analysis.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3C2C8E8-5A7F-4B53-2AB1-B930652056C5}"/>
              </a:ext>
            </a:extLst>
          </p:cNvPr>
          <p:cNvCxnSpPr/>
          <p:nvPr/>
        </p:nvCxnSpPr>
        <p:spPr>
          <a:xfrm>
            <a:off x="6328611" y="2419830"/>
            <a:ext cx="4803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D2F9836-6AED-DE83-3037-131889BFEB57}"/>
              </a:ext>
            </a:extLst>
          </p:cNvPr>
          <p:cNvSpPr txBox="1">
            <a:spLocks/>
          </p:cNvSpPr>
          <p:nvPr/>
        </p:nvSpPr>
        <p:spPr>
          <a:xfrm>
            <a:off x="6328611" y="2027304"/>
            <a:ext cx="5025189" cy="39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Insights: Breed Type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F33010B-3669-715D-750B-15677F1B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2" y="2419830"/>
            <a:ext cx="2409149" cy="3871213"/>
          </a:xfrm>
          <a:prstGeom prst="rect">
            <a:avLst/>
          </a:prstGeom>
        </p:spPr>
      </p:pic>
      <p:pic>
        <p:nvPicPr>
          <p:cNvPr id="9" name="Grafik 8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F8B6848E-70A0-7021-12AA-26AC27749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01" y="2419830"/>
            <a:ext cx="2496698" cy="31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40"/>
    </mc:Choice>
    <mc:Fallback xmlns="">
      <p:transition spd="slow" advTm="49540"/>
    </mc:Fallback>
  </mc:AlternateContent>
  <p:extLst>
    <p:ext uri="{3A86A75C-4F4B-4683-9AE1-C65F6400EC91}">
      <p14:laserTraceLst xmlns:p14="http://schemas.microsoft.com/office/powerpoint/2010/main">
        <p14:tracePtLst>
          <p14:tracePt t="16252" x="698500" y="6515100"/>
          <p14:tracePt t="16277" x="1638300" y="6578600"/>
          <p14:tracePt t="16293" x="2032000" y="6578600"/>
          <p14:tracePt t="16314" x="2133600" y="6578600"/>
          <p14:tracePt t="16327" x="2178050" y="6578600"/>
          <p14:tracePt t="16349" x="2203450" y="6565900"/>
          <p14:tracePt t="16389" x="2203450" y="6553200"/>
          <p14:tracePt t="16400" x="2203450" y="6546850"/>
          <p14:tracePt t="16404" x="2203450" y="6534150"/>
          <p14:tracePt t="16413" x="2216150" y="6515100"/>
          <p14:tracePt t="16429" x="2330450" y="6419850"/>
          <p14:tracePt t="16450" x="2463800" y="6337300"/>
          <p14:tracePt t="16452" x="2533650" y="6286500"/>
          <p14:tracePt t="16460" x="2647950" y="6210300"/>
          <p14:tracePt t="16477" x="2813050" y="6076950"/>
          <p14:tracePt t="16495" x="2933700" y="5969000"/>
          <p14:tracePt t="16514" x="3130550" y="5848350"/>
          <p14:tracePt t="16529" x="3359150" y="5772150"/>
          <p14:tracePt t="16547" x="3930650" y="5530850"/>
          <p14:tracePt t="16563" x="4267200" y="5194300"/>
          <p14:tracePt t="16579" x="4406900" y="4953000"/>
          <p14:tracePt t="16596" x="4679950" y="4108450"/>
          <p14:tracePt t="16613" x="4762500" y="3689350"/>
          <p14:tracePt t="16647" x="4832350" y="3225800"/>
          <p14:tracePt t="16664" x="4838700" y="3181350"/>
          <p14:tracePt t="16893" x="4838700" y="3194050"/>
          <p14:tracePt t="16903" x="4845050" y="3206750"/>
          <p14:tracePt t="16916" x="4838700" y="3206750"/>
          <p14:tracePt t="17239" x="4781550" y="3143250"/>
          <p14:tracePt t="17251" x="4749800" y="3117850"/>
          <p14:tracePt t="17265" x="4743450" y="3098800"/>
          <p14:tracePt t="17286" x="4737100" y="3092450"/>
          <p14:tracePt t="17311" x="4679950" y="3022600"/>
          <p14:tracePt t="17328" x="4654550" y="3003550"/>
          <p14:tracePt t="17347" x="4648200" y="3003550"/>
          <p14:tracePt t="17378" x="4616450" y="3003550"/>
          <p14:tracePt t="17397" x="4533900" y="3003550"/>
          <p14:tracePt t="17412" x="4470400" y="3009900"/>
          <p14:tracePt t="17430" x="4381500" y="3009900"/>
          <p14:tracePt t="17445" x="4286250" y="3003550"/>
          <p14:tracePt t="17465" x="4159250" y="2952750"/>
          <p14:tracePt t="17481" x="4013200" y="2851150"/>
          <p14:tracePt t="17493" x="3854450" y="2673350"/>
          <p14:tracePt t="17511" x="3708400" y="2451100"/>
          <p14:tracePt t="17530" x="3581400" y="2190750"/>
          <p14:tracePt t="17544" x="3524250" y="2025650"/>
          <p14:tracePt t="17560" x="3517900" y="1911350"/>
          <p14:tracePt t="17577" x="3517900" y="1828800"/>
          <p14:tracePt t="17597" x="3594100" y="1797050"/>
          <p14:tracePt t="17611" x="3702050" y="1790700"/>
          <p14:tracePt t="17627" x="3898900" y="1816100"/>
          <p14:tracePt t="17645" x="4260850" y="1917700"/>
          <p14:tracePt t="17661" x="4565650" y="2038350"/>
          <p14:tracePt t="17677" x="4775200" y="2146300"/>
          <p14:tracePt t="17710" x="4876800" y="2393950"/>
          <p14:tracePt t="17730" x="4870450" y="2590800"/>
          <p14:tracePt t="17746" x="4800600" y="2813050"/>
          <p14:tracePt t="17779" x="4635500" y="2914650"/>
          <p14:tracePt t="17794" x="4578350" y="2914650"/>
          <p14:tracePt t="17814" x="4565650" y="2914650"/>
          <p14:tracePt t="17847" x="4565650" y="2901950"/>
          <p14:tracePt t="17863" x="4565650" y="2895600"/>
          <p14:tracePt t="18231" x="4565650" y="2870200"/>
          <p14:tracePt t="18240" x="4565650" y="2825750"/>
          <p14:tracePt t="18250" x="4559300" y="2787650"/>
          <p14:tracePt t="18264" x="4552950" y="2724150"/>
          <p14:tracePt t="18281" x="4546600" y="2654300"/>
          <p14:tracePt t="18293" x="4546600" y="2609850"/>
          <p14:tracePt t="18310" x="4546600" y="2571750"/>
          <p14:tracePt t="18328" x="4546600" y="2552700"/>
          <p14:tracePt t="18345" x="4552950" y="2546350"/>
          <p14:tracePt t="18362" x="4559300" y="2533650"/>
          <p14:tracePt t="18382" x="4559300" y="2527300"/>
          <p14:tracePt t="18818" x="4559300" y="2514600"/>
          <p14:tracePt t="18855" x="4565650" y="2451100"/>
          <p14:tracePt t="18870" x="4565650" y="2438400"/>
          <p14:tracePt t="18885" x="4572000" y="2432050"/>
          <p14:tracePt t="18910" x="4610100" y="2425700"/>
          <p14:tracePt t="18928" x="4648200" y="2419350"/>
          <p14:tracePt t="18948" x="4705350" y="2406650"/>
          <p14:tracePt t="18962" x="4718050" y="2406650"/>
          <p14:tracePt t="18981" x="4730750" y="2406650"/>
          <p14:tracePt t="19330" x="4724400" y="2406650"/>
          <p14:tracePt t="19385" x="4718050" y="2400300"/>
          <p14:tracePt t="19391" x="4711700" y="2381250"/>
          <p14:tracePt t="19401" x="4705350" y="2368550"/>
          <p14:tracePt t="19417" x="4705350" y="2355850"/>
          <p14:tracePt t="19428" x="4686300" y="2330450"/>
          <p14:tracePt t="19465" x="4648200" y="2286000"/>
          <p14:tracePt t="19603" x="4635500" y="2286000"/>
          <p14:tracePt t="19619" x="4603750" y="2292350"/>
          <p14:tracePt t="19634" x="4533900" y="2324100"/>
          <p14:tracePt t="19652" x="4489450" y="2355850"/>
          <p14:tracePt t="19667" x="4457700" y="2381250"/>
          <p14:tracePt t="19684" x="4451350" y="2381250"/>
          <p14:tracePt t="19713" x="4438650" y="2393950"/>
          <p14:tracePt t="19729" x="4438650" y="2406650"/>
          <p14:tracePt t="19752" x="4445000" y="2438400"/>
          <p14:tracePt t="19765" x="4445000" y="2451100"/>
          <p14:tracePt t="19780" x="4445000" y="2463800"/>
          <p14:tracePt t="19794" x="4445000" y="2470150"/>
          <p14:tracePt t="19856" x="4451350" y="2470150"/>
          <p14:tracePt t="19866" x="4451350" y="2476500"/>
          <p14:tracePt t="19877" x="4451350" y="2482850"/>
          <p14:tracePt t="19955" x="4451350" y="2489200"/>
          <p14:tracePt t="19964" x="4451350" y="2495550"/>
          <p14:tracePt t="19980" x="4451350" y="2514600"/>
          <p14:tracePt t="19995" x="4451350" y="2520950"/>
          <p14:tracePt t="20011" x="4457700" y="2527300"/>
          <p14:tracePt t="20045" x="4457700" y="2597150"/>
          <p14:tracePt t="20064" x="4457700" y="2673350"/>
          <p14:tracePt t="20076" x="4464050" y="2743200"/>
          <p14:tracePt t="20093" x="4508500" y="2889250"/>
          <p14:tracePt t="20113" x="4667250" y="3225800"/>
          <p14:tracePt t="20132" x="4781550" y="3441700"/>
          <p14:tracePt t="20149" x="4908550" y="3663950"/>
          <p14:tracePt t="20179" x="5130800" y="4114800"/>
          <p14:tracePt t="20199" x="5187950" y="4298950"/>
          <p14:tracePt t="20216" x="5245100" y="4457700"/>
          <p14:tracePt t="20229" x="5251450" y="4464050"/>
          <p14:tracePt t="20262" x="5257800" y="4470400"/>
          <p14:tracePt t="20281" x="5264150" y="4470400"/>
          <p14:tracePt t="20347" x="5264150" y="4476750"/>
          <p14:tracePt t="20361" x="5270500" y="4483100"/>
          <p14:tracePt t="20378" x="5283200" y="4502150"/>
          <p14:tracePt t="20402" x="5321300" y="4572000"/>
          <p14:tracePt t="20419" x="5353050" y="4622800"/>
          <p14:tracePt t="20435" x="5378450" y="4667250"/>
          <p14:tracePt t="20450" x="5384800" y="4699000"/>
          <p14:tracePt t="20468" x="5384800" y="4705350"/>
          <p14:tracePt t="20476" x="5384800" y="4718050"/>
          <p14:tracePt t="20490" x="5391150" y="4730750"/>
          <p14:tracePt t="20529" x="5391150" y="4749800"/>
          <p14:tracePt t="20546" x="5391150" y="4756150"/>
          <p14:tracePt t="20571" x="5384800" y="4756150"/>
          <p14:tracePt t="20587" x="5378450" y="4756150"/>
          <p14:tracePt t="20596" x="5372100" y="4756150"/>
          <p14:tracePt t="20613" x="5372100" y="4762500"/>
          <p14:tracePt t="20698" x="5365750" y="4762500"/>
          <p14:tracePt t="20985" x="5353050" y="4749800"/>
          <p14:tracePt t="20993" x="5346700" y="4718050"/>
          <p14:tracePt t="21000" x="5334000" y="4667250"/>
          <p14:tracePt t="21010" x="5327650" y="4610100"/>
          <p14:tracePt t="21028" x="5302250" y="4483100"/>
          <p14:tracePt t="21043" x="5245100" y="4311650"/>
          <p14:tracePt t="21061" x="5194300" y="4133850"/>
          <p14:tracePt t="21079" x="5111750" y="3841750"/>
          <p14:tracePt t="21095" x="5080000" y="3689350"/>
          <p14:tracePt t="21111" x="5048250" y="3543300"/>
          <p14:tracePt t="21128" x="5022850" y="3409950"/>
          <p14:tracePt t="21147" x="4965700" y="3270250"/>
          <p14:tracePt t="21162" x="4902200" y="3149600"/>
          <p14:tracePt t="21181" x="4819650" y="2997200"/>
          <p14:tracePt t="21196" x="4762500" y="2882900"/>
          <p14:tracePt t="21212" x="4673600" y="2762250"/>
          <p14:tracePt t="21245" x="4540250" y="2590800"/>
          <p14:tracePt t="21262" x="4483100" y="2520950"/>
          <p14:tracePt t="21277" x="4476750" y="2514600"/>
          <p14:tracePt t="21312" x="4470400" y="2482850"/>
          <p14:tracePt t="21332" x="4470400" y="2476500"/>
          <p14:tracePt t="21350" x="4451350" y="2457450"/>
          <p14:tracePt t="21362" x="4445000" y="2444750"/>
          <p14:tracePt t="21368" x="4438650" y="2438400"/>
          <p14:tracePt t="21379" x="4425950" y="2425700"/>
          <p14:tracePt t="21395" x="4413250" y="2406650"/>
          <p14:tracePt t="21411" x="4406900" y="2406650"/>
          <p14:tracePt t="21480" x="4413250" y="2406650"/>
          <p14:tracePt t="21489" x="4419600" y="2406650"/>
          <p14:tracePt t="21498" x="4432300" y="2406650"/>
          <p14:tracePt t="21513" x="4476750" y="2425700"/>
          <p14:tracePt t="21529" x="4533900" y="2470150"/>
          <p14:tracePt t="21546" x="4616450" y="2552700"/>
          <p14:tracePt t="21563" x="4686300" y="2647950"/>
          <p14:tracePt t="21581" x="4756150" y="2749550"/>
          <p14:tracePt t="21594" x="4806950" y="2851150"/>
          <p14:tracePt t="21611" x="4857750" y="2997200"/>
          <p14:tracePt t="21647" x="5010150" y="3498850"/>
          <p14:tracePt t="21664" x="5054600" y="3670300"/>
          <p14:tracePt t="21681" x="5073650" y="3822700"/>
          <p14:tracePt t="21699" x="5080000" y="3917950"/>
          <p14:tracePt t="21731" x="5073650" y="4102100"/>
          <p14:tracePt t="21747" x="5060950" y="4197350"/>
          <p14:tracePt t="21761" x="5041900" y="4254500"/>
          <p14:tracePt t="21778" x="5029200" y="4298950"/>
          <p14:tracePt t="21796" x="5022850" y="4349750"/>
          <p14:tracePt t="21814" x="5022850" y="4400550"/>
          <p14:tracePt t="21828" x="5022850" y="4413250"/>
          <p14:tracePt t="21864" x="4991100" y="4521200"/>
          <p14:tracePt t="21880" x="4978400" y="4578350"/>
          <p14:tracePt t="21899" x="4972050" y="4667250"/>
          <p14:tracePt t="21913" x="4972050" y="4737100"/>
          <p14:tracePt t="21930" x="4972050" y="4775200"/>
          <p14:tracePt t="21945" x="4978400" y="4794250"/>
          <p14:tracePt t="21964" x="4978400" y="4800600"/>
          <p14:tracePt t="22003" x="4978400" y="4806950"/>
          <p14:tracePt t="22016" x="4978400" y="4813300"/>
          <p14:tracePt t="22031" x="4972050" y="4826000"/>
          <p14:tracePt t="22060" x="4972050" y="4832350"/>
          <p14:tracePt t="22167" x="4984750" y="4819650"/>
          <p14:tracePt t="22179" x="5016500" y="4781550"/>
          <p14:tracePt t="22194" x="5067300" y="4730750"/>
          <p14:tracePt t="22212" x="5111750" y="4679950"/>
          <p14:tracePt t="22234" x="5168900" y="4597400"/>
          <p14:tracePt t="22260" x="5187950" y="4476750"/>
          <p14:tracePt t="22292" x="5168900" y="4203700"/>
          <p14:tracePt t="22298" x="5156200" y="4133850"/>
          <p14:tracePt t="22314" x="5149850" y="3987800"/>
          <p14:tracePt t="22337" x="5143500" y="3778250"/>
          <p14:tracePt t="22349" x="5143500" y="3676650"/>
          <p14:tracePt t="22362" x="5143500" y="3543300"/>
          <p14:tracePt t="22369" x="5143500" y="3454400"/>
          <p14:tracePt t="22380" x="5137150" y="3378200"/>
          <p14:tracePt t="22394" x="5054600" y="3143250"/>
          <p14:tracePt t="22417" x="4933950" y="2914650"/>
          <p14:tracePt t="22432" x="4845050" y="2781300"/>
          <p14:tracePt t="22460" x="4768850" y="2679700"/>
          <p14:tracePt t="22470" x="4743450" y="2660650"/>
          <p14:tracePt t="22478" x="4743450" y="2654300"/>
          <p14:tracePt t="22495" x="4737100" y="2647950"/>
          <p14:tracePt t="22529" x="4711700" y="2622550"/>
          <p14:tracePt t="22548" x="4686300" y="2603500"/>
          <p14:tracePt t="22563" x="4667250" y="2584450"/>
          <p14:tracePt t="22595" x="4610100" y="2546350"/>
          <p14:tracePt t="22617" x="4578350" y="2520950"/>
          <p14:tracePt t="22627" x="4578350" y="2514600"/>
          <p14:tracePt t="22661" x="4578350" y="2495550"/>
          <p14:tracePt t="22679" x="4572000" y="2495550"/>
          <p14:tracePt t="22698" x="4572000" y="2489200"/>
          <p14:tracePt t="22784" x="4578350" y="2495550"/>
          <p14:tracePt t="22793" x="4584700" y="2508250"/>
          <p14:tracePt t="22809" x="4591050" y="2533650"/>
          <p14:tracePt t="22823" x="4635500" y="2616200"/>
          <p14:tracePt t="22842" x="4686300" y="2730500"/>
          <p14:tracePt t="22856" x="4768850" y="2901950"/>
          <p14:tracePt t="22866" x="4826000" y="3048000"/>
          <p14:tracePt t="22882" x="4883150" y="3257550"/>
          <p14:tracePt t="22906" x="4908550" y="3543300"/>
          <p14:tracePt t="22919" x="4921250" y="3714750"/>
          <p14:tracePt t="22929" x="4927600" y="3797300"/>
          <p14:tracePt t="22945" x="4959350" y="3987800"/>
          <p14:tracePt t="22963" x="4984750" y="4146550"/>
          <p14:tracePt t="22995" x="5035550" y="4394200"/>
          <p14:tracePt t="23014" x="5054600" y="4533900"/>
          <p14:tracePt t="23028" x="5054600" y="4578350"/>
          <p14:tracePt t="23061" x="5054600" y="4635500"/>
          <p14:tracePt t="23078" x="5054600" y="4641850"/>
          <p14:tracePt t="23499" x="5054600" y="4629150"/>
          <p14:tracePt t="23513" x="5073650" y="4552950"/>
          <p14:tracePt t="23533" x="5111750" y="4387850"/>
          <p14:tracePt t="23548" x="5149850" y="4171950"/>
          <p14:tracePt t="23565" x="5149850" y="3924300"/>
          <p14:tracePt t="23581" x="5105400" y="3695700"/>
          <p14:tracePt t="23603" x="5035550" y="3397250"/>
          <p14:tracePt t="23626" x="4978400" y="3219450"/>
          <p14:tracePt t="23644" x="4959350" y="3105150"/>
          <p14:tracePt t="23667" x="4946650" y="3028950"/>
          <p14:tracePt t="23680" x="4914900" y="2901950"/>
          <p14:tracePt t="23699" x="4876800" y="2838450"/>
          <p14:tracePt t="23738" x="4813300" y="2717800"/>
          <p14:tracePt t="23760" x="4794250" y="2686050"/>
          <p14:tracePt t="23777" x="4781550" y="2660650"/>
          <p14:tracePt t="23789" x="4768850" y="2641600"/>
          <p14:tracePt t="23808" x="4730750" y="2616200"/>
          <p14:tracePt t="23827" x="4699000" y="2603500"/>
          <p14:tracePt t="23861" x="4648200" y="2578100"/>
          <p14:tracePt t="23882" x="4622800" y="2552700"/>
          <p14:tracePt t="23898" x="4610100" y="2533650"/>
          <p14:tracePt t="23904" x="4591050" y="2514600"/>
          <p14:tracePt t="23916" x="4584700" y="2501900"/>
          <p14:tracePt t="23932" x="4552950" y="2470150"/>
          <p14:tracePt t="23948" x="4521200" y="2444750"/>
          <p14:tracePt t="23962" x="4514850" y="2438400"/>
          <p14:tracePt t="24521" x="4552950" y="2470150"/>
          <p14:tracePt t="24530" x="4622800" y="2520950"/>
          <p14:tracePt t="24544" x="4743450" y="2609850"/>
          <p14:tracePt t="24560" x="4845050" y="2673350"/>
          <p14:tracePt t="24579" x="4895850" y="2692400"/>
          <p14:tracePt t="24596" x="4914900" y="2705100"/>
          <p14:tracePt t="24615" x="4921250" y="2705100"/>
          <p14:tracePt t="24628" x="4927600" y="2705100"/>
          <p14:tracePt t="25464" x="4908550" y="2743200"/>
          <p14:tracePt t="25476" x="4876800" y="2800350"/>
          <p14:tracePt t="25484" x="4832350" y="2895600"/>
          <p14:tracePt t="25493" x="4800600" y="2984500"/>
          <p14:tracePt t="25512" x="4775200" y="3155950"/>
          <p14:tracePt t="25545" x="4718050" y="3689350"/>
          <p14:tracePt t="25561" x="4718050" y="4070350"/>
          <p14:tracePt t="25578" x="4781550" y="4419600"/>
          <p14:tracePt t="25594" x="4883150" y="4692650"/>
          <p14:tracePt t="25615" x="4972050" y="4813300"/>
          <p14:tracePt t="25628" x="4984750" y="4819650"/>
          <p14:tracePt t="25663" x="4984750" y="4832350"/>
          <p14:tracePt t="25682" x="4984750" y="4857750"/>
          <p14:tracePt t="25700" x="4984750" y="4883150"/>
          <p14:tracePt t="25729" x="4978400" y="4895850"/>
          <p14:tracePt t="25747" x="4978400" y="4902200"/>
          <p14:tracePt t="25761" x="4978400" y="4908550"/>
          <p14:tracePt t="25777" x="4978400" y="4914900"/>
          <p14:tracePt t="25855" x="4984750" y="4914900"/>
          <p14:tracePt t="25869" x="5022850" y="4902200"/>
          <p14:tracePt t="25880" x="5035550" y="4902200"/>
          <p14:tracePt t="25898" x="5041900" y="4895850"/>
          <p14:tracePt t="25914" x="5054600" y="4883150"/>
          <p14:tracePt t="25920" x="5060950" y="4883150"/>
          <p14:tracePt t="25930" x="5067300" y="4870450"/>
          <p14:tracePt t="25946" x="5099050" y="4851400"/>
          <p14:tracePt t="25962" x="5111750" y="4845050"/>
          <p14:tracePt t="25981" x="5124450" y="4845050"/>
          <p14:tracePt t="25997" x="5118100" y="4851400"/>
          <p14:tracePt t="26013" x="5105400" y="4895850"/>
          <p14:tracePt t="26031" x="5080000" y="4953000"/>
          <p14:tracePt t="26047" x="5073650" y="4991100"/>
          <p14:tracePt t="26063" x="5067300" y="5022850"/>
          <p14:tracePt t="26081" x="5073650" y="5048250"/>
          <p14:tracePt t="26094" x="5143500" y="5067300"/>
          <p14:tracePt t="26112" x="5251450" y="5086350"/>
          <p14:tracePt t="26129" x="5378450" y="5086350"/>
          <p14:tracePt t="26145" x="5473700" y="5080000"/>
          <p14:tracePt t="26164" x="5613400" y="4991100"/>
          <p14:tracePt t="26179" x="5632450" y="4953000"/>
          <p14:tracePt t="26197" x="5676900" y="4826000"/>
          <p14:tracePt t="26213" x="5689600" y="4749800"/>
          <p14:tracePt t="26230" x="5695950" y="4667250"/>
          <p14:tracePt t="26245" x="5695950" y="4591050"/>
          <p14:tracePt t="26261" x="5695950" y="4533900"/>
          <p14:tracePt t="26277" x="5664200" y="4489450"/>
          <p14:tracePt t="26295" x="5626100" y="4464050"/>
          <p14:tracePt t="26313" x="5556250" y="4432300"/>
          <p14:tracePt t="26346" x="5403850" y="4400550"/>
          <p14:tracePt t="26362" x="5295900" y="4387850"/>
          <p14:tracePt t="26379" x="5207000" y="4394200"/>
          <p14:tracePt t="26397" x="5181600" y="4445000"/>
          <p14:tracePt t="26414" x="5149850" y="4546600"/>
          <p14:tracePt t="26431" x="5105400" y="4635500"/>
          <p14:tracePt t="26462" x="5080000" y="4800600"/>
          <p14:tracePt t="26480" x="5080000" y="4845050"/>
          <p14:tracePt t="26496" x="5080000" y="4876800"/>
          <p14:tracePt t="26528" x="5092700" y="4902200"/>
          <p14:tracePt t="26548" x="5099050" y="4902200"/>
          <p14:tracePt t="26563" x="5130800" y="4921250"/>
          <p14:tracePt t="26580" x="5213350" y="4953000"/>
          <p14:tracePt t="26597" x="5334000" y="4997450"/>
          <p14:tracePt t="26615" x="5416550" y="5022850"/>
          <p14:tracePt t="26627" x="5435600" y="5029200"/>
          <p14:tracePt t="26645" x="5461000" y="5035550"/>
          <p14:tracePt t="26676" x="5454650" y="5035550"/>
          <p14:tracePt t="26696" x="5448300" y="5035550"/>
          <p14:tracePt t="26713" x="5435600" y="5035550"/>
          <p14:tracePt t="26805" x="5429250" y="5035550"/>
          <p14:tracePt t="26822" x="5422900" y="5035550"/>
          <p14:tracePt t="27060" x="5416550" y="5035550"/>
          <p14:tracePt t="27072" x="5403850" y="5041900"/>
          <p14:tracePt t="27088" x="5397500" y="5041900"/>
          <p14:tracePt t="27102" x="5391150" y="5048250"/>
          <p14:tracePt t="27113" x="5384800" y="5048250"/>
          <p14:tracePt t="27143" x="5378450" y="5054600"/>
          <p14:tracePt t="27157" x="5365750" y="5054600"/>
          <p14:tracePt t="27188" x="5359400" y="5054600"/>
          <p14:tracePt t="27215" x="5353050" y="5054600"/>
          <p14:tracePt t="27304" x="5346700" y="5054600"/>
          <p14:tracePt t="27329" x="5327650" y="5054600"/>
          <p14:tracePt t="27351" x="5321300" y="5054600"/>
          <p14:tracePt t="27368" x="5314950" y="5054600"/>
          <p14:tracePt t="27386" x="5302250" y="5054600"/>
          <p14:tracePt t="27399" x="5295900" y="5054600"/>
          <p14:tracePt t="27417" x="5283200" y="5054600"/>
          <p14:tracePt t="27450" x="5276850" y="5054600"/>
          <p14:tracePt t="31502" x="5226050" y="5035550"/>
          <p14:tracePt t="31512" x="5143500" y="4984750"/>
          <p14:tracePt t="31529" x="4895850" y="4826000"/>
          <p14:tracePt t="31545" x="4762500" y="4591050"/>
          <p14:tracePt t="31562" x="4616450" y="4248150"/>
          <p14:tracePt t="31580" x="4451350" y="3898900"/>
          <p14:tracePt t="31598" x="4279900" y="3594100"/>
          <p14:tracePt t="31614" x="4159250" y="3352800"/>
          <p14:tracePt t="31627" x="4102100" y="3155950"/>
          <p14:tracePt t="31648" x="4057650" y="3016250"/>
          <p14:tracePt t="31662" x="4044950" y="2965450"/>
          <p14:tracePt t="31681" x="4044950" y="2959100"/>
          <p14:tracePt t="31697" x="4051300" y="2959100"/>
          <p14:tracePt t="31713" x="4064000" y="2952750"/>
          <p14:tracePt t="31730" x="4089400" y="2946400"/>
          <p14:tracePt t="31747" x="4095750" y="2927350"/>
          <p14:tracePt t="31764" x="4095750" y="2895600"/>
          <p14:tracePt t="31783" x="4057650" y="2819400"/>
          <p14:tracePt t="31788" x="4038600" y="2774950"/>
          <p14:tracePt t="31803" x="4006850" y="2686050"/>
          <p14:tracePt t="31813" x="4000500" y="2641600"/>
          <p14:tracePt t="31830" x="3981450" y="2559050"/>
          <p14:tracePt t="31845" x="3975100" y="2520950"/>
          <p14:tracePt t="31862" x="3968750" y="2508250"/>
          <p14:tracePt t="31879" x="3968750" y="2489200"/>
          <p14:tracePt t="31900" x="3968750" y="2432050"/>
          <p14:tracePt t="31911" x="3968750" y="2400300"/>
          <p14:tracePt t="31927" x="3968750" y="2324100"/>
          <p14:tracePt t="31948" x="3975100" y="2222500"/>
          <p14:tracePt t="31963" x="3994150" y="2190750"/>
          <p14:tracePt t="31981" x="4051300" y="2165350"/>
          <p14:tracePt t="31996" x="4159250" y="2139950"/>
          <p14:tracePt t="32013" x="4254500" y="2127250"/>
          <p14:tracePt t="32027" x="4387850" y="2127250"/>
          <p14:tracePt t="32045" x="4489450" y="2127250"/>
          <p14:tracePt t="32078" x="4654550" y="2184400"/>
          <p14:tracePt t="32100" x="4775200" y="2336800"/>
          <p14:tracePt t="32113" x="4857750" y="2533650"/>
          <p14:tracePt t="32129" x="4883150" y="2692400"/>
          <p14:tracePt t="32146" x="4883150" y="2781300"/>
          <p14:tracePt t="32162" x="4845050" y="2813050"/>
          <p14:tracePt t="32180" x="4749800" y="2825750"/>
          <p14:tracePt t="32196" x="4629150" y="2832100"/>
          <p14:tracePt t="32212" x="4521200" y="2832100"/>
          <p14:tracePt t="32230" x="4362450" y="2787650"/>
          <p14:tracePt t="32247" x="4292600" y="2730500"/>
          <p14:tracePt t="32277" x="4254500" y="2609850"/>
          <p14:tracePt t="32283" x="4254500" y="2590800"/>
          <p14:tracePt t="32296" x="4254500" y="2578100"/>
          <p14:tracePt t="32313" x="4286250" y="2533650"/>
          <p14:tracePt t="32330" x="4305300" y="2527300"/>
          <p14:tracePt t="32346" x="4318000" y="2527300"/>
          <p14:tracePt t="32371" x="4324350" y="2527300"/>
          <p14:tracePt t="32386" x="4324350" y="2533650"/>
          <p14:tracePt t="32397" x="4324350" y="2546350"/>
          <p14:tracePt t="32415" x="4324350" y="2590800"/>
          <p14:tracePt t="32427" x="4324350" y="2609850"/>
          <p14:tracePt t="32449" x="4318000" y="2628900"/>
          <p14:tracePt t="32479" x="4286250" y="2641600"/>
          <p14:tracePt t="32498" x="4222750" y="2667000"/>
          <p14:tracePt t="32510" x="4203700" y="2679700"/>
          <p14:tracePt t="32530" x="4171950" y="2717800"/>
          <p14:tracePt t="32548" x="4171950" y="2730500"/>
          <p14:tracePt t="32564" x="4171950" y="2736850"/>
          <p14:tracePt t="32785" x="4165600" y="2736850"/>
          <p14:tracePt t="32792" x="4152900" y="2736850"/>
          <p14:tracePt t="32802" x="4133850" y="2736850"/>
          <p14:tracePt t="32810" x="4108450" y="2730500"/>
          <p14:tracePt t="32826" x="4038600" y="2717800"/>
          <p14:tracePt t="32845" x="3975100" y="2705100"/>
          <p14:tracePt t="32877" x="3829050" y="2571750"/>
          <p14:tracePt t="32893" x="3803650" y="2432050"/>
          <p14:tracePt t="32912" x="3816350" y="2203450"/>
          <p14:tracePt t="32928" x="3873500" y="1993900"/>
          <p14:tracePt t="32944" x="3937000" y="1835150"/>
          <p14:tracePt t="32960" x="3975100" y="1771650"/>
          <p14:tracePt t="32977" x="4140200" y="1657350"/>
          <p14:tracePt t="33011" x="4387850" y="1651000"/>
          <p14:tracePt t="33030" x="4552950" y="1714500"/>
          <p14:tracePt t="33048" x="4883150" y="1885950"/>
          <p14:tracePt t="33061" x="4946650" y="1930400"/>
          <p14:tracePt t="33100" x="5054600" y="2095500"/>
          <p14:tracePt t="33122" x="5080000" y="2222500"/>
          <p14:tracePt t="33138" x="5092700" y="2286000"/>
          <p14:tracePt t="33150" x="5099050" y="2305050"/>
          <p14:tracePt t="33165" x="5099050" y="2343150"/>
          <p14:tracePt t="33181" x="5099050" y="2400300"/>
          <p14:tracePt t="33195" x="5092700" y="2501900"/>
          <p14:tracePt t="33212" x="5092700" y="2628900"/>
          <p14:tracePt t="33231" x="5086350" y="2781300"/>
          <p14:tracePt t="33246" x="5080000" y="2914650"/>
          <p14:tracePt t="33260" x="5048250" y="3060700"/>
          <p14:tracePt t="33278" x="4997450" y="3251200"/>
          <p14:tracePt t="33297" x="4908550" y="3771900"/>
          <p14:tracePt t="33312" x="4908550" y="4203700"/>
          <p14:tracePt t="33330" x="4991100" y="4470400"/>
          <p14:tracePt t="33353" x="5067300" y="4648200"/>
          <p14:tracePt t="33370" x="5080000" y="4692650"/>
          <p14:tracePt t="33385" x="5111750" y="4743450"/>
          <p14:tracePt t="33399" x="5118100" y="4762500"/>
          <p14:tracePt t="33414" x="5137150" y="4800600"/>
          <p14:tracePt t="33427" x="5137150" y="4806950"/>
          <p14:tracePt t="33505" x="5149850" y="4813300"/>
          <p14:tracePt t="33514" x="5149850" y="4819650"/>
          <p14:tracePt t="33531" x="5156200" y="4845050"/>
          <p14:tracePt t="33550" x="5156200" y="4864100"/>
          <p14:tracePt t="33587" x="5156200" y="4851400"/>
          <p14:tracePt t="33597" x="5156200" y="4813300"/>
          <p14:tracePt t="33613" x="5149850" y="4686300"/>
          <p14:tracePt t="33626" x="5111750" y="4552950"/>
          <p14:tracePt t="33649" x="5086350" y="4305300"/>
          <p14:tracePt t="33662" x="5086350" y="4222750"/>
          <p14:tracePt t="33682" x="5060950" y="3784600"/>
          <p14:tracePt t="33696" x="5003800" y="3498850"/>
          <p14:tracePt t="33713" x="4889500" y="3225800"/>
          <p14:tracePt t="33730" x="4838700" y="3143250"/>
          <p14:tracePt t="33747" x="4826000" y="3124200"/>
          <p14:tracePt t="33765" x="4826000" y="3111500"/>
          <p14:tracePt t="33782" x="4826000" y="3079750"/>
          <p14:tracePt t="33794" x="4826000" y="3003550"/>
          <p14:tracePt t="33812" x="4826000" y="2946400"/>
          <p14:tracePt t="33830" x="4794250" y="2876550"/>
          <p14:tracePt t="33848" x="4711700" y="2819400"/>
          <p14:tracePt t="33862" x="4654550" y="2787650"/>
          <p14:tracePt t="33866" x="4629150" y="2774950"/>
          <p14:tracePt t="33879" x="4597400" y="2755900"/>
          <p14:tracePt t="33883" x="4584700" y="2736850"/>
          <p14:tracePt t="33896" x="4546600" y="2673350"/>
          <p14:tracePt t="33912" x="4514850" y="2597150"/>
          <p14:tracePt t="33930" x="4470400" y="2514600"/>
          <p14:tracePt t="33937" x="4445000" y="2476500"/>
          <p14:tracePt t="33947" x="4425950" y="2457450"/>
          <p14:tracePt t="33964" x="4413250" y="2444750"/>
          <p14:tracePt t="34092" x="4406900" y="2444750"/>
          <p14:tracePt t="34102" x="4400550" y="2444750"/>
          <p14:tracePt t="34122" x="4387850" y="2444750"/>
          <p14:tracePt t="34133" x="4375150" y="2444750"/>
          <p14:tracePt t="34152" x="4298950" y="2533650"/>
          <p14:tracePt t="34163" x="4267200" y="2571750"/>
          <p14:tracePt t="34179" x="4191000" y="2660650"/>
          <p14:tracePt t="34185" x="4159250" y="2686050"/>
          <p14:tracePt t="34195" x="4133850" y="2698750"/>
          <p14:tracePt t="34228" x="4127500" y="2717800"/>
          <p14:tracePt t="34259" x="4127500" y="2724150"/>
          <p14:tracePt t="34271" x="4114800" y="2749550"/>
          <p14:tracePt t="34282" x="4057650" y="2857500"/>
          <p14:tracePt t="34294" x="4013200" y="2946400"/>
          <p14:tracePt t="34313" x="3917950" y="3187700"/>
          <p14:tracePt t="34331" x="3873500" y="3282950"/>
          <p14:tracePt t="34349" x="3841750" y="3327400"/>
          <p14:tracePt t="34362" x="3803650" y="3371850"/>
          <p14:tracePt t="34378" x="3778250" y="3409950"/>
          <p14:tracePt t="34396" x="3752850" y="3486150"/>
          <p14:tracePt t="34414" x="3740150" y="3562350"/>
          <p14:tracePt t="34430" x="3727450" y="3625850"/>
          <p14:tracePt t="34448" x="3714750" y="3676650"/>
          <p14:tracePt t="34479" x="3676650" y="3746500"/>
          <p14:tracePt t="34497" x="3606800" y="3829050"/>
          <p14:tracePt t="34506" x="3587750" y="3860800"/>
          <p14:tracePt t="34521" x="3562350" y="3924300"/>
          <p14:tracePt t="34528" x="3556000" y="3962400"/>
          <p14:tracePt t="34542" x="3556000" y="3994150"/>
          <p14:tracePt t="34554" x="3556000" y="4032250"/>
          <p14:tracePt t="34563" x="3556000" y="4051300"/>
          <p14:tracePt t="34570" x="3549650" y="4083050"/>
          <p14:tracePt t="34584" x="3530600" y="4140200"/>
          <p14:tracePt t="34594" x="3517900" y="4184650"/>
          <p14:tracePt t="34628" x="3429000" y="4368800"/>
          <p14:tracePt t="34646" x="3416300" y="4419600"/>
          <p14:tracePt t="34665" x="3409950" y="4451350"/>
          <p14:tracePt t="34671" x="3403600" y="4464050"/>
          <p14:tracePt t="34680" x="3403600" y="4470400"/>
          <p14:tracePt t="34696" x="3397250" y="4483100"/>
          <p14:tracePt t="34711" x="3390900" y="4483100"/>
          <p14:tracePt t="34770" x="3390900" y="4470400"/>
          <p14:tracePt t="34780" x="3409950" y="4432300"/>
          <p14:tracePt t="34793" x="3435350" y="4368800"/>
          <p14:tracePt t="34812" x="3454400" y="4279900"/>
          <p14:tracePt t="34833" x="3467100" y="4140200"/>
          <p14:tracePt t="34845" x="3479800" y="4083050"/>
          <p14:tracePt t="34861" x="3536950" y="3943350"/>
          <p14:tracePt t="34881" x="3632200" y="3695700"/>
          <p14:tracePt t="34897" x="3689350" y="3587750"/>
          <p14:tracePt t="34914" x="3727450" y="3524250"/>
          <p14:tracePt t="34931" x="3752850" y="3467100"/>
          <p14:tracePt t="34961" x="3771900" y="3302000"/>
          <p14:tracePt t="34980" x="3771900" y="3251200"/>
          <p14:tracePt t="34997" x="3752850" y="3219450"/>
          <p14:tracePt t="35028" x="3727450" y="3219450"/>
          <p14:tracePt t="35046" x="3689350" y="3251200"/>
          <p14:tracePt t="35064" x="3568700" y="3448050"/>
          <p14:tracePt t="35080" x="3454400" y="3632200"/>
          <p14:tracePt t="35095" x="3308350" y="3829050"/>
          <p14:tracePt t="35113" x="3187700" y="3962400"/>
          <p14:tracePt t="35132" x="3028950" y="4057650"/>
          <p14:tracePt t="35137" x="2959100" y="4083050"/>
          <p14:tracePt t="35155" x="2813050" y="4121150"/>
          <p14:tracePt t="35170" x="2679700" y="4133850"/>
          <p14:tracePt t="35178" x="2628900" y="4133850"/>
          <p14:tracePt t="35198" x="2559050" y="4095750"/>
          <p14:tracePt t="35211" x="2482850" y="4025900"/>
          <p14:tracePt t="35228" x="2393950" y="3956050"/>
          <p14:tracePt t="35245" x="2298700" y="3873500"/>
          <p14:tracePt t="35280" x="2133600" y="3638550"/>
          <p14:tracePt t="35296" x="2114550" y="3467100"/>
          <p14:tracePt t="35313" x="2101850" y="3181350"/>
          <p14:tracePt t="35329" x="2101850" y="2952750"/>
          <p14:tracePt t="35362" x="2216150" y="2692400"/>
          <p14:tracePt t="35379" x="2362200" y="2628900"/>
          <p14:tracePt t="35395" x="2584450" y="2584450"/>
          <p14:tracePt t="35429" x="3492500" y="2540000"/>
          <p14:tracePt t="35449" x="4032250" y="2559050"/>
          <p14:tracePt t="35465" x="4775200" y="2622550"/>
          <p14:tracePt t="35480" x="5010150" y="2673350"/>
          <p14:tracePt t="35500" x="5099050" y="2705100"/>
          <p14:tracePt t="35514" x="5137150" y="2730500"/>
          <p14:tracePt t="35531" x="5143500" y="2743200"/>
          <p14:tracePt t="35548" x="5143500" y="2749550"/>
          <p14:tracePt t="35977" x="5130800" y="2755900"/>
          <p14:tracePt t="35990" x="5111750" y="2781300"/>
          <p14:tracePt t="35997" x="5099050" y="2813050"/>
          <p14:tracePt t="36011" x="5092700" y="2838450"/>
          <p14:tracePt t="36027" x="5086350" y="2901950"/>
          <p14:tracePt t="36033" x="5086350" y="2933700"/>
          <p14:tracePt t="36046" x="5086350" y="3022600"/>
          <p14:tracePt t="36064" x="5105400" y="3136900"/>
          <p14:tracePt t="36072" x="5130800" y="3213100"/>
          <p14:tracePt t="36077" x="5200650" y="3333750"/>
          <p14:tracePt t="36087" x="5289550" y="3467100"/>
          <p14:tracePt t="36098" x="5416550" y="3632200"/>
          <p14:tracePt t="36105" x="5575300" y="3822700"/>
          <p14:tracePt t="36122" x="5873750" y="4152900"/>
          <p14:tracePt t="36145" x="6064250" y="4451350"/>
          <p14:tracePt t="36171" x="6057900" y="4565650"/>
          <p14:tracePt t="36200" x="5905500" y="4603750"/>
          <p14:tracePt t="36206" x="5829300" y="4603750"/>
          <p14:tracePt t="36219" x="5778500" y="4603750"/>
          <p14:tracePt t="36236" x="5600700" y="4584700"/>
          <p14:tracePt t="36256" x="5384800" y="4546600"/>
          <p14:tracePt t="36283" x="5321300" y="4540250"/>
          <p14:tracePt t="36288" x="5302250" y="4540250"/>
          <p14:tracePt t="36299" x="5295900" y="4540250"/>
          <p14:tracePt t="36313" x="5283200" y="4540250"/>
          <p14:tracePt t="36375" x="5289550" y="4540250"/>
          <p14:tracePt t="36384" x="5295900" y="4546600"/>
          <p14:tracePt t="36399" x="5302250" y="4559300"/>
          <p14:tracePt t="36432" x="5295900" y="4565650"/>
          <p14:tracePt t="36456" x="5270500" y="4565650"/>
          <p14:tracePt t="36473" x="5264150" y="4565650"/>
          <p14:tracePt t="36536" x="5257800" y="4565650"/>
          <p14:tracePt t="36562" x="5219700" y="4572000"/>
          <p14:tracePt t="36581" x="5168900" y="4572000"/>
          <p14:tracePt t="36595" x="5143500" y="4565650"/>
          <p14:tracePt t="36630" x="5073650" y="4495800"/>
          <p14:tracePt t="36646" x="5086350" y="4464050"/>
          <p14:tracePt t="36660" x="5149850" y="4432300"/>
          <p14:tracePt t="36696" x="5422900" y="4356100"/>
          <p14:tracePt t="36714" x="5594350" y="4324350"/>
          <p14:tracePt t="36732" x="5797550" y="4311650"/>
          <p14:tracePt t="36746" x="5943600" y="4318000"/>
          <p14:tracePt t="36761" x="6007100" y="4349750"/>
          <p14:tracePt t="36780" x="6013450" y="4362450"/>
          <p14:tracePt t="36797" x="5956300" y="4362450"/>
          <p14:tracePt t="36813" x="5886450" y="4362450"/>
          <p14:tracePt t="36831" x="5797550" y="4349750"/>
          <p14:tracePt t="36846" x="5695950" y="4337050"/>
          <p14:tracePt t="36863" x="5619750" y="4324350"/>
          <p14:tracePt t="36898" x="5530850" y="4318000"/>
          <p14:tracePt t="36917" x="5499100" y="4318000"/>
          <p14:tracePt t="36928" x="5492750" y="4318000"/>
          <p14:tracePt t="39527" x="5467350" y="4305300"/>
          <p14:tracePt t="39538" x="5403850" y="4279900"/>
          <p14:tracePt t="39541" x="5340350" y="4229100"/>
          <p14:tracePt t="39550" x="5264150" y="4171950"/>
          <p14:tracePt t="39559" x="5168900" y="4070350"/>
          <p14:tracePt t="39582" x="4965700" y="3841750"/>
          <p14:tracePt t="39595" x="4895850" y="3765550"/>
          <p14:tracePt t="39615" x="4654550" y="3486150"/>
          <p14:tracePt t="39630" x="4546600" y="3346450"/>
          <p14:tracePt t="39649" x="4432300" y="3181350"/>
          <p14:tracePt t="39663" x="4324350" y="3022600"/>
          <p14:tracePt t="39682" x="4222750" y="2901950"/>
          <p14:tracePt t="39696" x="4152900" y="2787650"/>
          <p14:tracePt t="39717" x="4133850" y="2667000"/>
          <p14:tracePt t="39728" x="4133850" y="2628900"/>
          <p14:tracePt t="39761" x="4184650" y="2527300"/>
          <p14:tracePt t="39779" x="4210050" y="2508250"/>
          <p14:tracePt t="39796" x="4229100" y="2501900"/>
          <p14:tracePt t="39813" x="4235450" y="2501900"/>
          <p14:tracePt t="39953" x="4229100" y="2501900"/>
          <p14:tracePt t="39963" x="4210050" y="2501900"/>
          <p14:tracePt t="39976" x="4152900" y="2501900"/>
          <p14:tracePt t="39995" x="4140200" y="2501900"/>
          <p14:tracePt t="40028" x="4114800" y="2444750"/>
          <p14:tracePt t="40043" x="4102100" y="2406650"/>
          <p14:tracePt t="40062" x="4083050" y="2317750"/>
          <p14:tracePt t="40078" x="4076700" y="2286000"/>
          <p14:tracePt t="40095" x="4076700" y="2241550"/>
          <p14:tracePt t="40111" x="4089400" y="2203450"/>
          <p14:tracePt t="40129" x="4102100" y="2159000"/>
          <p14:tracePt t="40161" x="4184650" y="2089150"/>
          <p14:tracePt t="40185" x="4318000" y="2070100"/>
          <p14:tracePt t="40198" x="4419600" y="2070100"/>
          <p14:tracePt t="40215" x="4508500" y="2076450"/>
          <p14:tracePt t="40230" x="4584700" y="2095500"/>
          <p14:tracePt t="40247" x="4673600" y="2139950"/>
          <p14:tracePt t="40264" x="4781550" y="2216150"/>
          <p14:tracePt t="40280" x="4857750" y="2286000"/>
          <p14:tracePt t="40294" x="4921250" y="2343150"/>
          <p14:tracePt t="40312" x="4940300" y="2362200"/>
          <p14:tracePt t="40338" x="4953000" y="2400300"/>
          <p14:tracePt t="40356" x="4953000" y="2432050"/>
          <p14:tracePt t="40369" x="4946650" y="2463800"/>
          <p14:tracePt t="40385" x="4908550" y="2508250"/>
          <p14:tracePt t="40399" x="4838700" y="2571750"/>
          <p14:tracePt t="40413" x="4762500" y="2622550"/>
          <p14:tracePt t="40430" x="4673600" y="2667000"/>
          <p14:tracePt t="40447" x="4629150" y="2686050"/>
          <p14:tracePt t="40462" x="4578350" y="2705100"/>
          <p14:tracePt t="40479" x="4533900" y="2711450"/>
          <p14:tracePt t="40495" x="4489450" y="2698750"/>
          <p14:tracePt t="40513" x="4451350" y="2679700"/>
          <p14:tracePt t="40530" x="4419600" y="2660650"/>
          <p14:tracePt t="40562" x="4337050" y="2609850"/>
          <p14:tracePt t="40580" x="4318000" y="2584450"/>
          <p14:tracePt t="40595" x="4311650" y="2552700"/>
          <p14:tracePt t="40615" x="4279900" y="2387600"/>
          <p14:tracePt t="40629" x="4267200" y="2254250"/>
          <p14:tracePt t="40648" x="4260850" y="2133600"/>
          <p14:tracePt t="40663" x="4260850" y="2063750"/>
          <p14:tracePt t="40681" x="4267200" y="2000250"/>
          <p14:tracePt t="40696" x="4286250" y="1981200"/>
          <p14:tracePt t="40712" x="4324350" y="1962150"/>
          <p14:tracePt t="40730" x="4419600" y="1955800"/>
          <p14:tracePt t="40746" x="4546600" y="1955800"/>
          <p14:tracePt t="40761" x="4718050" y="1993900"/>
          <p14:tracePt t="40777" x="4876800" y="2057400"/>
          <p14:tracePt t="40796" x="4991100" y="2165350"/>
          <p14:tracePt t="40812" x="5035550" y="2273300"/>
          <p14:tracePt t="40831" x="4991100" y="2419350"/>
          <p14:tracePt t="40847" x="4902200" y="2482850"/>
          <p14:tracePt t="40866" x="4794250" y="2527300"/>
          <p14:tracePt t="40899" x="4572000" y="2552700"/>
          <p14:tracePt t="40914" x="4476750" y="2552700"/>
          <p14:tracePt t="40928" x="4394200" y="2520950"/>
          <p14:tracePt t="40946" x="4381500" y="2508250"/>
          <p14:tracePt t="40962" x="4381500" y="2470150"/>
          <p14:tracePt t="40982" x="4406900" y="2425700"/>
          <p14:tracePt t="40996" x="4438650" y="2393950"/>
          <p14:tracePt t="41011" x="4470400" y="2374900"/>
          <p14:tracePt t="41029" x="4546600" y="2362200"/>
          <p14:tracePt t="41046" x="4603750" y="2381250"/>
          <p14:tracePt t="41064" x="4641850" y="2419350"/>
          <p14:tracePt t="41078" x="4654550" y="2482850"/>
          <p14:tracePt t="41095" x="4641850" y="2552700"/>
          <p14:tracePt t="41111" x="4597400" y="2590800"/>
          <p14:tracePt t="41130" x="4572000" y="2590800"/>
          <p14:tracePt t="41148" x="4559300" y="2584450"/>
          <p14:tracePt t="41162" x="4527550" y="2527300"/>
          <p14:tracePt t="41167" x="4514850" y="2495550"/>
          <p14:tracePt t="41181" x="4489450" y="2444750"/>
          <p14:tracePt t="41198" x="4425950" y="2336800"/>
          <p14:tracePt t="41214" x="4413250" y="2279650"/>
          <p14:tracePt t="41230" x="4413250" y="2266950"/>
          <p14:tracePt t="41245" x="4413250" y="2260600"/>
          <p14:tracePt t="41289" x="4413250" y="2266950"/>
          <p14:tracePt t="41298" x="4406900" y="2286000"/>
          <p14:tracePt t="41310" x="4406900" y="2400300"/>
          <p14:tracePt t="41328" x="4438650" y="2597150"/>
          <p14:tracePt t="41345" x="4502150" y="2794000"/>
          <p14:tracePt t="41378" x="4616450" y="3130550"/>
          <p14:tracePt t="41396" x="4629150" y="3251200"/>
          <p14:tracePt t="41414" x="4610100" y="3492500"/>
          <p14:tracePt t="41431" x="4565650" y="3784600"/>
          <p14:tracePt t="41447" x="4546600" y="4089400"/>
          <p14:tracePt t="41463" x="4565650" y="4324350"/>
          <p14:tracePt t="41482" x="4616450" y="4419600"/>
          <p14:tracePt t="41497" x="4660900" y="4464050"/>
          <p14:tracePt t="41514" x="4749800" y="4521200"/>
          <p14:tracePt t="41527" x="4857750" y="4591050"/>
          <p14:tracePt t="41546" x="5003800" y="4692650"/>
          <p14:tracePt t="41562" x="5124450" y="4781550"/>
          <p14:tracePt t="41580" x="5238750" y="4870450"/>
          <p14:tracePt t="41596" x="5314950" y="4927600"/>
          <p14:tracePt t="41613" x="5340350" y="4940300"/>
          <p14:tracePt t="41663" x="5340350" y="4946650"/>
          <p14:tracePt t="41718" x="5340350" y="4940300"/>
          <p14:tracePt t="41729" x="5340350" y="4933950"/>
          <p14:tracePt t="41734" x="5340350" y="4908550"/>
          <p14:tracePt t="41745" x="5334000" y="4883150"/>
          <p14:tracePt t="41759" x="5302250" y="4775200"/>
          <p14:tracePt t="41778" x="5226050" y="4540250"/>
          <p14:tracePt t="41796" x="5035550" y="4108450"/>
          <p14:tracePt t="41814" x="4559300" y="3232150"/>
          <p14:tracePt t="41829" x="4368800" y="2876550"/>
          <p14:tracePt t="41846" x="4324350" y="2730500"/>
          <p14:tracePt t="41867" x="4318000" y="2660650"/>
          <p14:tracePt t="41882" x="4324350" y="2616200"/>
          <p14:tracePt t="41897" x="4324350" y="2571750"/>
          <p14:tracePt t="41913" x="4330700" y="2533650"/>
          <p14:tracePt t="41927" x="4330700" y="2527300"/>
          <p14:tracePt t="42017" x="4337050" y="2527300"/>
          <p14:tracePt t="42030" x="4356100" y="2546350"/>
          <p14:tracePt t="42046" x="4387850" y="2584450"/>
          <p14:tracePt t="42064" x="4413250" y="2628900"/>
          <p14:tracePt t="42096" x="4470400" y="2844800"/>
          <p14:tracePt t="42112" x="4552950" y="3079750"/>
          <p14:tracePt t="42129" x="4686300" y="3422650"/>
          <p14:tracePt t="42146" x="4787900" y="3733800"/>
          <p14:tracePt t="42179" x="4876800" y="4222750"/>
          <p14:tracePt t="42198" x="4895850" y="4464050"/>
          <p14:tracePt t="42214" x="4889500" y="4572000"/>
          <p14:tracePt t="42229" x="4832350" y="4654550"/>
          <p14:tracePt t="42245" x="4756150" y="4699000"/>
          <p14:tracePt t="42261" x="4699000" y="4743450"/>
          <p14:tracePt t="42277" x="4667250" y="4762500"/>
          <p14:tracePt t="42311" x="4654550" y="4800600"/>
          <p14:tracePt t="42377" x="4654550" y="4806950"/>
          <p14:tracePt t="42392" x="4654550" y="4813300"/>
          <p14:tracePt t="42402" x="4648200" y="4813300"/>
          <p14:tracePt t="42416" x="4648200" y="4819650"/>
          <p14:tracePt t="42431" x="4648200" y="4832350"/>
          <p14:tracePt t="42446" x="4648200" y="4838700"/>
          <p14:tracePt t="42573" x="4673600" y="4838700"/>
          <p14:tracePt t="42585" x="4679950" y="4838700"/>
          <p14:tracePt t="42602" x="4699000" y="4838700"/>
          <p14:tracePt t="42613" x="4718050" y="4851400"/>
          <p14:tracePt t="42632" x="4743450" y="4895850"/>
          <p14:tracePt t="42652" x="4775200" y="5016500"/>
          <p14:tracePt t="42666" x="4787900" y="5067300"/>
          <p14:tracePt t="42682" x="4806950" y="5149850"/>
          <p14:tracePt t="42696" x="4832350" y="5207000"/>
          <p14:tracePt t="42701" x="4838700" y="5213350"/>
          <p14:tracePt t="42712" x="4851400" y="5219700"/>
          <p14:tracePt t="42728" x="4870450" y="5238750"/>
          <p14:tracePt t="42746" x="4921250" y="5251450"/>
          <p14:tracePt t="42763" x="4978400" y="5257800"/>
          <p14:tracePt t="42778" x="5067300" y="5257800"/>
          <p14:tracePt t="42798" x="5219700" y="5257800"/>
          <p14:tracePt t="42815" x="5353050" y="5257800"/>
          <p14:tracePt t="42833" x="5499100" y="5251450"/>
          <p14:tracePt t="42839" x="5556250" y="5245100"/>
          <p14:tracePt t="42853" x="5645150" y="5219700"/>
          <p14:tracePt t="42863" x="5689600" y="5187950"/>
          <p14:tracePt t="42879" x="5721350" y="5137150"/>
          <p14:tracePt t="42894" x="5727700" y="5048250"/>
          <p14:tracePt t="42911" x="5727700" y="4972050"/>
          <p14:tracePt t="42931" x="5727700" y="4883150"/>
          <p14:tracePt t="42949" x="5689600" y="4768850"/>
          <p14:tracePt t="42978" x="5619750" y="4635500"/>
          <p14:tracePt t="42994" x="5575300" y="4584700"/>
          <p14:tracePt t="42998" x="5556250" y="4559300"/>
          <p14:tracePt t="43014" x="5511800" y="4533900"/>
          <p14:tracePt t="43028" x="5454650" y="4514850"/>
          <p14:tracePt t="43044" x="5359400" y="4495800"/>
          <p14:tracePt t="43061" x="5264150" y="4483100"/>
          <p14:tracePt t="43078" x="5181600" y="4495800"/>
          <p14:tracePt t="43111" x="5060950" y="4654550"/>
          <p14:tracePt t="43132" x="5016500" y="4749800"/>
          <p14:tracePt t="43149" x="4997450" y="4902200"/>
          <p14:tracePt t="43160" x="4991100" y="4933950"/>
          <p14:tracePt t="43165" x="4991100" y="4953000"/>
          <p14:tracePt t="43179" x="4991100" y="4972050"/>
          <p14:tracePt t="43196" x="5016500" y="5003800"/>
          <p14:tracePt t="43212" x="5067300" y="5041900"/>
          <p14:tracePt t="43229" x="5111750" y="5054600"/>
          <p14:tracePt t="43245" x="5162550" y="5067300"/>
          <p14:tracePt t="43264" x="5175250" y="5067300"/>
          <p14:tracePt t="43280" x="5181600" y="5067300"/>
          <p14:tracePt t="43502" x="5187950" y="5080000"/>
          <p14:tracePt t="43512" x="5194300" y="5086350"/>
          <p14:tracePt t="43527" x="5226050" y="5111750"/>
          <p14:tracePt t="43546" x="5245100" y="5124450"/>
          <p14:tracePt t="43580" x="5283200" y="5137150"/>
          <p14:tracePt t="43598" x="5289550" y="5137150"/>
          <p14:tracePt t="43616" x="5295900" y="5130800"/>
          <p14:tracePt t="43645" x="5302250" y="5130800"/>
          <p14:tracePt t="43711" x="5302250" y="5124450"/>
          <p14:tracePt t="43743" x="5302250" y="5118100"/>
          <p14:tracePt t="43805" x="5295900" y="5111750"/>
          <p14:tracePt t="43813" x="5295900" y="5105400"/>
          <p14:tracePt t="43844" x="5276850" y="5067300"/>
          <p14:tracePt t="43862" x="5270500" y="5048250"/>
          <p14:tracePt t="43878" x="5270500" y="5041900"/>
          <p14:tracePt t="43910" x="5270500" y="5035550"/>
          <p14:tracePt t="43931" x="5270500" y="5022850"/>
          <p14:tracePt t="43948" x="5270500" y="5016500"/>
          <p14:tracePt t="43991" x="5270500" y="5010150"/>
          <p14:tracePt t="44007" x="5270500" y="5003800"/>
          <p14:tracePt t="44035" x="5270500" y="4997450"/>
          <p14:tracePt t="47696" x="5181600" y="4997450"/>
          <p14:tracePt t="47713" x="4819650" y="4997450"/>
          <p14:tracePt t="47727" x="4584700" y="4991100"/>
          <p14:tracePt t="47744" x="4406900" y="4978400"/>
          <p14:tracePt t="47779" x="3752850" y="4933950"/>
          <p14:tracePt t="47802" x="2876550" y="4857750"/>
          <p14:tracePt t="47823" x="1485900" y="4533900"/>
          <p14:tracePt t="47841" x="317500" y="41465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0D545-057E-8C27-3612-741546F86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E976-E519-A941-09F4-6EC5C4FF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After Feature Engineering</a:t>
            </a:r>
            <a:endParaRPr lang="en-GB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2B628-E79A-4545-2D1A-A1900C43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11" y="2597423"/>
            <a:ext cx="5293546" cy="3789923"/>
          </a:xfrm>
        </p:spPr>
        <p:txBody>
          <a:bodyPr>
            <a:normAutofit/>
          </a:bodyPr>
          <a:lstStyle/>
          <a:p>
            <a:r>
              <a:rPr lang="en-US" sz="2400" dirty="0"/>
              <a:t>Removed irrelevant and redundant features. </a:t>
            </a:r>
          </a:p>
          <a:p>
            <a:r>
              <a:rPr lang="en-US" sz="2400" dirty="0"/>
              <a:t>Some categorical features are weakly correlated: </a:t>
            </a:r>
          </a:p>
          <a:p>
            <a:pPr lvl="1"/>
            <a:r>
              <a:rPr lang="en-US" sz="1600" dirty="0"/>
              <a:t>`AlterV10Cd` </a:t>
            </a:r>
            <a:r>
              <a:rPr lang="en-US" sz="1600" dirty="0" err="1"/>
              <a:t>and`AlterVHundCd</a:t>
            </a:r>
            <a:r>
              <a:rPr lang="en-US" sz="1600" dirty="0"/>
              <a:t>`</a:t>
            </a:r>
          </a:p>
          <a:p>
            <a:pPr lvl="1"/>
            <a:r>
              <a:rPr lang="en-US" sz="1600" dirty="0"/>
              <a:t>`</a:t>
            </a:r>
            <a:r>
              <a:rPr lang="en-US" sz="1600" dirty="0" err="1"/>
              <a:t>RasseMischlingLang</a:t>
            </a:r>
            <a:r>
              <a:rPr lang="en-US" sz="1600" dirty="0"/>
              <a:t>` and `</a:t>
            </a:r>
            <a:r>
              <a:rPr lang="en-US" sz="1600" dirty="0" err="1"/>
              <a:t>RassentypLang</a:t>
            </a:r>
            <a:r>
              <a:rPr lang="en-US" sz="1600" dirty="0"/>
              <a:t>`</a:t>
            </a:r>
          </a:p>
          <a:p>
            <a:pPr lvl="1"/>
            <a:r>
              <a:rPr lang="en-US" sz="1600" dirty="0"/>
              <a:t>`</a:t>
            </a:r>
            <a:r>
              <a:rPr lang="en-US" sz="1600" dirty="0" err="1"/>
              <a:t>RasseMischlingLang</a:t>
            </a:r>
            <a:r>
              <a:rPr lang="en-US" sz="1600" dirty="0"/>
              <a:t>` and `</a:t>
            </a:r>
            <a:r>
              <a:rPr lang="en-US" sz="1600" dirty="0" err="1"/>
              <a:t>SexLang</a:t>
            </a:r>
            <a:r>
              <a:rPr lang="en-US" sz="1600" dirty="0"/>
              <a:t>`</a:t>
            </a:r>
          </a:p>
          <a:p>
            <a:r>
              <a:rPr lang="en-US" sz="2400" dirty="0"/>
              <a:t>The Variance Inflation Factor (VIF) does not indicate (multi-)collinearity for the numerical variables.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86B9D19-D3E1-22B6-C984-6E70F73FB058}"/>
              </a:ext>
            </a:extLst>
          </p:cNvPr>
          <p:cNvCxnSpPr/>
          <p:nvPr/>
        </p:nvCxnSpPr>
        <p:spPr>
          <a:xfrm>
            <a:off x="6328611" y="2419830"/>
            <a:ext cx="4803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95CFE77-8764-BD01-EA18-FE847F23CBA5}"/>
              </a:ext>
            </a:extLst>
          </p:cNvPr>
          <p:cNvSpPr txBox="1">
            <a:spLocks/>
          </p:cNvSpPr>
          <p:nvPr/>
        </p:nvSpPr>
        <p:spPr>
          <a:xfrm>
            <a:off x="6328611" y="2027304"/>
            <a:ext cx="5025189" cy="39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Insights: Correlation Analysis</a:t>
            </a:r>
          </a:p>
        </p:txBody>
      </p:sp>
      <p:pic>
        <p:nvPicPr>
          <p:cNvPr id="6" name="Grafik 5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3624ECE5-B4CF-DE64-E70D-72736EFF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9040"/>
            <a:ext cx="4440106" cy="41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40"/>
    </mc:Choice>
    <mc:Fallback xmlns="">
      <p:transition spd="slow" advTm="49540"/>
    </mc:Fallback>
  </mc:AlternateContent>
  <p:extLst>
    <p:ext uri="{3A86A75C-4F4B-4683-9AE1-C65F6400EC91}">
      <p14:laserTraceLst xmlns:p14="http://schemas.microsoft.com/office/powerpoint/2010/main">
        <p14:tracePtLst>
          <p14:tracePt t="16252" x="698500" y="6515100"/>
          <p14:tracePt t="16277" x="1638300" y="6578600"/>
          <p14:tracePt t="16293" x="2032000" y="6578600"/>
          <p14:tracePt t="16314" x="2133600" y="6578600"/>
          <p14:tracePt t="16327" x="2178050" y="6578600"/>
          <p14:tracePt t="16349" x="2203450" y="6565900"/>
          <p14:tracePt t="16389" x="2203450" y="6553200"/>
          <p14:tracePt t="16400" x="2203450" y="6546850"/>
          <p14:tracePt t="16404" x="2203450" y="6534150"/>
          <p14:tracePt t="16413" x="2216150" y="6515100"/>
          <p14:tracePt t="16429" x="2330450" y="6419850"/>
          <p14:tracePt t="16450" x="2463800" y="6337300"/>
          <p14:tracePt t="16452" x="2533650" y="6286500"/>
          <p14:tracePt t="16460" x="2647950" y="6210300"/>
          <p14:tracePt t="16477" x="2813050" y="6076950"/>
          <p14:tracePt t="16495" x="2933700" y="5969000"/>
          <p14:tracePt t="16514" x="3130550" y="5848350"/>
          <p14:tracePt t="16529" x="3359150" y="5772150"/>
          <p14:tracePt t="16547" x="3930650" y="5530850"/>
          <p14:tracePt t="16563" x="4267200" y="5194300"/>
          <p14:tracePt t="16579" x="4406900" y="4953000"/>
          <p14:tracePt t="16596" x="4679950" y="4108450"/>
          <p14:tracePt t="16613" x="4762500" y="3689350"/>
          <p14:tracePt t="16647" x="4832350" y="3225800"/>
          <p14:tracePt t="16664" x="4838700" y="3181350"/>
          <p14:tracePt t="16893" x="4838700" y="3194050"/>
          <p14:tracePt t="16903" x="4845050" y="3206750"/>
          <p14:tracePt t="16916" x="4838700" y="3206750"/>
          <p14:tracePt t="17239" x="4781550" y="3143250"/>
          <p14:tracePt t="17251" x="4749800" y="3117850"/>
          <p14:tracePt t="17265" x="4743450" y="3098800"/>
          <p14:tracePt t="17286" x="4737100" y="3092450"/>
          <p14:tracePt t="17311" x="4679950" y="3022600"/>
          <p14:tracePt t="17328" x="4654550" y="3003550"/>
          <p14:tracePt t="17347" x="4648200" y="3003550"/>
          <p14:tracePt t="17378" x="4616450" y="3003550"/>
          <p14:tracePt t="17397" x="4533900" y="3003550"/>
          <p14:tracePt t="17412" x="4470400" y="3009900"/>
          <p14:tracePt t="17430" x="4381500" y="3009900"/>
          <p14:tracePt t="17445" x="4286250" y="3003550"/>
          <p14:tracePt t="17465" x="4159250" y="2952750"/>
          <p14:tracePt t="17481" x="4013200" y="2851150"/>
          <p14:tracePt t="17493" x="3854450" y="2673350"/>
          <p14:tracePt t="17511" x="3708400" y="2451100"/>
          <p14:tracePt t="17530" x="3581400" y="2190750"/>
          <p14:tracePt t="17544" x="3524250" y="2025650"/>
          <p14:tracePt t="17560" x="3517900" y="1911350"/>
          <p14:tracePt t="17577" x="3517900" y="1828800"/>
          <p14:tracePt t="17597" x="3594100" y="1797050"/>
          <p14:tracePt t="17611" x="3702050" y="1790700"/>
          <p14:tracePt t="17627" x="3898900" y="1816100"/>
          <p14:tracePt t="17645" x="4260850" y="1917700"/>
          <p14:tracePt t="17661" x="4565650" y="2038350"/>
          <p14:tracePt t="17677" x="4775200" y="2146300"/>
          <p14:tracePt t="17710" x="4876800" y="2393950"/>
          <p14:tracePt t="17730" x="4870450" y="2590800"/>
          <p14:tracePt t="17746" x="4800600" y="2813050"/>
          <p14:tracePt t="17779" x="4635500" y="2914650"/>
          <p14:tracePt t="17794" x="4578350" y="2914650"/>
          <p14:tracePt t="17814" x="4565650" y="2914650"/>
          <p14:tracePt t="17847" x="4565650" y="2901950"/>
          <p14:tracePt t="17863" x="4565650" y="2895600"/>
          <p14:tracePt t="18231" x="4565650" y="2870200"/>
          <p14:tracePt t="18240" x="4565650" y="2825750"/>
          <p14:tracePt t="18250" x="4559300" y="2787650"/>
          <p14:tracePt t="18264" x="4552950" y="2724150"/>
          <p14:tracePt t="18281" x="4546600" y="2654300"/>
          <p14:tracePt t="18293" x="4546600" y="2609850"/>
          <p14:tracePt t="18310" x="4546600" y="2571750"/>
          <p14:tracePt t="18328" x="4546600" y="2552700"/>
          <p14:tracePt t="18345" x="4552950" y="2546350"/>
          <p14:tracePt t="18362" x="4559300" y="2533650"/>
          <p14:tracePt t="18382" x="4559300" y="2527300"/>
          <p14:tracePt t="18818" x="4559300" y="2514600"/>
          <p14:tracePt t="18855" x="4565650" y="2451100"/>
          <p14:tracePt t="18870" x="4565650" y="2438400"/>
          <p14:tracePt t="18885" x="4572000" y="2432050"/>
          <p14:tracePt t="18910" x="4610100" y="2425700"/>
          <p14:tracePt t="18928" x="4648200" y="2419350"/>
          <p14:tracePt t="18948" x="4705350" y="2406650"/>
          <p14:tracePt t="18962" x="4718050" y="2406650"/>
          <p14:tracePt t="18981" x="4730750" y="2406650"/>
          <p14:tracePt t="19330" x="4724400" y="2406650"/>
          <p14:tracePt t="19385" x="4718050" y="2400300"/>
          <p14:tracePt t="19391" x="4711700" y="2381250"/>
          <p14:tracePt t="19401" x="4705350" y="2368550"/>
          <p14:tracePt t="19417" x="4705350" y="2355850"/>
          <p14:tracePt t="19428" x="4686300" y="2330450"/>
          <p14:tracePt t="19465" x="4648200" y="2286000"/>
          <p14:tracePt t="19603" x="4635500" y="2286000"/>
          <p14:tracePt t="19619" x="4603750" y="2292350"/>
          <p14:tracePt t="19634" x="4533900" y="2324100"/>
          <p14:tracePt t="19652" x="4489450" y="2355850"/>
          <p14:tracePt t="19667" x="4457700" y="2381250"/>
          <p14:tracePt t="19684" x="4451350" y="2381250"/>
          <p14:tracePt t="19713" x="4438650" y="2393950"/>
          <p14:tracePt t="19729" x="4438650" y="2406650"/>
          <p14:tracePt t="19752" x="4445000" y="2438400"/>
          <p14:tracePt t="19765" x="4445000" y="2451100"/>
          <p14:tracePt t="19780" x="4445000" y="2463800"/>
          <p14:tracePt t="19794" x="4445000" y="2470150"/>
          <p14:tracePt t="19856" x="4451350" y="2470150"/>
          <p14:tracePt t="19866" x="4451350" y="2476500"/>
          <p14:tracePt t="19877" x="4451350" y="2482850"/>
          <p14:tracePt t="19955" x="4451350" y="2489200"/>
          <p14:tracePt t="19964" x="4451350" y="2495550"/>
          <p14:tracePt t="19980" x="4451350" y="2514600"/>
          <p14:tracePt t="19995" x="4451350" y="2520950"/>
          <p14:tracePt t="20011" x="4457700" y="2527300"/>
          <p14:tracePt t="20045" x="4457700" y="2597150"/>
          <p14:tracePt t="20064" x="4457700" y="2673350"/>
          <p14:tracePt t="20076" x="4464050" y="2743200"/>
          <p14:tracePt t="20093" x="4508500" y="2889250"/>
          <p14:tracePt t="20113" x="4667250" y="3225800"/>
          <p14:tracePt t="20132" x="4781550" y="3441700"/>
          <p14:tracePt t="20149" x="4908550" y="3663950"/>
          <p14:tracePt t="20179" x="5130800" y="4114800"/>
          <p14:tracePt t="20199" x="5187950" y="4298950"/>
          <p14:tracePt t="20216" x="5245100" y="4457700"/>
          <p14:tracePt t="20229" x="5251450" y="4464050"/>
          <p14:tracePt t="20262" x="5257800" y="4470400"/>
          <p14:tracePt t="20281" x="5264150" y="4470400"/>
          <p14:tracePt t="20347" x="5264150" y="4476750"/>
          <p14:tracePt t="20361" x="5270500" y="4483100"/>
          <p14:tracePt t="20378" x="5283200" y="4502150"/>
          <p14:tracePt t="20402" x="5321300" y="4572000"/>
          <p14:tracePt t="20419" x="5353050" y="4622800"/>
          <p14:tracePt t="20435" x="5378450" y="4667250"/>
          <p14:tracePt t="20450" x="5384800" y="4699000"/>
          <p14:tracePt t="20468" x="5384800" y="4705350"/>
          <p14:tracePt t="20476" x="5384800" y="4718050"/>
          <p14:tracePt t="20490" x="5391150" y="4730750"/>
          <p14:tracePt t="20529" x="5391150" y="4749800"/>
          <p14:tracePt t="20546" x="5391150" y="4756150"/>
          <p14:tracePt t="20571" x="5384800" y="4756150"/>
          <p14:tracePt t="20587" x="5378450" y="4756150"/>
          <p14:tracePt t="20596" x="5372100" y="4756150"/>
          <p14:tracePt t="20613" x="5372100" y="4762500"/>
          <p14:tracePt t="20698" x="5365750" y="4762500"/>
          <p14:tracePt t="20985" x="5353050" y="4749800"/>
          <p14:tracePt t="20993" x="5346700" y="4718050"/>
          <p14:tracePt t="21000" x="5334000" y="4667250"/>
          <p14:tracePt t="21010" x="5327650" y="4610100"/>
          <p14:tracePt t="21028" x="5302250" y="4483100"/>
          <p14:tracePt t="21043" x="5245100" y="4311650"/>
          <p14:tracePt t="21061" x="5194300" y="4133850"/>
          <p14:tracePt t="21079" x="5111750" y="3841750"/>
          <p14:tracePt t="21095" x="5080000" y="3689350"/>
          <p14:tracePt t="21111" x="5048250" y="3543300"/>
          <p14:tracePt t="21128" x="5022850" y="3409950"/>
          <p14:tracePt t="21147" x="4965700" y="3270250"/>
          <p14:tracePt t="21162" x="4902200" y="3149600"/>
          <p14:tracePt t="21181" x="4819650" y="2997200"/>
          <p14:tracePt t="21196" x="4762500" y="2882900"/>
          <p14:tracePt t="21212" x="4673600" y="2762250"/>
          <p14:tracePt t="21245" x="4540250" y="2590800"/>
          <p14:tracePt t="21262" x="4483100" y="2520950"/>
          <p14:tracePt t="21277" x="4476750" y="2514600"/>
          <p14:tracePt t="21312" x="4470400" y="2482850"/>
          <p14:tracePt t="21332" x="4470400" y="2476500"/>
          <p14:tracePt t="21350" x="4451350" y="2457450"/>
          <p14:tracePt t="21362" x="4445000" y="2444750"/>
          <p14:tracePt t="21368" x="4438650" y="2438400"/>
          <p14:tracePt t="21379" x="4425950" y="2425700"/>
          <p14:tracePt t="21395" x="4413250" y="2406650"/>
          <p14:tracePt t="21411" x="4406900" y="2406650"/>
          <p14:tracePt t="21480" x="4413250" y="2406650"/>
          <p14:tracePt t="21489" x="4419600" y="2406650"/>
          <p14:tracePt t="21498" x="4432300" y="2406650"/>
          <p14:tracePt t="21513" x="4476750" y="2425700"/>
          <p14:tracePt t="21529" x="4533900" y="2470150"/>
          <p14:tracePt t="21546" x="4616450" y="2552700"/>
          <p14:tracePt t="21563" x="4686300" y="2647950"/>
          <p14:tracePt t="21581" x="4756150" y="2749550"/>
          <p14:tracePt t="21594" x="4806950" y="2851150"/>
          <p14:tracePt t="21611" x="4857750" y="2997200"/>
          <p14:tracePt t="21647" x="5010150" y="3498850"/>
          <p14:tracePt t="21664" x="5054600" y="3670300"/>
          <p14:tracePt t="21681" x="5073650" y="3822700"/>
          <p14:tracePt t="21699" x="5080000" y="3917950"/>
          <p14:tracePt t="21731" x="5073650" y="4102100"/>
          <p14:tracePt t="21747" x="5060950" y="4197350"/>
          <p14:tracePt t="21761" x="5041900" y="4254500"/>
          <p14:tracePt t="21778" x="5029200" y="4298950"/>
          <p14:tracePt t="21796" x="5022850" y="4349750"/>
          <p14:tracePt t="21814" x="5022850" y="4400550"/>
          <p14:tracePt t="21828" x="5022850" y="4413250"/>
          <p14:tracePt t="21864" x="4991100" y="4521200"/>
          <p14:tracePt t="21880" x="4978400" y="4578350"/>
          <p14:tracePt t="21899" x="4972050" y="4667250"/>
          <p14:tracePt t="21913" x="4972050" y="4737100"/>
          <p14:tracePt t="21930" x="4972050" y="4775200"/>
          <p14:tracePt t="21945" x="4978400" y="4794250"/>
          <p14:tracePt t="21964" x="4978400" y="4800600"/>
          <p14:tracePt t="22003" x="4978400" y="4806950"/>
          <p14:tracePt t="22016" x="4978400" y="4813300"/>
          <p14:tracePt t="22031" x="4972050" y="4826000"/>
          <p14:tracePt t="22060" x="4972050" y="4832350"/>
          <p14:tracePt t="22167" x="4984750" y="4819650"/>
          <p14:tracePt t="22179" x="5016500" y="4781550"/>
          <p14:tracePt t="22194" x="5067300" y="4730750"/>
          <p14:tracePt t="22212" x="5111750" y="4679950"/>
          <p14:tracePt t="22234" x="5168900" y="4597400"/>
          <p14:tracePt t="22260" x="5187950" y="4476750"/>
          <p14:tracePt t="22292" x="5168900" y="4203700"/>
          <p14:tracePt t="22298" x="5156200" y="4133850"/>
          <p14:tracePt t="22314" x="5149850" y="3987800"/>
          <p14:tracePt t="22337" x="5143500" y="3778250"/>
          <p14:tracePt t="22349" x="5143500" y="3676650"/>
          <p14:tracePt t="22362" x="5143500" y="3543300"/>
          <p14:tracePt t="22369" x="5143500" y="3454400"/>
          <p14:tracePt t="22380" x="5137150" y="3378200"/>
          <p14:tracePt t="22394" x="5054600" y="3143250"/>
          <p14:tracePt t="22417" x="4933950" y="2914650"/>
          <p14:tracePt t="22432" x="4845050" y="2781300"/>
          <p14:tracePt t="22460" x="4768850" y="2679700"/>
          <p14:tracePt t="22470" x="4743450" y="2660650"/>
          <p14:tracePt t="22478" x="4743450" y="2654300"/>
          <p14:tracePt t="22495" x="4737100" y="2647950"/>
          <p14:tracePt t="22529" x="4711700" y="2622550"/>
          <p14:tracePt t="22548" x="4686300" y="2603500"/>
          <p14:tracePt t="22563" x="4667250" y="2584450"/>
          <p14:tracePt t="22595" x="4610100" y="2546350"/>
          <p14:tracePt t="22617" x="4578350" y="2520950"/>
          <p14:tracePt t="22627" x="4578350" y="2514600"/>
          <p14:tracePt t="22661" x="4578350" y="2495550"/>
          <p14:tracePt t="22679" x="4572000" y="2495550"/>
          <p14:tracePt t="22698" x="4572000" y="2489200"/>
          <p14:tracePt t="22784" x="4578350" y="2495550"/>
          <p14:tracePt t="22793" x="4584700" y="2508250"/>
          <p14:tracePt t="22809" x="4591050" y="2533650"/>
          <p14:tracePt t="22823" x="4635500" y="2616200"/>
          <p14:tracePt t="22842" x="4686300" y="2730500"/>
          <p14:tracePt t="22856" x="4768850" y="2901950"/>
          <p14:tracePt t="22866" x="4826000" y="3048000"/>
          <p14:tracePt t="22882" x="4883150" y="3257550"/>
          <p14:tracePt t="22906" x="4908550" y="3543300"/>
          <p14:tracePt t="22919" x="4921250" y="3714750"/>
          <p14:tracePt t="22929" x="4927600" y="3797300"/>
          <p14:tracePt t="22945" x="4959350" y="3987800"/>
          <p14:tracePt t="22963" x="4984750" y="4146550"/>
          <p14:tracePt t="22995" x="5035550" y="4394200"/>
          <p14:tracePt t="23014" x="5054600" y="4533900"/>
          <p14:tracePt t="23028" x="5054600" y="4578350"/>
          <p14:tracePt t="23061" x="5054600" y="4635500"/>
          <p14:tracePt t="23078" x="5054600" y="4641850"/>
          <p14:tracePt t="23499" x="5054600" y="4629150"/>
          <p14:tracePt t="23513" x="5073650" y="4552950"/>
          <p14:tracePt t="23533" x="5111750" y="4387850"/>
          <p14:tracePt t="23548" x="5149850" y="4171950"/>
          <p14:tracePt t="23565" x="5149850" y="3924300"/>
          <p14:tracePt t="23581" x="5105400" y="3695700"/>
          <p14:tracePt t="23603" x="5035550" y="3397250"/>
          <p14:tracePt t="23626" x="4978400" y="3219450"/>
          <p14:tracePt t="23644" x="4959350" y="3105150"/>
          <p14:tracePt t="23667" x="4946650" y="3028950"/>
          <p14:tracePt t="23680" x="4914900" y="2901950"/>
          <p14:tracePt t="23699" x="4876800" y="2838450"/>
          <p14:tracePt t="23738" x="4813300" y="2717800"/>
          <p14:tracePt t="23760" x="4794250" y="2686050"/>
          <p14:tracePt t="23777" x="4781550" y="2660650"/>
          <p14:tracePt t="23789" x="4768850" y="2641600"/>
          <p14:tracePt t="23808" x="4730750" y="2616200"/>
          <p14:tracePt t="23827" x="4699000" y="2603500"/>
          <p14:tracePt t="23861" x="4648200" y="2578100"/>
          <p14:tracePt t="23882" x="4622800" y="2552700"/>
          <p14:tracePt t="23898" x="4610100" y="2533650"/>
          <p14:tracePt t="23904" x="4591050" y="2514600"/>
          <p14:tracePt t="23916" x="4584700" y="2501900"/>
          <p14:tracePt t="23932" x="4552950" y="2470150"/>
          <p14:tracePt t="23948" x="4521200" y="2444750"/>
          <p14:tracePt t="23962" x="4514850" y="2438400"/>
          <p14:tracePt t="24521" x="4552950" y="2470150"/>
          <p14:tracePt t="24530" x="4622800" y="2520950"/>
          <p14:tracePt t="24544" x="4743450" y="2609850"/>
          <p14:tracePt t="24560" x="4845050" y="2673350"/>
          <p14:tracePt t="24579" x="4895850" y="2692400"/>
          <p14:tracePt t="24596" x="4914900" y="2705100"/>
          <p14:tracePt t="24615" x="4921250" y="2705100"/>
          <p14:tracePt t="24628" x="4927600" y="2705100"/>
          <p14:tracePt t="25464" x="4908550" y="2743200"/>
          <p14:tracePt t="25476" x="4876800" y="2800350"/>
          <p14:tracePt t="25484" x="4832350" y="2895600"/>
          <p14:tracePt t="25493" x="4800600" y="2984500"/>
          <p14:tracePt t="25512" x="4775200" y="3155950"/>
          <p14:tracePt t="25545" x="4718050" y="3689350"/>
          <p14:tracePt t="25561" x="4718050" y="4070350"/>
          <p14:tracePt t="25578" x="4781550" y="4419600"/>
          <p14:tracePt t="25594" x="4883150" y="4692650"/>
          <p14:tracePt t="25615" x="4972050" y="4813300"/>
          <p14:tracePt t="25628" x="4984750" y="4819650"/>
          <p14:tracePt t="25663" x="4984750" y="4832350"/>
          <p14:tracePt t="25682" x="4984750" y="4857750"/>
          <p14:tracePt t="25700" x="4984750" y="4883150"/>
          <p14:tracePt t="25729" x="4978400" y="4895850"/>
          <p14:tracePt t="25747" x="4978400" y="4902200"/>
          <p14:tracePt t="25761" x="4978400" y="4908550"/>
          <p14:tracePt t="25777" x="4978400" y="4914900"/>
          <p14:tracePt t="25855" x="4984750" y="4914900"/>
          <p14:tracePt t="25869" x="5022850" y="4902200"/>
          <p14:tracePt t="25880" x="5035550" y="4902200"/>
          <p14:tracePt t="25898" x="5041900" y="4895850"/>
          <p14:tracePt t="25914" x="5054600" y="4883150"/>
          <p14:tracePt t="25920" x="5060950" y="4883150"/>
          <p14:tracePt t="25930" x="5067300" y="4870450"/>
          <p14:tracePt t="25946" x="5099050" y="4851400"/>
          <p14:tracePt t="25962" x="5111750" y="4845050"/>
          <p14:tracePt t="25981" x="5124450" y="4845050"/>
          <p14:tracePt t="25997" x="5118100" y="4851400"/>
          <p14:tracePt t="26013" x="5105400" y="4895850"/>
          <p14:tracePt t="26031" x="5080000" y="4953000"/>
          <p14:tracePt t="26047" x="5073650" y="4991100"/>
          <p14:tracePt t="26063" x="5067300" y="5022850"/>
          <p14:tracePt t="26081" x="5073650" y="5048250"/>
          <p14:tracePt t="26094" x="5143500" y="5067300"/>
          <p14:tracePt t="26112" x="5251450" y="5086350"/>
          <p14:tracePt t="26129" x="5378450" y="5086350"/>
          <p14:tracePt t="26145" x="5473700" y="5080000"/>
          <p14:tracePt t="26164" x="5613400" y="4991100"/>
          <p14:tracePt t="26179" x="5632450" y="4953000"/>
          <p14:tracePt t="26197" x="5676900" y="4826000"/>
          <p14:tracePt t="26213" x="5689600" y="4749800"/>
          <p14:tracePt t="26230" x="5695950" y="4667250"/>
          <p14:tracePt t="26245" x="5695950" y="4591050"/>
          <p14:tracePt t="26261" x="5695950" y="4533900"/>
          <p14:tracePt t="26277" x="5664200" y="4489450"/>
          <p14:tracePt t="26295" x="5626100" y="4464050"/>
          <p14:tracePt t="26313" x="5556250" y="4432300"/>
          <p14:tracePt t="26346" x="5403850" y="4400550"/>
          <p14:tracePt t="26362" x="5295900" y="4387850"/>
          <p14:tracePt t="26379" x="5207000" y="4394200"/>
          <p14:tracePt t="26397" x="5181600" y="4445000"/>
          <p14:tracePt t="26414" x="5149850" y="4546600"/>
          <p14:tracePt t="26431" x="5105400" y="4635500"/>
          <p14:tracePt t="26462" x="5080000" y="4800600"/>
          <p14:tracePt t="26480" x="5080000" y="4845050"/>
          <p14:tracePt t="26496" x="5080000" y="4876800"/>
          <p14:tracePt t="26528" x="5092700" y="4902200"/>
          <p14:tracePt t="26548" x="5099050" y="4902200"/>
          <p14:tracePt t="26563" x="5130800" y="4921250"/>
          <p14:tracePt t="26580" x="5213350" y="4953000"/>
          <p14:tracePt t="26597" x="5334000" y="4997450"/>
          <p14:tracePt t="26615" x="5416550" y="5022850"/>
          <p14:tracePt t="26627" x="5435600" y="5029200"/>
          <p14:tracePt t="26645" x="5461000" y="5035550"/>
          <p14:tracePt t="26676" x="5454650" y="5035550"/>
          <p14:tracePt t="26696" x="5448300" y="5035550"/>
          <p14:tracePt t="26713" x="5435600" y="5035550"/>
          <p14:tracePt t="26805" x="5429250" y="5035550"/>
          <p14:tracePt t="26822" x="5422900" y="5035550"/>
          <p14:tracePt t="27060" x="5416550" y="5035550"/>
          <p14:tracePt t="27072" x="5403850" y="5041900"/>
          <p14:tracePt t="27088" x="5397500" y="5041900"/>
          <p14:tracePt t="27102" x="5391150" y="5048250"/>
          <p14:tracePt t="27113" x="5384800" y="5048250"/>
          <p14:tracePt t="27143" x="5378450" y="5054600"/>
          <p14:tracePt t="27157" x="5365750" y="5054600"/>
          <p14:tracePt t="27188" x="5359400" y="5054600"/>
          <p14:tracePt t="27215" x="5353050" y="5054600"/>
          <p14:tracePt t="27304" x="5346700" y="5054600"/>
          <p14:tracePt t="27329" x="5327650" y="5054600"/>
          <p14:tracePt t="27351" x="5321300" y="5054600"/>
          <p14:tracePt t="27368" x="5314950" y="5054600"/>
          <p14:tracePt t="27386" x="5302250" y="5054600"/>
          <p14:tracePt t="27399" x="5295900" y="5054600"/>
          <p14:tracePt t="27417" x="5283200" y="5054600"/>
          <p14:tracePt t="27450" x="5276850" y="5054600"/>
          <p14:tracePt t="31502" x="5226050" y="5035550"/>
          <p14:tracePt t="31512" x="5143500" y="4984750"/>
          <p14:tracePt t="31529" x="4895850" y="4826000"/>
          <p14:tracePt t="31545" x="4762500" y="4591050"/>
          <p14:tracePt t="31562" x="4616450" y="4248150"/>
          <p14:tracePt t="31580" x="4451350" y="3898900"/>
          <p14:tracePt t="31598" x="4279900" y="3594100"/>
          <p14:tracePt t="31614" x="4159250" y="3352800"/>
          <p14:tracePt t="31627" x="4102100" y="3155950"/>
          <p14:tracePt t="31648" x="4057650" y="3016250"/>
          <p14:tracePt t="31662" x="4044950" y="2965450"/>
          <p14:tracePt t="31681" x="4044950" y="2959100"/>
          <p14:tracePt t="31697" x="4051300" y="2959100"/>
          <p14:tracePt t="31713" x="4064000" y="2952750"/>
          <p14:tracePt t="31730" x="4089400" y="2946400"/>
          <p14:tracePt t="31747" x="4095750" y="2927350"/>
          <p14:tracePt t="31764" x="4095750" y="2895600"/>
          <p14:tracePt t="31783" x="4057650" y="2819400"/>
          <p14:tracePt t="31788" x="4038600" y="2774950"/>
          <p14:tracePt t="31803" x="4006850" y="2686050"/>
          <p14:tracePt t="31813" x="4000500" y="2641600"/>
          <p14:tracePt t="31830" x="3981450" y="2559050"/>
          <p14:tracePt t="31845" x="3975100" y="2520950"/>
          <p14:tracePt t="31862" x="3968750" y="2508250"/>
          <p14:tracePt t="31879" x="3968750" y="2489200"/>
          <p14:tracePt t="31900" x="3968750" y="2432050"/>
          <p14:tracePt t="31911" x="3968750" y="2400300"/>
          <p14:tracePt t="31927" x="3968750" y="2324100"/>
          <p14:tracePt t="31948" x="3975100" y="2222500"/>
          <p14:tracePt t="31963" x="3994150" y="2190750"/>
          <p14:tracePt t="31981" x="4051300" y="2165350"/>
          <p14:tracePt t="31996" x="4159250" y="2139950"/>
          <p14:tracePt t="32013" x="4254500" y="2127250"/>
          <p14:tracePt t="32027" x="4387850" y="2127250"/>
          <p14:tracePt t="32045" x="4489450" y="2127250"/>
          <p14:tracePt t="32078" x="4654550" y="2184400"/>
          <p14:tracePt t="32100" x="4775200" y="2336800"/>
          <p14:tracePt t="32113" x="4857750" y="2533650"/>
          <p14:tracePt t="32129" x="4883150" y="2692400"/>
          <p14:tracePt t="32146" x="4883150" y="2781300"/>
          <p14:tracePt t="32162" x="4845050" y="2813050"/>
          <p14:tracePt t="32180" x="4749800" y="2825750"/>
          <p14:tracePt t="32196" x="4629150" y="2832100"/>
          <p14:tracePt t="32212" x="4521200" y="2832100"/>
          <p14:tracePt t="32230" x="4362450" y="2787650"/>
          <p14:tracePt t="32247" x="4292600" y="2730500"/>
          <p14:tracePt t="32277" x="4254500" y="2609850"/>
          <p14:tracePt t="32283" x="4254500" y="2590800"/>
          <p14:tracePt t="32296" x="4254500" y="2578100"/>
          <p14:tracePt t="32313" x="4286250" y="2533650"/>
          <p14:tracePt t="32330" x="4305300" y="2527300"/>
          <p14:tracePt t="32346" x="4318000" y="2527300"/>
          <p14:tracePt t="32371" x="4324350" y="2527300"/>
          <p14:tracePt t="32386" x="4324350" y="2533650"/>
          <p14:tracePt t="32397" x="4324350" y="2546350"/>
          <p14:tracePt t="32415" x="4324350" y="2590800"/>
          <p14:tracePt t="32427" x="4324350" y="2609850"/>
          <p14:tracePt t="32449" x="4318000" y="2628900"/>
          <p14:tracePt t="32479" x="4286250" y="2641600"/>
          <p14:tracePt t="32498" x="4222750" y="2667000"/>
          <p14:tracePt t="32510" x="4203700" y="2679700"/>
          <p14:tracePt t="32530" x="4171950" y="2717800"/>
          <p14:tracePt t="32548" x="4171950" y="2730500"/>
          <p14:tracePt t="32564" x="4171950" y="2736850"/>
          <p14:tracePt t="32785" x="4165600" y="2736850"/>
          <p14:tracePt t="32792" x="4152900" y="2736850"/>
          <p14:tracePt t="32802" x="4133850" y="2736850"/>
          <p14:tracePt t="32810" x="4108450" y="2730500"/>
          <p14:tracePt t="32826" x="4038600" y="2717800"/>
          <p14:tracePt t="32845" x="3975100" y="2705100"/>
          <p14:tracePt t="32877" x="3829050" y="2571750"/>
          <p14:tracePt t="32893" x="3803650" y="2432050"/>
          <p14:tracePt t="32912" x="3816350" y="2203450"/>
          <p14:tracePt t="32928" x="3873500" y="1993900"/>
          <p14:tracePt t="32944" x="3937000" y="1835150"/>
          <p14:tracePt t="32960" x="3975100" y="1771650"/>
          <p14:tracePt t="32977" x="4140200" y="1657350"/>
          <p14:tracePt t="33011" x="4387850" y="1651000"/>
          <p14:tracePt t="33030" x="4552950" y="1714500"/>
          <p14:tracePt t="33048" x="4883150" y="1885950"/>
          <p14:tracePt t="33061" x="4946650" y="1930400"/>
          <p14:tracePt t="33100" x="5054600" y="2095500"/>
          <p14:tracePt t="33122" x="5080000" y="2222500"/>
          <p14:tracePt t="33138" x="5092700" y="2286000"/>
          <p14:tracePt t="33150" x="5099050" y="2305050"/>
          <p14:tracePt t="33165" x="5099050" y="2343150"/>
          <p14:tracePt t="33181" x="5099050" y="2400300"/>
          <p14:tracePt t="33195" x="5092700" y="2501900"/>
          <p14:tracePt t="33212" x="5092700" y="2628900"/>
          <p14:tracePt t="33231" x="5086350" y="2781300"/>
          <p14:tracePt t="33246" x="5080000" y="2914650"/>
          <p14:tracePt t="33260" x="5048250" y="3060700"/>
          <p14:tracePt t="33278" x="4997450" y="3251200"/>
          <p14:tracePt t="33297" x="4908550" y="3771900"/>
          <p14:tracePt t="33312" x="4908550" y="4203700"/>
          <p14:tracePt t="33330" x="4991100" y="4470400"/>
          <p14:tracePt t="33353" x="5067300" y="4648200"/>
          <p14:tracePt t="33370" x="5080000" y="4692650"/>
          <p14:tracePt t="33385" x="5111750" y="4743450"/>
          <p14:tracePt t="33399" x="5118100" y="4762500"/>
          <p14:tracePt t="33414" x="5137150" y="4800600"/>
          <p14:tracePt t="33427" x="5137150" y="4806950"/>
          <p14:tracePt t="33505" x="5149850" y="4813300"/>
          <p14:tracePt t="33514" x="5149850" y="4819650"/>
          <p14:tracePt t="33531" x="5156200" y="4845050"/>
          <p14:tracePt t="33550" x="5156200" y="4864100"/>
          <p14:tracePt t="33587" x="5156200" y="4851400"/>
          <p14:tracePt t="33597" x="5156200" y="4813300"/>
          <p14:tracePt t="33613" x="5149850" y="4686300"/>
          <p14:tracePt t="33626" x="5111750" y="4552950"/>
          <p14:tracePt t="33649" x="5086350" y="4305300"/>
          <p14:tracePt t="33662" x="5086350" y="4222750"/>
          <p14:tracePt t="33682" x="5060950" y="3784600"/>
          <p14:tracePt t="33696" x="5003800" y="3498850"/>
          <p14:tracePt t="33713" x="4889500" y="3225800"/>
          <p14:tracePt t="33730" x="4838700" y="3143250"/>
          <p14:tracePt t="33747" x="4826000" y="3124200"/>
          <p14:tracePt t="33765" x="4826000" y="3111500"/>
          <p14:tracePt t="33782" x="4826000" y="3079750"/>
          <p14:tracePt t="33794" x="4826000" y="3003550"/>
          <p14:tracePt t="33812" x="4826000" y="2946400"/>
          <p14:tracePt t="33830" x="4794250" y="2876550"/>
          <p14:tracePt t="33848" x="4711700" y="2819400"/>
          <p14:tracePt t="33862" x="4654550" y="2787650"/>
          <p14:tracePt t="33866" x="4629150" y="2774950"/>
          <p14:tracePt t="33879" x="4597400" y="2755900"/>
          <p14:tracePt t="33883" x="4584700" y="2736850"/>
          <p14:tracePt t="33896" x="4546600" y="2673350"/>
          <p14:tracePt t="33912" x="4514850" y="2597150"/>
          <p14:tracePt t="33930" x="4470400" y="2514600"/>
          <p14:tracePt t="33937" x="4445000" y="2476500"/>
          <p14:tracePt t="33947" x="4425950" y="2457450"/>
          <p14:tracePt t="33964" x="4413250" y="2444750"/>
          <p14:tracePt t="34092" x="4406900" y="2444750"/>
          <p14:tracePt t="34102" x="4400550" y="2444750"/>
          <p14:tracePt t="34122" x="4387850" y="2444750"/>
          <p14:tracePt t="34133" x="4375150" y="2444750"/>
          <p14:tracePt t="34152" x="4298950" y="2533650"/>
          <p14:tracePt t="34163" x="4267200" y="2571750"/>
          <p14:tracePt t="34179" x="4191000" y="2660650"/>
          <p14:tracePt t="34185" x="4159250" y="2686050"/>
          <p14:tracePt t="34195" x="4133850" y="2698750"/>
          <p14:tracePt t="34228" x="4127500" y="2717800"/>
          <p14:tracePt t="34259" x="4127500" y="2724150"/>
          <p14:tracePt t="34271" x="4114800" y="2749550"/>
          <p14:tracePt t="34282" x="4057650" y="2857500"/>
          <p14:tracePt t="34294" x="4013200" y="2946400"/>
          <p14:tracePt t="34313" x="3917950" y="3187700"/>
          <p14:tracePt t="34331" x="3873500" y="3282950"/>
          <p14:tracePt t="34349" x="3841750" y="3327400"/>
          <p14:tracePt t="34362" x="3803650" y="3371850"/>
          <p14:tracePt t="34378" x="3778250" y="3409950"/>
          <p14:tracePt t="34396" x="3752850" y="3486150"/>
          <p14:tracePt t="34414" x="3740150" y="3562350"/>
          <p14:tracePt t="34430" x="3727450" y="3625850"/>
          <p14:tracePt t="34448" x="3714750" y="3676650"/>
          <p14:tracePt t="34479" x="3676650" y="3746500"/>
          <p14:tracePt t="34497" x="3606800" y="3829050"/>
          <p14:tracePt t="34506" x="3587750" y="3860800"/>
          <p14:tracePt t="34521" x="3562350" y="3924300"/>
          <p14:tracePt t="34528" x="3556000" y="3962400"/>
          <p14:tracePt t="34542" x="3556000" y="3994150"/>
          <p14:tracePt t="34554" x="3556000" y="4032250"/>
          <p14:tracePt t="34563" x="3556000" y="4051300"/>
          <p14:tracePt t="34570" x="3549650" y="4083050"/>
          <p14:tracePt t="34584" x="3530600" y="4140200"/>
          <p14:tracePt t="34594" x="3517900" y="4184650"/>
          <p14:tracePt t="34628" x="3429000" y="4368800"/>
          <p14:tracePt t="34646" x="3416300" y="4419600"/>
          <p14:tracePt t="34665" x="3409950" y="4451350"/>
          <p14:tracePt t="34671" x="3403600" y="4464050"/>
          <p14:tracePt t="34680" x="3403600" y="4470400"/>
          <p14:tracePt t="34696" x="3397250" y="4483100"/>
          <p14:tracePt t="34711" x="3390900" y="4483100"/>
          <p14:tracePt t="34770" x="3390900" y="4470400"/>
          <p14:tracePt t="34780" x="3409950" y="4432300"/>
          <p14:tracePt t="34793" x="3435350" y="4368800"/>
          <p14:tracePt t="34812" x="3454400" y="4279900"/>
          <p14:tracePt t="34833" x="3467100" y="4140200"/>
          <p14:tracePt t="34845" x="3479800" y="4083050"/>
          <p14:tracePt t="34861" x="3536950" y="3943350"/>
          <p14:tracePt t="34881" x="3632200" y="3695700"/>
          <p14:tracePt t="34897" x="3689350" y="3587750"/>
          <p14:tracePt t="34914" x="3727450" y="3524250"/>
          <p14:tracePt t="34931" x="3752850" y="3467100"/>
          <p14:tracePt t="34961" x="3771900" y="3302000"/>
          <p14:tracePt t="34980" x="3771900" y="3251200"/>
          <p14:tracePt t="34997" x="3752850" y="3219450"/>
          <p14:tracePt t="35028" x="3727450" y="3219450"/>
          <p14:tracePt t="35046" x="3689350" y="3251200"/>
          <p14:tracePt t="35064" x="3568700" y="3448050"/>
          <p14:tracePt t="35080" x="3454400" y="3632200"/>
          <p14:tracePt t="35095" x="3308350" y="3829050"/>
          <p14:tracePt t="35113" x="3187700" y="3962400"/>
          <p14:tracePt t="35132" x="3028950" y="4057650"/>
          <p14:tracePt t="35137" x="2959100" y="4083050"/>
          <p14:tracePt t="35155" x="2813050" y="4121150"/>
          <p14:tracePt t="35170" x="2679700" y="4133850"/>
          <p14:tracePt t="35178" x="2628900" y="4133850"/>
          <p14:tracePt t="35198" x="2559050" y="4095750"/>
          <p14:tracePt t="35211" x="2482850" y="4025900"/>
          <p14:tracePt t="35228" x="2393950" y="3956050"/>
          <p14:tracePt t="35245" x="2298700" y="3873500"/>
          <p14:tracePt t="35280" x="2133600" y="3638550"/>
          <p14:tracePt t="35296" x="2114550" y="3467100"/>
          <p14:tracePt t="35313" x="2101850" y="3181350"/>
          <p14:tracePt t="35329" x="2101850" y="2952750"/>
          <p14:tracePt t="35362" x="2216150" y="2692400"/>
          <p14:tracePt t="35379" x="2362200" y="2628900"/>
          <p14:tracePt t="35395" x="2584450" y="2584450"/>
          <p14:tracePt t="35429" x="3492500" y="2540000"/>
          <p14:tracePt t="35449" x="4032250" y="2559050"/>
          <p14:tracePt t="35465" x="4775200" y="2622550"/>
          <p14:tracePt t="35480" x="5010150" y="2673350"/>
          <p14:tracePt t="35500" x="5099050" y="2705100"/>
          <p14:tracePt t="35514" x="5137150" y="2730500"/>
          <p14:tracePt t="35531" x="5143500" y="2743200"/>
          <p14:tracePt t="35548" x="5143500" y="2749550"/>
          <p14:tracePt t="35977" x="5130800" y="2755900"/>
          <p14:tracePt t="35990" x="5111750" y="2781300"/>
          <p14:tracePt t="35997" x="5099050" y="2813050"/>
          <p14:tracePt t="36011" x="5092700" y="2838450"/>
          <p14:tracePt t="36027" x="5086350" y="2901950"/>
          <p14:tracePt t="36033" x="5086350" y="2933700"/>
          <p14:tracePt t="36046" x="5086350" y="3022600"/>
          <p14:tracePt t="36064" x="5105400" y="3136900"/>
          <p14:tracePt t="36072" x="5130800" y="3213100"/>
          <p14:tracePt t="36077" x="5200650" y="3333750"/>
          <p14:tracePt t="36087" x="5289550" y="3467100"/>
          <p14:tracePt t="36098" x="5416550" y="3632200"/>
          <p14:tracePt t="36105" x="5575300" y="3822700"/>
          <p14:tracePt t="36122" x="5873750" y="4152900"/>
          <p14:tracePt t="36145" x="6064250" y="4451350"/>
          <p14:tracePt t="36171" x="6057900" y="4565650"/>
          <p14:tracePt t="36200" x="5905500" y="4603750"/>
          <p14:tracePt t="36206" x="5829300" y="4603750"/>
          <p14:tracePt t="36219" x="5778500" y="4603750"/>
          <p14:tracePt t="36236" x="5600700" y="4584700"/>
          <p14:tracePt t="36256" x="5384800" y="4546600"/>
          <p14:tracePt t="36283" x="5321300" y="4540250"/>
          <p14:tracePt t="36288" x="5302250" y="4540250"/>
          <p14:tracePt t="36299" x="5295900" y="4540250"/>
          <p14:tracePt t="36313" x="5283200" y="4540250"/>
          <p14:tracePt t="36375" x="5289550" y="4540250"/>
          <p14:tracePt t="36384" x="5295900" y="4546600"/>
          <p14:tracePt t="36399" x="5302250" y="4559300"/>
          <p14:tracePt t="36432" x="5295900" y="4565650"/>
          <p14:tracePt t="36456" x="5270500" y="4565650"/>
          <p14:tracePt t="36473" x="5264150" y="4565650"/>
          <p14:tracePt t="36536" x="5257800" y="4565650"/>
          <p14:tracePt t="36562" x="5219700" y="4572000"/>
          <p14:tracePt t="36581" x="5168900" y="4572000"/>
          <p14:tracePt t="36595" x="5143500" y="4565650"/>
          <p14:tracePt t="36630" x="5073650" y="4495800"/>
          <p14:tracePt t="36646" x="5086350" y="4464050"/>
          <p14:tracePt t="36660" x="5149850" y="4432300"/>
          <p14:tracePt t="36696" x="5422900" y="4356100"/>
          <p14:tracePt t="36714" x="5594350" y="4324350"/>
          <p14:tracePt t="36732" x="5797550" y="4311650"/>
          <p14:tracePt t="36746" x="5943600" y="4318000"/>
          <p14:tracePt t="36761" x="6007100" y="4349750"/>
          <p14:tracePt t="36780" x="6013450" y="4362450"/>
          <p14:tracePt t="36797" x="5956300" y="4362450"/>
          <p14:tracePt t="36813" x="5886450" y="4362450"/>
          <p14:tracePt t="36831" x="5797550" y="4349750"/>
          <p14:tracePt t="36846" x="5695950" y="4337050"/>
          <p14:tracePt t="36863" x="5619750" y="4324350"/>
          <p14:tracePt t="36898" x="5530850" y="4318000"/>
          <p14:tracePt t="36917" x="5499100" y="4318000"/>
          <p14:tracePt t="36928" x="5492750" y="4318000"/>
          <p14:tracePt t="39527" x="5467350" y="4305300"/>
          <p14:tracePt t="39538" x="5403850" y="4279900"/>
          <p14:tracePt t="39541" x="5340350" y="4229100"/>
          <p14:tracePt t="39550" x="5264150" y="4171950"/>
          <p14:tracePt t="39559" x="5168900" y="4070350"/>
          <p14:tracePt t="39582" x="4965700" y="3841750"/>
          <p14:tracePt t="39595" x="4895850" y="3765550"/>
          <p14:tracePt t="39615" x="4654550" y="3486150"/>
          <p14:tracePt t="39630" x="4546600" y="3346450"/>
          <p14:tracePt t="39649" x="4432300" y="3181350"/>
          <p14:tracePt t="39663" x="4324350" y="3022600"/>
          <p14:tracePt t="39682" x="4222750" y="2901950"/>
          <p14:tracePt t="39696" x="4152900" y="2787650"/>
          <p14:tracePt t="39717" x="4133850" y="2667000"/>
          <p14:tracePt t="39728" x="4133850" y="2628900"/>
          <p14:tracePt t="39761" x="4184650" y="2527300"/>
          <p14:tracePt t="39779" x="4210050" y="2508250"/>
          <p14:tracePt t="39796" x="4229100" y="2501900"/>
          <p14:tracePt t="39813" x="4235450" y="2501900"/>
          <p14:tracePt t="39953" x="4229100" y="2501900"/>
          <p14:tracePt t="39963" x="4210050" y="2501900"/>
          <p14:tracePt t="39976" x="4152900" y="2501900"/>
          <p14:tracePt t="39995" x="4140200" y="2501900"/>
          <p14:tracePt t="40028" x="4114800" y="2444750"/>
          <p14:tracePt t="40043" x="4102100" y="2406650"/>
          <p14:tracePt t="40062" x="4083050" y="2317750"/>
          <p14:tracePt t="40078" x="4076700" y="2286000"/>
          <p14:tracePt t="40095" x="4076700" y="2241550"/>
          <p14:tracePt t="40111" x="4089400" y="2203450"/>
          <p14:tracePt t="40129" x="4102100" y="2159000"/>
          <p14:tracePt t="40161" x="4184650" y="2089150"/>
          <p14:tracePt t="40185" x="4318000" y="2070100"/>
          <p14:tracePt t="40198" x="4419600" y="2070100"/>
          <p14:tracePt t="40215" x="4508500" y="2076450"/>
          <p14:tracePt t="40230" x="4584700" y="2095500"/>
          <p14:tracePt t="40247" x="4673600" y="2139950"/>
          <p14:tracePt t="40264" x="4781550" y="2216150"/>
          <p14:tracePt t="40280" x="4857750" y="2286000"/>
          <p14:tracePt t="40294" x="4921250" y="2343150"/>
          <p14:tracePt t="40312" x="4940300" y="2362200"/>
          <p14:tracePt t="40338" x="4953000" y="2400300"/>
          <p14:tracePt t="40356" x="4953000" y="2432050"/>
          <p14:tracePt t="40369" x="4946650" y="2463800"/>
          <p14:tracePt t="40385" x="4908550" y="2508250"/>
          <p14:tracePt t="40399" x="4838700" y="2571750"/>
          <p14:tracePt t="40413" x="4762500" y="2622550"/>
          <p14:tracePt t="40430" x="4673600" y="2667000"/>
          <p14:tracePt t="40447" x="4629150" y="2686050"/>
          <p14:tracePt t="40462" x="4578350" y="2705100"/>
          <p14:tracePt t="40479" x="4533900" y="2711450"/>
          <p14:tracePt t="40495" x="4489450" y="2698750"/>
          <p14:tracePt t="40513" x="4451350" y="2679700"/>
          <p14:tracePt t="40530" x="4419600" y="2660650"/>
          <p14:tracePt t="40562" x="4337050" y="2609850"/>
          <p14:tracePt t="40580" x="4318000" y="2584450"/>
          <p14:tracePt t="40595" x="4311650" y="2552700"/>
          <p14:tracePt t="40615" x="4279900" y="2387600"/>
          <p14:tracePt t="40629" x="4267200" y="2254250"/>
          <p14:tracePt t="40648" x="4260850" y="2133600"/>
          <p14:tracePt t="40663" x="4260850" y="2063750"/>
          <p14:tracePt t="40681" x="4267200" y="2000250"/>
          <p14:tracePt t="40696" x="4286250" y="1981200"/>
          <p14:tracePt t="40712" x="4324350" y="1962150"/>
          <p14:tracePt t="40730" x="4419600" y="1955800"/>
          <p14:tracePt t="40746" x="4546600" y="1955800"/>
          <p14:tracePt t="40761" x="4718050" y="1993900"/>
          <p14:tracePt t="40777" x="4876800" y="2057400"/>
          <p14:tracePt t="40796" x="4991100" y="2165350"/>
          <p14:tracePt t="40812" x="5035550" y="2273300"/>
          <p14:tracePt t="40831" x="4991100" y="2419350"/>
          <p14:tracePt t="40847" x="4902200" y="2482850"/>
          <p14:tracePt t="40866" x="4794250" y="2527300"/>
          <p14:tracePt t="40899" x="4572000" y="2552700"/>
          <p14:tracePt t="40914" x="4476750" y="2552700"/>
          <p14:tracePt t="40928" x="4394200" y="2520950"/>
          <p14:tracePt t="40946" x="4381500" y="2508250"/>
          <p14:tracePt t="40962" x="4381500" y="2470150"/>
          <p14:tracePt t="40982" x="4406900" y="2425700"/>
          <p14:tracePt t="40996" x="4438650" y="2393950"/>
          <p14:tracePt t="41011" x="4470400" y="2374900"/>
          <p14:tracePt t="41029" x="4546600" y="2362200"/>
          <p14:tracePt t="41046" x="4603750" y="2381250"/>
          <p14:tracePt t="41064" x="4641850" y="2419350"/>
          <p14:tracePt t="41078" x="4654550" y="2482850"/>
          <p14:tracePt t="41095" x="4641850" y="2552700"/>
          <p14:tracePt t="41111" x="4597400" y="2590800"/>
          <p14:tracePt t="41130" x="4572000" y="2590800"/>
          <p14:tracePt t="41148" x="4559300" y="2584450"/>
          <p14:tracePt t="41162" x="4527550" y="2527300"/>
          <p14:tracePt t="41167" x="4514850" y="2495550"/>
          <p14:tracePt t="41181" x="4489450" y="2444750"/>
          <p14:tracePt t="41198" x="4425950" y="2336800"/>
          <p14:tracePt t="41214" x="4413250" y="2279650"/>
          <p14:tracePt t="41230" x="4413250" y="2266950"/>
          <p14:tracePt t="41245" x="4413250" y="2260600"/>
          <p14:tracePt t="41289" x="4413250" y="2266950"/>
          <p14:tracePt t="41298" x="4406900" y="2286000"/>
          <p14:tracePt t="41310" x="4406900" y="2400300"/>
          <p14:tracePt t="41328" x="4438650" y="2597150"/>
          <p14:tracePt t="41345" x="4502150" y="2794000"/>
          <p14:tracePt t="41378" x="4616450" y="3130550"/>
          <p14:tracePt t="41396" x="4629150" y="3251200"/>
          <p14:tracePt t="41414" x="4610100" y="3492500"/>
          <p14:tracePt t="41431" x="4565650" y="3784600"/>
          <p14:tracePt t="41447" x="4546600" y="4089400"/>
          <p14:tracePt t="41463" x="4565650" y="4324350"/>
          <p14:tracePt t="41482" x="4616450" y="4419600"/>
          <p14:tracePt t="41497" x="4660900" y="4464050"/>
          <p14:tracePt t="41514" x="4749800" y="4521200"/>
          <p14:tracePt t="41527" x="4857750" y="4591050"/>
          <p14:tracePt t="41546" x="5003800" y="4692650"/>
          <p14:tracePt t="41562" x="5124450" y="4781550"/>
          <p14:tracePt t="41580" x="5238750" y="4870450"/>
          <p14:tracePt t="41596" x="5314950" y="4927600"/>
          <p14:tracePt t="41613" x="5340350" y="4940300"/>
          <p14:tracePt t="41663" x="5340350" y="4946650"/>
          <p14:tracePt t="41718" x="5340350" y="4940300"/>
          <p14:tracePt t="41729" x="5340350" y="4933950"/>
          <p14:tracePt t="41734" x="5340350" y="4908550"/>
          <p14:tracePt t="41745" x="5334000" y="4883150"/>
          <p14:tracePt t="41759" x="5302250" y="4775200"/>
          <p14:tracePt t="41778" x="5226050" y="4540250"/>
          <p14:tracePt t="41796" x="5035550" y="4108450"/>
          <p14:tracePt t="41814" x="4559300" y="3232150"/>
          <p14:tracePt t="41829" x="4368800" y="2876550"/>
          <p14:tracePt t="41846" x="4324350" y="2730500"/>
          <p14:tracePt t="41867" x="4318000" y="2660650"/>
          <p14:tracePt t="41882" x="4324350" y="2616200"/>
          <p14:tracePt t="41897" x="4324350" y="2571750"/>
          <p14:tracePt t="41913" x="4330700" y="2533650"/>
          <p14:tracePt t="41927" x="4330700" y="2527300"/>
          <p14:tracePt t="42017" x="4337050" y="2527300"/>
          <p14:tracePt t="42030" x="4356100" y="2546350"/>
          <p14:tracePt t="42046" x="4387850" y="2584450"/>
          <p14:tracePt t="42064" x="4413250" y="2628900"/>
          <p14:tracePt t="42096" x="4470400" y="2844800"/>
          <p14:tracePt t="42112" x="4552950" y="3079750"/>
          <p14:tracePt t="42129" x="4686300" y="3422650"/>
          <p14:tracePt t="42146" x="4787900" y="3733800"/>
          <p14:tracePt t="42179" x="4876800" y="4222750"/>
          <p14:tracePt t="42198" x="4895850" y="4464050"/>
          <p14:tracePt t="42214" x="4889500" y="4572000"/>
          <p14:tracePt t="42229" x="4832350" y="4654550"/>
          <p14:tracePt t="42245" x="4756150" y="4699000"/>
          <p14:tracePt t="42261" x="4699000" y="4743450"/>
          <p14:tracePt t="42277" x="4667250" y="4762500"/>
          <p14:tracePt t="42311" x="4654550" y="4800600"/>
          <p14:tracePt t="42377" x="4654550" y="4806950"/>
          <p14:tracePt t="42392" x="4654550" y="4813300"/>
          <p14:tracePt t="42402" x="4648200" y="4813300"/>
          <p14:tracePt t="42416" x="4648200" y="4819650"/>
          <p14:tracePt t="42431" x="4648200" y="4832350"/>
          <p14:tracePt t="42446" x="4648200" y="4838700"/>
          <p14:tracePt t="42573" x="4673600" y="4838700"/>
          <p14:tracePt t="42585" x="4679950" y="4838700"/>
          <p14:tracePt t="42602" x="4699000" y="4838700"/>
          <p14:tracePt t="42613" x="4718050" y="4851400"/>
          <p14:tracePt t="42632" x="4743450" y="4895850"/>
          <p14:tracePt t="42652" x="4775200" y="5016500"/>
          <p14:tracePt t="42666" x="4787900" y="5067300"/>
          <p14:tracePt t="42682" x="4806950" y="5149850"/>
          <p14:tracePt t="42696" x="4832350" y="5207000"/>
          <p14:tracePt t="42701" x="4838700" y="5213350"/>
          <p14:tracePt t="42712" x="4851400" y="5219700"/>
          <p14:tracePt t="42728" x="4870450" y="5238750"/>
          <p14:tracePt t="42746" x="4921250" y="5251450"/>
          <p14:tracePt t="42763" x="4978400" y="5257800"/>
          <p14:tracePt t="42778" x="5067300" y="5257800"/>
          <p14:tracePt t="42798" x="5219700" y="5257800"/>
          <p14:tracePt t="42815" x="5353050" y="5257800"/>
          <p14:tracePt t="42833" x="5499100" y="5251450"/>
          <p14:tracePt t="42839" x="5556250" y="5245100"/>
          <p14:tracePt t="42853" x="5645150" y="5219700"/>
          <p14:tracePt t="42863" x="5689600" y="5187950"/>
          <p14:tracePt t="42879" x="5721350" y="5137150"/>
          <p14:tracePt t="42894" x="5727700" y="5048250"/>
          <p14:tracePt t="42911" x="5727700" y="4972050"/>
          <p14:tracePt t="42931" x="5727700" y="4883150"/>
          <p14:tracePt t="42949" x="5689600" y="4768850"/>
          <p14:tracePt t="42978" x="5619750" y="4635500"/>
          <p14:tracePt t="42994" x="5575300" y="4584700"/>
          <p14:tracePt t="42998" x="5556250" y="4559300"/>
          <p14:tracePt t="43014" x="5511800" y="4533900"/>
          <p14:tracePt t="43028" x="5454650" y="4514850"/>
          <p14:tracePt t="43044" x="5359400" y="4495800"/>
          <p14:tracePt t="43061" x="5264150" y="4483100"/>
          <p14:tracePt t="43078" x="5181600" y="4495800"/>
          <p14:tracePt t="43111" x="5060950" y="4654550"/>
          <p14:tracePt t="43132" x="5016500" y="4749800"/>
          <p14:tracePt t="43149" x="4997450" y="4902200"/>
          <p14:tracePt t="43160" x="4991100" y="4933950"/>
          <p14:tracePt t="43165" x="4991100" y="4953000"/>
          <p14:tracePt t="43179" x="4991100" y="4972050"/>
          <p14:tracePt t="43196" x="5016500" y="5003800"/>
          <p14:tracePt t="43212" x="5067300" y="5041900"/>
          <p14:tracePt t="43229" x="5111750" y="5054600"/>
          <p14:tracePt t="43245" x="5162550" y="5067300"/>
          <p14:tracePt t="43264" x="5175250" y="5067300"/>
          <p14:tracePt t="43280" x="5181600" y="5067300"/>
          <p14:tracePt t="43502" x="5187950" y="5080000"/>
          <p14:tracePt t="43512" x="5194300" y="5086350"/>
          <p14:tracePt t="43527" x="5226050" y="5111750"/>
          <p14:tracePt t="43546" x="5245100" y="5124450"/>
          <p14:tracePt t="43580" x="5283200" y="5137150"/>
          <p14:tracePt t="43598" x="5289550" y="5137150"/>
          <p14:tracePt t="43616" x="5295900" y="5130800"/>
          <p14:tracePt t="43645" x="5302250" y="5130800"/>
          <p14:tracePt t="43711" x="5302250" y="5124450"/>
          <p14:tracePt t="43743" x="5302250" y="5118100"/>
          <p14:tracePt t="43805" x="5295900" y="5111750"/>
          <p14:tracePt t="43813" x="5295900" y="5105400"/>
          <p14:tracePt t="43844" x="5276850" y="5067300"/>
          <p14:tracePt t="43862" x="5270500" y="5048250"/>
          <p14:tracePt t="43878" x="5270500" y="5041900"/>
          <p14:tracePt t="43910" x="5270500" y="5035550"/>
          <p14:tracePt t="43931" x="5270500" y="5022850"/>
          <p14:tracePt t="43948" x="5270500" y="5016500"/>
          <p14:tracePt t="43991" x="5270500" y="5010150"/>
          <p14:tracePt t="44007" x="5270500" y="5003800"/>
          <p14:tracePt t="44035" x="5270500" y="4997450"/>
          <p14:tracePt t="47696" x="5181600" y="4997450"/>
          <p14:tracePt t="47713" x="4819650" y="4997450"/>
          <p14:tracePt t="47727" x="4584700" y="4991100"/>
          <p14:tracePt t="47744" x="4406900" y="4978400"/>
          <p14:tracePt t="47779" x="3752850" y="4933950"/>
          <p14:tracePt t="47802" x="2876550" y="4857750"/>
          <p14:tracePt t="47823" x="1485900" y="4533900"/>
          <p14:tracePt t="47841" x="317500" y="41465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B52C1-E903-6C64-C8F9-E8B9CBC0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1: Logistic Regression</a:t>
            </a:r>
            <a:endParaRPr lang="en-GB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B1997-5419-DD55-A897-F282D0BF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11" y="2597423"/>
            <a:ext cx="5293546" cy="369244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Logistic Regression with hyperparameter tuning (</a:t>
            </a:r>
            <a:r>
              <a:rPr lang="en-US" sz="2400" dirty="0" err="1"/>
              <a:t>GridSearchCV</a:t>
            </a:r>
            <a:r>
              <a:rPr lang="en-US" sz="2400" dirty="0"/>
              <a:t>)</a:t>
            </a:r>
          </a:p>
          <a:p>
            <a:r>
              <a:rPr lang="en-GB" sz="2400" dirty="0"/>
              <a:t>Evaluated: Precision, Recall, F1 and Feature Importance of top-10 features</a:t>
            </a:r>
          </a:p>
          <a:p>
            <a:r>
              <a:rPr lang="en-US" sz="2400" dirty="0"/>
              <a:t>The model performs </a:t>
            </a:r>
            <a:r>
              <a:rPr lang="en-US" sz="2400" u="sng" dirty="0"/>
              <a:t>well for purebred dogs (</a:t>
            </a:r>
            <a:r>
              <a:rPr lang="en-US" sz="2400" u="sng" dirty="0" err="1"/>
              <a:t>Rassenhund</a:t>
            </a:r>
            <a:r>
              <a:rPr lang="en-US" sz="2400" u="sng" dirty="0"/>
              <a:t>) </a:t>
            </a:r>
            <a:r>
              <a:rPr lang="en-US" sz="2400" dirty="0"/>
              <a:t>with an F1 score of 0.82, but </a:t>
            </a:r>
            <a:r>
              <a:rPr lang="en-US" sz="2400" u="sng" dirty="0"/>
              <a:t>poorly for mixed breeds </a:t>
            </a:r>
            <a:r>
              <a:rPr lang="en-US" sz="2400" dirty="0"/>
              <a:t>(Mischling) with an F1 score of 0.20, possibly due to class imbalance.</a:t>
            </a:r>
          </a:p>
          <a:p>
            <a:r>
              <a:rPr lang="en-US" sz="2400" dirty="0"/>
              <a:t>The </a:t>
            </a:r>
            <a:r>
              <a:rPr lang="en-US" sz="2400" u="sng" dirty="0"/>
              <a:t>most important features </a:t>
            </a:r>
            <a:r>
              <a:rPr lang="en-US" sz="2400" dirty="0"/>
              <a:t>are the dog's </a:t>
            </a:r>
            <a:r>
              <a:rPr lang="en-US" sz="2400" u="sng" dirty="0"/>
              <a:t>breed size/risk level</a:t>
            </a:r>
            <a:r>
              <a:rPr lang="en-US" sz="2400" dirty="0"/>
              <a:t>, followed by </a:t>
            </a:r>
            <a:r>
              <a:rPr lang="en-US" sz="2400" u="sng" dirty="0"/>
              <a:t>colors and color combinations</a:t>
            </a:r>
            <a:r>
              <a:rPr lang="en-US" sz="2400" dirty="0"/>
              <a:t>.</a:t>
            </a:r>
            <a:endParaRPr lang="en-GB" sz="24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ED669C5-298C-FC33-4DA0-91BFA137ED93}"/>
              </a:ext>
            </a:extLst>
          </p:cNvPr>
          <p:cNvCxnSpPr/>
          <p:nvPr/>
        </p:nvCxnSpPr>
        <p:spPr>
          <a:xfrm>
            <a:off x="6328611" y="2419830"/>
            <a:ext cx="4803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D6B2E2C-168A-FF71-89A7-FAA85167ACE5}"/>
              </a:ext>
            </a:extLst>
          </p:cNvPr>
          <p:cNvSpPr txBox="1">
            <a:spLocks/>
          </p:cNvSpPr>
          <p:nvPr/>
        </p:nvSpPr>
        <p:spPr>
          <a:xfrm>
            <a:off x="6328611" y="2027304"/>
            <a:ext cx="5025189" cy="39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Log. Reg: Modelling Approach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0702E607-0D37-D20F-4C64-F7E9F9F4C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4665"/>
            <a:ext cx="4796689" cy="2515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8B76095-2F77-544D-2A75-D1F8FD56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9830"/>
            <a:ext cx="369128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8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56"/>
    </mc:Choice>
    <mc:Fallback xmlns="">
      <p:transition spd="slow" advTm="130056"/>
    </mc:Fallback>
  </mc:AlternateContent>
  <p:extLst>
    <p:ext uri="{3A86A75C-4F4B-4683-9AE1-C65F6400EC91}">
      <p14:laserTraceLst xmlns:p14="http://schemas.microsoft.com/office/powerpoint/2010/main">
        <p14:tracePtLst>
          <p14:tracePt t="85" x="2451100" y="2457450"/>
          <p14:tracePt t="114" x="2647950" y="2559050"/>
          <p14:tracePt t="137" x="2825750" y="2647950"/>
          <p14:tracePt t="144" x="2870200" y="2673350"/>
          <p14:tracePt t="153" x="2914650" y="2692400"/>
          <p14:tracePt t="166" x="2997200" y="2743200"/>
          <p14:tracePt t="204" x="3079750" y="2787650"/>
          <p14:tracePt t="238" x="3124200" y="2825750"/>
          <p14:tracePt t="272" x="3143250" y="2832100"/>
          <p14:tracePt t="288" x="3162300" y="2844800"/>
          <p14:tracePt t="301" x="3187700" y="2863850"/>
          <p14:tracePt t="321" x="3206750" y="2870200"/>
          <p14:tracePt t="335" x="3206750" y="2876550"/>
          <p14:tracePt t="421" x="3213100" y="2876550"/>
          <p14:tracePt t="437" x="3213100" y="2882900"/>
          <p14:tracePt t="9650" x="3219450" y="2914650"/>
          <p14:tracePt t="9659" x="3238500" y="2946400"/>
          <p14:tracePt t="9670" x="3251200" y="2959100"/>
          <p14:tracePt t="9685" x="3327400" y="2997200"/>
          <p14:tracePt t="9702" x="3429000" y="3028950"/>
          <p14:tracePt t="9718" x="3575050" y="3073400"/>
          <p14:tracePt t="9739" x="3733800" y="3130550"/>
          <p14:tracePt t="9758" x="3962400" y="3194050"/>
          <p14:tracePt t="9772" x="4171950" y="3219450"/>
          <p14:tracePt t="9787" x="4451350" y="3257550"/>
          <p14:tracePt t="9810" x="4921250" y="3302000"/>
          <p14:tracePt t="9825" x="5238750" y="3365500"/>
          <p14:tracePt t="9839" x="5505450" y="3403600"/>
          <p14:tracePt t="9866" x="5772150" y="3422650"/>
          <p14:tracePt t="9871" x="5822950" y="3422650"/>
          <p14:tracePt t="9886" x="5880100" y="3422650"/>
          <p14:tracePt t="9902" x="5899150" y="3416300"/>
          <p14:tracePt t="9934" x="5905500" y="3409950"/>
          <p14:tracePt t="9962" x="5905500" y="3403600"/>
          <p14:tracePt t="9985" x="5899150" y="3378200"/>
          <p14:tracePt t="10003" x="5886450" y="3365500"/>
          <p14:tracePt t="10022" x="5873750" y="3365500"/>
          <p14:tracePt t="10080" x="5867400" y="3352800"/>
          <p14:tracePt t="10091" x="5854700" y="3333750"/>
          <p14:tracePt t="10103" x="5816600" y="3289300"/>
          <p14:tracePt t="10119" x="5753100" y="3251200"/>
          <p14:tracePt t="10139" x="5708650" y="3225800"/>
          <p14:tracePt t="10146" x="5676900" y="3219450"/>
          <p14:tracePt t="10159" x="5562600" y="3168650"/>
          <p14:tracePt t="10167" x="5486400" y="3143250"/>
          <p14:tracePt t="10184" x="5314950" y="3079750"/>
          <p14:tracePt t="10201" x="5207000" y="3041650"/>
          <p14:tracePt t="10218" x="5168900" y="3028950"/>
          <p14:tracePt t="10237" x="5156200" y="3022600"/>
          <p14:tracePt t="10268" x="5143500" y="3022600"/>
          <p14:tracePt t="10288" x="5137150" y="3035300"/>
          <p14:tracePt t="10727" x="5086350" y="3022600"/>
          <p14:tracePt t="10736" x="5035550" y="2990850"/>
          <p14:tracePt t="10750" x="4946650" y="2959100"/>
          <p14:tracePt t="10766" x="4876800" y="2927350"/>
          <p14:tracePt t="10804" x="4743450" y="2825750"/>
          <p14:tracePt t="10816" x="4711700" y="2800350"/>
          <p14:tracePt t="10835" x="4584700" y="2692400"/>
          <p14:tracePt t="10851" x="4508500" y="2641600"/>
          <p14:tracePt t="10867" x="4425950" y="2603500"/>
          <p14:tracePt t="10884" x="4330700" y="2565400"/>
          <p14:tracePt t="10901" x="4222750" y="2533650"/>
          <p14:tracePt t="10936" x="4127500" y="2495550"/>
          <p14:tracePt t="10955" x="4127500" y="2489200"/>
          <p14:tracePt t="11180" x="4121150" y="2489200"/>
          <p14:tracePt t="11191" x="4102100" y="2482850"/>
          <p14:tracePt t="11200" x="4057650" y="2476500"/>
          <p14:tracePt t="11222" x="3822700" y="2438400"/>
          <p14:tracePt t="11237" x="3581400" y="2393950"/>
          <p14:tracePt t="11253" x="3219450" y="2343150"/>
          <p14:tracePt t="11271" x="2908300" y="2305050"/>
          <p14:tracePt t="11274" x="2781300" y="2298700"/>
          <p14:tracePt t="11284" x="2654300" y="2279650"/>
          <p14:tracePt t="11300" x="2597150" y="2279650"/>
          <p14:tracePt t="11303" x="2559050" y="2273300"/>
          <p14:tracePt t="11318" x="2546350" y="2273300"/>
          <p14:tracePt t="11350" x="2546350" y="2266950"/>
          <p14:tracePt t="11360" x="2565400" y="2266950"/>
          <p14:tracePt t="11370" x="2584450" y="2266950"/>
          <p14:tracePt t="11384" x="2590800" y="2266950"/>
          <p14:tracePt t="11405" x="2597150" y="2266950"/>
          <p14:tracePt t="11980" x="2597150" y="2228850"/>
          <p14:tracePt t="11989" x="2597150" y="2178050"/>
          <p14:tracePt t="12007" x="2597150" y="2070100"/>
          <p14:tracePt t="12023" x="2609850" y="1962150"/>
          <p14:tracePt t="12040" x="2641600" y="1892300"/>
          <p14:tracePt t="12052" x="2705100" y="1822450"/>
          <p14:tracePt t="12068" x="2825750" y="1771650"/>
          <p14:tracePt t="12084" x="3016250" y="1765300"/>
          <p14:tracePt t="12103" x="3295650" y="1765300"/>
          <p14:tracePt t="12134" x="3860800" y="1905000"/>
          <p14:tracePt t="12153" x="4025900" y="1981200"/>
          <p14:tracePt t="12166" x="4095750" y="2057400"/>
          <p14:tracePt t="12202" x="4197350" y="2374900"/>
          <p14:tracePt t="12220" x="4216400" y="2463800"/>
          <p14:tracePt t="12235" x="4210050" y="2527300"/>
          <p14:tracePt t="12252" x="4178300" y="2559050"/>
          <p14:tracePt t="12270" x="4133850" y="2565400"/>
          <p14:tracePt t="12291" x="4095750" y="2571750"/>
          <p14:tracePt t="12303" x="4076700" y="2571750"/>
          <p14:tracePt t="12334" x="4057650" y="2571750"/>
          <p14:tracePt t="12459" x="4051300" y="2571750"/>
          <p14:tracePt t="12492" x="4044950" y="2571750"/>
          <p14:tracePt t="12502" x="4038600" y="2578100"/>
          <p14:tracePt t="12537" x="3949700" y="2628900"/>
          <p14:tracePt t="12556" x="3790950" y="2673350"/>
          <p14:tracePt t="12573" x="3695700" y="2686050"/>
          <p14:tracePt t="12595" x="3543300" y="2673350"/>
          <p14:tracePt t="12613" x="3422650" y="2647950"/>
          <p14:tracePt t="12630" x="3270250" y="2603500"/>
          <p14:tracePt t="12645" x="3168650" y="2578100"/>
          <p14:tracePt t="12660" x="3136900" y="2571750"/>
          <p14:tracePt t="12676" x="3130550" y="2565400"/>
          <p14:tracePt t="12689" x="3124200" y="2565400"/>
          <p14:tracePt t="12830" x="3117850" y="2565400"/>
          <p14:tracePt t="12841" x="3105150" y="2565400"/>
          <p14:tracePt t="12851" x="3098800" y="2565400"/>
          <p14:tracePt t="12867" x="3086100" y="2565400"/>
          <p14:tracePt t="12885" x="3073400" y="2565400"/>
          <p14:tracePt t="12901" x="3067050" y="2559050"/>
          <p14:tracePt t="12934" x="3060700" y="2559050"/>
          <p14:tracePt t="13012" x="3060700" y="2552700"/>
          <p14:tracePt t="13036" x="3060700" y="2546350"/>
          <p14:tracePt t="13054" x="3067050" y="2546350"/>
          <p14:tracePt t="13067" x="3073400" y="2546350"/>
          <p14:tracePt t="13085" x="3079750" y="2546350"/>
          <p14:tracePt t="13102" x="3086100" y="2546350"/>
          <p14:tracePt t="13118" x="3092450" y="2546350"/>
          <p14:tracePt t="13188" x="3092450" y="2540000"/>
          <p14:tracePt t="13205" x="3086100" y="2540000"/>
          <p14:tracePt t="13219" x="3079750" y="2527300"/>
          <p14:tracePt t="13228" x="3067050" y="2520950"/>
          <p14:tracePt t="13239" x="3060700" y="2508250"/>
          <p14:tracePt t="13241" x="3054350" y="2501900"/>
          <p14:tracePt t="13249" x="3048000" y="2489200"/>
          <p14:tracePt t="13271" x="3035300" y="2457450"/>
          <p14:tracePt t="13284" x="3016250" y="2413000"/>
          <p14:tracePt t="13302" x="2990850" y="2355850"/>
          <p14:tracePt t="13335" x="2940050" y="2203450"/>
          <p14:tracePt t="13353" x="2921000" y="2114550"/>
          <p14:tracePt t="13369" x="2921000" y="2076450"/>
          <p14:tracePt t="13385" x="2940050" y="2032000"/>
          <p14:tracePt t="13403" x="2971800" y="1993900"/>
          <p14:tracePt t="13421" x="3035300" y="1962150"/>
          <p14:tracePt t="13437" x="3105150" y="1930400"/>
          <p14:tracePt t="13469" x="3397250" y="1898650"/>
          <p14:tracePt t="13486" x="3587750" y="1905000"/>
          <p14:tracePt t="13503" x="3746500" y="1936750"/>
          <p14:tracePt t="13518" x="3873500" y="1993900"/>
          <p14:tracePt t="13551" x="3924300" y="2120900"/>
          <p14:tracePt t="13569" x="3905250" y="2254250"/>
          <p14:tracePt t="13586" x="3898900" y="2292350"/>
          <p14:tracePt t="13601" x="3892550" y="2305050"/>
          <p14:tracePt t="13626" x="3886200" y="2305050"/>
          <p14:tracePt t="13690" x="3886200" y="2311400"/>
          <p14:tracePt t="13740" x="3886200" y="2324100"/>
          <p14:tracePt t="13751" x="3886200" y="2343150"/>
          <p14:tracePt t="13761" x="3886200" y="2362200"/>
          <p14:tracePt t="13773" x="3886200" y="2406650"/>
          <p14:tracePt t="13807" x="3886200" y="2470150"/>
          <p14:tracePt t="13821" x="3886200" y="2482850"/>
          <p14:tracePt t="13867" x="3886200" y="2489200"/>
          <p14:tracePt t="13896" x="3879850" y="2489200"/>
          <p14:tracePt t="13908" x="3867150" y="2495550"/>
          <p14:tracePt t="13923" x="3848100" y="2495550"/>
          <p14:tracePt t="13939" x="3841750" y="2495550"/>
          <p14:tracePt t="13951" x="3835400" y="2495550"/>
          <p14:tracePt t="14044" x="3829050" y="2501900"/>
          <p14:tracePt t="14067" x="3822700" y="2501900"/>
          <p14:tracePt t="14092" x="3816350" y="2501900"/>
          <p14:tracePt t="14139" x="3816350" y="2508250"/>
          <p14:tracePt t="14150" x="3822700" y="2508250"/>
          <p14:tracePt t="14179" x="3829050" y="2508250"/>
          <p14:tracePt t="14190" x="3829050" y="2514600"/>
          <p14:tracePt t="14210" x="3829050" y="2520950"/>
          <p14:tracePt t="14218" x="3829050" y="2527300"/>
          <p14:tracePt t="14234" x="3829050" y="2540000"/>
          <p14:tracePt t="14251" x="3816350" y="2540000"/>
          <p14:tracePt t="14269" x="3797300" y="2546350"/>
          <p14:tracePt t="14285" x="3790950" y="2546350"/>
          <p14:tracePt t="14354" x="3790950" y="2552700"/>
          <p14:tracePt t="14840" x="3771900" y="2559050"/>
          <p14:tracePt t="14853" x="3689350" y="2552700"/>
          <p14:tracePt t="14872" x="3613150" y="2533650"/>
          <p14:tracePt t="14890" x="3517900" y="2520950"/>
          <p14:tracePt t="14895" x="3479800" y="2514600"/>
          <p14:tracePt t="14905" x="3435350" y="2501900"/>
          <p14:tracePt t="14934" x="3321050" y="2476500"/>
          <p14:tracePt t="15108" x="3308350" y="2476500"/>
          <p14:tracePt t="15120" x="3295650" y="2476500"/>
          <p14:tracePt t="15150" x="3282950" y="2476500"/>
          <p14:tracePt t="15403" x="3263900" y="2476500"/>
          <p14:tracePt t="15425" x="3136900" y="2476500"/>
          <p14:tracePt t="15447" x="2959100" y="2476500"/>
          <p14:tracePt t="15462" x="2749550" y="2470150"/>
          <p14:tracePt t="15486" x="2425700" y="2457450"/>
          <p14:tracePt t="15509" x="2171700" y="2432050"/>
          <p14:tracePt t="15520" x="2139950" y="2432050"/>
          <p14:tracePt t="15695" x="2133600" y="2432050"/>
          <p14:tracePt t="15849" x="2127250" y="2432050"/>
          <p14:tracePt t="15869" x="2120900" y="2432050"/>
          <p14:tracePt t="15895" x="2101850" y="2432050"/>
          <p14:tracePt t="15903" x="2095500" y="2432050"/>
          <p14:tracePt t="15921" x="2089150" y="2432050"/>
          <p14:tracePt t="15942" x="2082800" y="2432050"/>
          <p14:tracePt t="15962" x="2063750" y="2432050"/>
          <p14:tracePt t="15978" x="2044700" y="2432050"/>
          <p14:tracePt t="15992" x="2025650" y="2438400"/>
          <p14:tracePt t="16013" x="1993900" y="2438400"/>
          <p14:tracePt t="16026" x="1974850" y="2438400"/>
          <p14:tracePt t="16035" x="1962150" y="2438400"/>
          <p14:tracePt t="16048" x="1924050" y="2438400"/>
          <p14:tracePt t="16053" x="1905000" y="2438400"/>
          <p14:tracePt t="16065" x="1898650" y="2438400"/>
          <p14:tracePt t="16078" x="1885950" y="2438400"/>
          <p14:tracePt t="16101" x="1873250" y="2438400"/>
          <p14:tracePt t="16111" x="1866900" y="2438400"/>
          <p14:tracePt t="16124" x="1860550" y="2438400"/>
          <p14:tracePt t="16137" x="1854200" y="2438400"/>
          <p14:tracePt t="16152" x="1847850" y="2432050"/>
          <p14:tracePt t="16173" x="1841500" y="2432050"/>
          <p14:tracePt t="16449" x="1841500" y="2425700"/>
          <p14:tracePt t="16458" x="1841500" y="2419350"/>
          <p14:tracePt t="16481" x="1847850" y="2419350"/>
          <p14:tracePt t="16522" x="1847850" y="2413000"/>
          <p14:tracePt t="16531" x="1854200" y="2406650"/>
          <p14:tracePt t="16633" x="1854200" y="2400300"/>
          <p14:tracePt t="16641" x="1841500" y="2393950"/>
          <p14:tracePt t="16651" x="1828800" y="2387600"/>
          <p14:tracePt t="16685" x="1803400" y="2374900"/>
          <p14:tracePt t="16724" x="1803400" y="2368550"/>
          <p14:tracePt t="16752" x="1797050" y="2368550"/>
          <p14:tracePt t="16779" x="1790700" y="2368550"/>
          <p14:tracePt t="16807" x="1784350" y="2368550"/>
          <p14:tracePt t="16905" x="1790700" y="2368550"/>
          <p14:tracePt t="16915" x="1797050" y="2368550"/>
          <p14:tracePt t="16920" x="1803400" y="2368550"/>
          <p14:tracePt t="16933" x="1816100" y="2368550"/>
          <p14:tracePt t="16955" x="1847850" y="2368550"/>
          <p14:tracePt t="16969" x="1873250" y="2362200"/>
          <p14:tracePt t="16985" x="1905000" y="2362200"/>
          <p14:tracePt t="17002" x="1962150" y="2362200"/>
          <p14:tracePt t="17021" x="2038350" y="2362200"/>
          <p14:tracePt t="17037" x="2108200" y="2362200"/>
          <p14:tracePt t="17054" x="2152650" y="2362200"/>
          <p14:tracePt t="17068" x="2165350" y="2362200"/>
          <p14:tracePt t="17083" x="2171700" y="2362200"/>
          <p14:tracePt t="17242" x="2178050" y="2362200"/>
          <p14:tracePt t="17252" x="2190750" y="2362200"/>
          <p14:tracePt t="17269" x="2235200" y="2368550"/>
          <p14:tracePt t="17284" x="2298700" y="2374900"/>
          <p14:tracePt t="17301" x="2355850" y="2374900"/>
          <p14:tracePt t="17318" x="2368550" y="2381250"/>
          <p14:tracePt t="17334" x="2368550" y="2387600"/>
          <p14:tracePt t="17450" x="2374900" y="2387600"/>
          <p14:tracePt t="17459" x="2381250" y="2387600"/>
          <p14:tracePt t="17468" x="2393950" y="2387600"/>
          <p14:tracePt t="17485" x="2438400" y="2387600"/>
          <p14:tracePt t="17500" x="2495550" y="2374900"/>
          <p14:tracePt t="17521" x="2609850" y="2355850"/>
          <p14:tracePt t="17536" x="2692400" y="2343150"/>
          <p14:tracePt t="17552" x="2794000" y="2330450"/>
          <p14:tracePt t="17570" x="2895600" y="2324100"/>
          <p14:tracePt t="17587" x="2984500" y="2324100"/>
          <p14:tracePt t="17608" x="3009900" y="2324100"/>
          <p14:tracePt t="17625" x="3022600" y="2324100"/>
          <p14:tracePt t="17779" x="3022600" y="2311400"/>
          <p14:tracePt t="17787" x="3022600" y="2292350"/>
          <p14:tracePt t="17819" x="2952750" y="2171700"/>
          <p14:tracePt t="17843" x="2908300" y="2114550"/>
          <p14:tracePt t="17857" x="2901950" y="2101850"/>
          <p14:tracePt t="17886" x="2870200" y="2076450"/>
          <p14:tracePt t="17905" x="2813050" y="2063750"/>
          <p14:tracePt t="17920" x="2743200" y="2044700"/>
          <p14:tracePt t="17936" x="2660650" y="2032000"/>
          <p14:tracePt t="17953" x="2559050" y="2025650"/>
          <p14:tracePt t="17969" x="2495550" y="2019300"/>
          <p14:tracePt t="17987" x="2444750" y="2019300"/>
          <p14:tracePt t="18011" x="2336800" y="2032000"/>
          <p14:tracePt t="18026" x="2247900" y="2051050"/>
          <p14:tracePt t="18042" x="2184400" y="2070100"/>
          <p14:tracePt t="18052" x="2159000" y="2070100"/>
          <p14:tracePt t="18085" x="2057400" y="2082800"/>
          <p14:tracePt t="18106" x="2012950" y="2095500"/>
          <p14:tracePt t="18120" x="2006600" y="2114550"/>
          <p14:tracePt t="18136" x="1993900" y="2146300"/>
          <p14:tracePt t="18152" x="1981200" y="2171700"/>
          <p14:tracePt t="18169" x="1962150" y="2203450"/>
          <p14:tracePt t="18187" x="1943100" y="2235200"/>
          <p14:tracePt t="18219" x="1924050" y="2305050"/>
          <p14:tracePt t="18236" x="1924050" y="2336800"/>
          <p14:tracePt t="18253" x="1949450" y="2362200"/>
          <p14:tracePt t="18285" x="2057400" y="2393950"/>
          <p14:tracePt t="18304" x="2114550" y="2400300"/>
          <p14:tracePt t="18319" x="2190750" y="2400300"/>
          <p14:tracePt t="18335" x="2228850" y="2400300"/>
          <p14:tracePt t="18351" x="2260600" y="2387600"/>
          <p14:tracePt t="18369" x="2273300" y="2387600"/>
          <p14:tracePt t="18386" x="2279650" y="2387600"/>
          <p14:tracePt t="18857" x="2298700" y="2374900"/>
          <p14:tracePt t="18885" x="2451100" y="2286000"/>
          <p14:tracePt t="18900" x="2508250" y="2266950"/>
          <p14:tracePt t="18922" x="2654300" y="2235200"/>
          <p14:tracePt t="18935" x="2730500" y="2228850"/>
          <p14:tracePt t="18953" x="2762250" y="2228850"/>
          <p14:tracePt t="18971" x="2762250" y="2235200"/>
          <p14:tracePt t="18991" x="2762250" y="2241550"/>
          <p14:tracePt t="19023" x="2749550" y="2241550"/>
          <p14:tracePt t="19258" x="2736850" y="2241550"/>
          <p14:tracePt t="19270" x="2717800" y="2241550"/>
          <p14:tracePt t="19287" x="2673350" y="2235200"/>
          <p14:tracePt t="19306" x="2628900" y="2197100"/>
          <p14:tracePt t="19332" x="2546350" y="2101850"/>
          <p14:tracePt t="19346" x="2514600" y="2051050"/>
          <p14:tracePt t="19363" x="2508250" y="2019300"/>
          <p14:tracePt t="19383" x="2508250" y="1968500"/>
          <p14:tracePt t="19399" x="2508250" y="1949450"/>
          <p14:tracePt t="19412" x="2520950" y="1930400"/>
          <p14:tracePt t="19430" x="2546350" y="1892300"/>
          <p14:tracePt t="19442" x="2552700" y="1879600"/>
          <p14:tracePt t="19451" x="2571750" y="1866900"/>
          <p14:tracePt t="19461" x="2590800" y="1854200"/>
          <p14:tracePt t="19472" x="2641600" y="1822450"/>
          <p14:tracePt t="19485" x="2667000" y="1803400"/>
          <p14:tracePt t="19490" x="2686050" y="1797050"/>
          <p14:tracePt t="19503" x="2711450" y="1784350"/>
          <p14:tracePt t="19536" x="2717800" y="1784350"/>
          <p14:tracePt t="19576" x="2711450" y="1784350"/>
          <p14:tracePt t="19586" x="2698750" y="1797050"/>
          <p14:tracePt t="19604" x="2686050" y="1803400"/>
          <p14:tracePt t="19619" x="2679700" y="1803400"/>
          <p14:tracePt t="19636" x="2673350" y="1816100"/>
          <p14:tracePt t="19654" x="2654300" y="1841500"/>
          <p14:tracePt t="19669" x="2647950" y="1866900"/>
          <p14:tracePt t="19686" x="2641600" y="1936750"/>
          <p14:tracePt t="19702" x="2628900" y="1987550"/>
          <p14:tracePt t="19718" x="2609850" y="2019300"/>
          <p14:tracePt t="19736" x="2590800" y="2032000"/>
          <p14:tracePt t="19758" x="2565400" y="2063750"/>
          <p14:tracePt t="19769" x="2552700" y="2076450"/>
          <p14:tracePt t="19785" x="2527300" y="2120900"/>
          <p14:tracePt t="19817" x="2501900" y="2197100"/>
          <p14:tracePt t="19936" x="2501900" y="2184400"/>
          <p14:tracePt t="19952" x="2520950" y="2133600"/>
          <p14:tracePt t="19973" x="2559050" y="2089150"/>
          <p14:tracePt t="19977" x="2578100" y="2063750"/>
          <p14:tracePt t="19992" x="2622550" y="2025650"/>
          <p14:tracePt t="20007" x="2679700" y="1993900"/>
          <p14:tracePt t="20022" x="2781300" y="1974850"/>
          <p14:tracePt t="20038" x="2895600" y="1968500"/>
          <p14:tracePt t="20051" x="2959100" y="1968500"/>
          <p14:tracePt t="20067" x="3092450" y="1968500"/>
          <p14:tracePt t="20071" x="3143250" y="1981200"/>
          <p14:tracePt t="20085" x="3244850" y="2012950"/>
          <p14:tracePt t="20101" x="3289300" y="2051050"/>
          <p14:tracePt t="20118" x="3302000" y="2082800"/>
          <p14:tracePt t="20135" x="3289300" y="2101850"/>
          <p14:tracePt t="20152" x="3270250" y="2114550"/>
          <p14:tracePt t="20172" x="3263900" y="2127250"/>
          <p14:tracePt t="20185" x="3257550" y="2127250"/>
          <p14:tracePt t="20217" x="3257550" y="2139950"/>
          <p14:tracePt t="20234" x="3251200" y="2146300"/>
          <p14:tracePt t="20252" x="3251200" y="2159000"/>
          <p14:tracePt t="20266" x="3251200" y="2165350"/>
          <p14:tracePt t="20283" x="3251200" y="2178050"/>
          <p14:tracePt t="20300" x="3251200" y="2184400"/>
          <p14:tracePt t="20318" x="3251200" y="2203450"/>
          <p14:tracePt t="20334" x="3251200" y="2216150"/>
          <p14:tracePt t="20349" x="3257550" y="2222500"/>
          <p14:tracePt t="20370" x="3270250" y="2235200"/>
          <p14:tracePt t="20384" x="3270250" y="2241550"/>
          <p14:tracePt t="20448" x="3263900" y="2241550"/>
          <p14:tracePt t="20488" x="3263900" y="2247900"/>
          <p14:tracePt t="20538" x="3257550" y="2254250"/>
          <p14:tracePt t="20552" x="3244850" y="2254250"/>
          <p14:tracePt t="20570" x="3238500" y="2254250"/>
          <p14:tracePt t="20585" x="3232150" y="2254250"/>
          <p14:tracePt t="20854" x="3232150" y="2241550"/>
          <p14:tracePt t="20864" x="3232150" y="2222500"/>
          <p14:tracePt t="20886" x="3263900" y="2165350"/>
          <p14:tracePt t="20903" x="3289300" y="2120900"/>
          <p14:tracePt t="20919" x="3327400" y="2089150"/>
          <p14:tracePt t="20951" x="3492500" y="2070100"/>
          <p14:tracePt t="20969" x="3606800" y="2070100"/>
          <p14:tracePt t="20987" x="3797300" y="2070100"/>
          <p14:tracePt t="21002" x="3930650" y="2082800"/>
          <p14:tracePt t="21019" x="4025900" y="2120900"/>
          <p14:tracePt t="21036" x="4051300" y="2146300"/>
          <p14:tracePt t="21053" x="4051300" y="2171700"/>
          <p14:tracePt t="21072" x="4032250" y="2197100"/>
          <p14:tracePt t="21077" x="4013200" y="2216150"/>
          <p14:tracePt t="21088" x="3994150" y="2222500"/>
          <p14:tracePt t="21103" x="3981450" y="2228850"/>
          <p14:tracePt t="21117" x="3975100" y="2228850"/>
          <p14:tracePt t="21214" x="3968750" y="2228850"/>
          <p14:tracePt t="21229" x="3962400" y="2228850"/>
          <p14:tracePt t="21248" x="3956050" y="2228850"/>
          <p14:tracePt t="21276" x="3949700" y="2228850"/>
          <p14:tracePt t="21357" x="3943350" y="2235200"/>
          <p14:tracePt t="21370" x="3937000" y="2235200"/>
          <p14:tracePt t="21383" x="3937000" y="2241550"/>
          <p14:tracePt t="21401" x="3930650" y="2241550"/>
          <p14:tracePt t="21910" x="3930650" y="2247900"/>
          <p14:tracePt t="21916" x="3930650" y="2254250"/>
          <p14:tracePt t="21936" x="3930650" y="2260600"/>
          <p14:tracePt t="21968" x="3917950" y="2266950"/>
          <p14:tracePt t="22111" x="3917950" y="2260600"/>
          <p14:tracePt t="22123" x="3917950" y="2247900"/>
          <p14:tracePt t="22135" x="3911600" y="2209800"/>
          <p14:tracePt t="22150" x="3886200" y="2159000"/>
          <p14:tracePt t="22168" x="3854450" y="2114550"/>
          <p14:tracePt t="22184" x="3803650" y="2070100"/>
          <p14:tracePt t="22203" x="3689350" y="2006600"/>
          <p14:tracePt t="22217" x="3657600" y="1993900"/>
          <p14:tracePt t="22235" x="3606800" y="1981200"/>
          <p14:tracePt t="22251" x="3587750" y="1981200"/>
          <p14:tracePt t="22270" x="3562350" y="1981200"/>
          <p14:tracePt t="22302" x="3505200" y="2012950"/>
          <p14:tracePt t="22320" x="3467100" y="2057400"/>
          <p14:tracePt t="22334" x="3429000" y="2089150"/>
          <p14:tracePt t="22368" x="3359150" y="2139950"/>
          <p14:tracePt t="22386" x="3308350" y="2203450"/>
          <p14:tracePt t="22402" x="3295650" y="2222500"/>
          <p14:tracePt t="22419" x="3276600" y="2241550"/>
          <p14:tracePt t="22437" x="3263900" y="2247900"/>
          <p14:tracePt t="22462" x="3257550" y="2247900"/>
          <p14:tracePt t="22501" x="3251200" y="2247900"/>
          <p14:tracePt t="22526" x="3244850" y="2247900"/>
          <p14:tracePt t="22555" x="3238500" y="2247900"/>
          <p14:tracePt t="22699" x="3244850" y="2247900"/>
          <p14:tracePt t="22710" x="3263900" y="2222500"/>
          <p14:tracePt t="22719" x="3289300" y="2209800"/>
          <p14:tracePt t="22736" x="3327400" y="2184400"/>
          <p14:tracePt t="22771" x="3422650" y="2171700"/>
          <p14:tracePt t="22784" x="3448050" y="2171700"/>
          <p14:tracePt t="22806" x="3543300" y="2171700"/>
          <p14:tracePt t="22828" x="3619500" y="2216150"/>
          <p14:tracePt t="22835" x="3644900" y="2235200"/>
          <p14:tracePt t="22843" x="3651250" y="2241550"/>
          <p14:tracePt t="22852" x="3663950" y="2254250"/>
          <p14:tracePt t="22868" x="3670300" y="2273300"/>
          <p14:tracePt t="22886" x="3657600" y="2273300"/>
          <p14:tracePt t="22902" x="3651250" y="2273300"/>
          <p14:tracePt t="22920" x="3651250" y="2279650"/>
          <p14:tracePt t="24066" x="3644900" y="2292350"/>
          <p14:tracePt t="24079" x="3632200" y="2311400"/>
          <p14:tracePt t="24097" x="3625850" y="2324100"/>
          <p14:tracePt t="24113" x="3619500" y="2343150"/>
          <p14:tracePt t="24130" x="3613150" y="2362200"/>
          <p14:tracePt t="24136" x="3613150" y="2374900"/>
          <p14:tracePt t="24153" x="3600450" y="2387600"/>
          <p14:tracePt t="24171" x="3594100" y="2393950"/>
          <p14:tracePt t="24188" x="3594100" y="2400300"/>
          <p14:tracePt t="24203" x="3587750" y="2400300"/>
          <p14:tracePt t="24234" x="3587750" y="2406650"/>
          <p14:tracePt t="24256" x="3581400" y="2406650"/>
          <p14:tracePt t="24382" x="3575050" y="2406650"/>
          <p14:tracePt t="24399" x="3568700" y="2406650"/>
          <p14:tracePt t="24420" x="3562350" y="2413000"/>
          <p14:tracePt t="24591" x="3556000" y="2413000"/>
          <p14:tracePt t="24606" x="3549650" y="2413000"/>
          <p14:tracePt t="24654" x="3543300" y="2413000"/>
          <p14:tracePt t="24686" x="3530600" y="2413000"/>
          <p14:tracePt t="24712" x="3505200" y="2413000"/>
          <p14:tracePt t="24731" x="3486150" y="2413000"/>
          <p14:tracePt t="24744" x="3473450" y="2413000"/>
          <p14:tracePt t="24770" x="3409950" y="2419350"/>
          <p14:tracePt t="24777" x="3390900" y="2425700"/>
          <p14:tracePt t="24790" x="3352800" y="2432050"/>
          <p14:tracePt t="24804" x="3346450" y="2432050"/>
          <p14:tracePt t="24821" x="3346450" y="2438400"/>
          <p14:tracePt t="24848" x="3352800" y="2438400"/>
          <p14:tracePt t="24865" x="3378200" y="2432050"/>
          <p14:tracePt t="24878" x="3390900" y="2425700"/>
          <p14:tracePt t="25360" x="3390900" y="2419350"/>
          <p14:tracePt t="25374" x="3390900" y="2413000"/>
          <p14:tracePt t="25397" x="3390900" y="2406650"/>
          <p14:tracePt t="25446" x="3390900" y="2400300"/>
          <p14:tracePt t="26027" x="3352800" y="2400300"/>
          <p14:tracePt t="26036" x="3302000" y="2400300"/>
          <p14:tracePt t="26051" x="3200400" y="2400300"/>
          <p14:tracePt t="26069" x="3105150" y="2413000"/>
          <p14:tracePt t="26100" x="3054350" y="2419350"/>
          <p14:tracePt t="26175" x="3048000" y="2419350"/>
          <p14:tracePt t="26187" x="3041650" y="2419350"/>
          <p14:tracePt t="26401" x="3035300" y="2419350"/>
          <p14:tracePt t="26410" x="3022600" y="2419350"/>
          <p14:tracePt t="26435" x="2997200" y="2419350"/>
          <p14:tracePt t="27253" x="3035300" y="2451100"/>
          <p14:tracePt t="27268" x="3162300" y="2508250"/>
          <p14:tracePt t="27280" x="3295650" y="2527300"/>
          <p14:tracePt t="27292" x="3371850" y="2533650"/>
          <p14:tracePt t="27300" x="3441700" y="2533650"/>
          <p14:tracePt t="27320" x="3632200" y="2533650"/>
          <p14:tracePt t="27334" x="3695700" y="2533650"/>
          <p14:tracePt t="27353" x="3854450" y="2533650"/>
          <p14:tracePt t="27371" x="3930650" y="2533650"/>
          <p14:tracePt t="27390" x="3987800" y="2533650"/>
          <p14:tracePt t="27405" x="3994150" y="2533650"/>
          <p14:tracePt t="32623" x="3987800" y="2489200"/>
          <p14:tracePt t="32637" x="3981450" y="2317750"/>
          <p14:tracePt t="32649" x="3981450" y="2190750"/>
          <p14:tracePt t="32655" x="4000500" y="2057400"/>
          <p14:tracePt t="32669" x="4019550" y="1866900"/>
          <p14:tracePt t="32685" x="4025900" y="1784350"/>
          <p14:tracePt t="32844" x="4064000" y="1784350"/>
          <p14:tracePt t="32853" x="4133850" y="1790700"/>
          <p14:tracePt t="32869" x="4457700" y="1866900"/>
          <p14:tracePt t="32886" x="4870450" y="1987550"/>
          <p14:tracePt t="32918" x="5873750" y="2400300"/>
          <p14:tracePt t="32938" x="6470650" y="2635250"/>
          <p14:tracePt t="32957" x="6959600" y="2825750"/>
          <p14:tracePt t="32968" x="7429500" y="2959100"/>
          <p14:tracePt t="32984" x="7747000" y="3028950"/>
          <p14:tracePt t="33001" x="8026400" y="3073400"/>
          <p14:tracePt t="33020" x="8331200" y="3143250"/>
          <p14:tracePt t="33033" x="8388350" y="3162300"/>
          <p14:tracePt t="33052" x="8413750" y="3181350"/>
          <p14:tracePt t="33078" x="8407400" y="3181350"/>
          <p14:tracePt t="33182" x="8413750" y="3181350"/>
          <p14:tracePt t="33199" x="8445500" y="3200400"/>
          <p14:tracePt t="33215" x="8496300" y="3219450"/>
          <p14:tracePt t="33233" x="8521700" y="3225800"/>
          <p14:tracePt t="33249" x="8528050" y="3232150"/>
          <p14:tracePt t="33261" x="8509000" y="3244850"/>
          <p14:tracePt t="33278" x="8477250" y="3244850"/>
          <p14:tracePt t="33691" x="8477250" y="3232150"/>
          <p14:tracePt t="33704" x="8470900" y="3232150"/>
          <p14:tracePt t="33717" x="8464550" y="3225800"/>
          <p14:tracePt t="33740" x="8464550" y="3219450"/>
          <p14:tracePt t="33760" x="8458200" y="3219450"/>
          <p14:tracePt t="33788" x="8458200" y="3213100"/>
          <p14:tracePt t="33804" x="8458200" y="3206750"/>
          <p14:tracePt t="33872" x="8451850" y="3200400"/>
          <p14:tracePt t="33885" x="8445500" y="3200400"/>
          <p14:tracePt t="33989" x="8439150" y="3200400"/>
          <p14:tracePt t="34003" x="8426450" y="3194050"/>
          <p14:tracePt t="34014" x="8413750" y="3194050"/>
          <p14:tracePt t="34030" x="8401050" y="3181350"/>
          <p14:tracePt t="34043" x="8394700" y="3181350"/>
          <p14:tracePt t="34135" x="8388350" y="3175000"/>
          <p14:tracePt t="34151" x="8382000" y="3175000"/>
          <p14:tracePt t="34155" x="8382000" y="3168650"/>
          <p14:tracePt t="34166" x="8382000" y="3162300"/>
          <p14:tracePt t="34189" x="8382000" y="3155950"/>
          <p14:tracePt t="34205" x="8388350" y="3149600"/>
          <p14:tracePt t="34220" x="8394700" y="3143250"/>
          <p14:tracePt t="34252" x="8394700" y="3130550"/>
          <p14:tracePt t="34268" x="8401050" y="3130550"/>
          <p14:tracePt t="34286" x="8413750" y="3117850"/>
          <p14:tracePt t="34306" x="8445500" y="3105150"/>
          <p14:tracePt t="34317" x="8464550" y="3092450"/>
          <p14:tracePt t="34336" x="8483600" y="3086100"/>
          <p14:tracePt t="34355" x="8547100" y="3073400"/>
          <p14:tracePt t="34368" x="8578850" y="3073400"/>
          <p14:tracePt t="34384" x="8667750" y="3073400"/>
          <p14:tracePt t="34402" x="8794750" y="3073400"/>
          <p14:tracePt t="34416" x="8839200" y="3073400"/>
          <p14:tracePt t="34437" x="8991600" y="3073400"/>
          <p14:tracePt t="34457" x="9061450" y="3073400"/>
          <p14:tracePt t="34474" x="9067800" y="3073400"/>
          <p14:tracePt t="34598" x="9080500" y="3073400"/>
          <p14:tracePt t="34614" x="9118600" y="3060700"/>
          <p14:tracePt t="34625" x="9150350" y="3048000"/>
          <p14:tracePt t="34635" x="9213850" y="3028950"/>
          <p14:tracePt t="34645" x="9245600" y="3016250"/>
          <p14:tracePt t="34652" x="9290050" y="3003550"/>
          <p14:tracePt t="34667" x="9423400" y="2984500"/>
          <p14:tracePt t="34676" x="9493250" y="2978150"/>
          <p14:tracePt t="34685" x="9563100" y="2965450"/>
          <p14:tracePt t="34702" x="9690100" y="2959100"/>
          <p14:tracePt t="34734" x="9982200" y="2952750"/>
          <p14:tracePt t="34754" x="10179050" y="2952750"/>
          <p14:tracePt t="34771" x="10274300" y="2952750"/>
          <p14:tracePt t="34787" x="10331450" y="2952750"/>
          <p14:tracePt t="34804" x="10388600" y="2952750"/>
          <p14:tracePt t="34819" x="10407650" y="2952750"/>
          <p14:tracePt t="34838" x="10426700" y="2952750"/>
          <p14:tracePt t="34853" x="10439400" y="2952750"/>
          <p14:tracePt t="34871" x="10471150" y="2952750"/>
          <p14:tracePt t="34887" x="10534650" y="2952750"/>
          <p14:tracePt t="34917" x="10693400" y="2971800"/>
          <p14:tracePt t="34940" x="10795000" y="2978150"/>
          <p14:tracePt t="34952" x="10826750" y="2978150"/>
          <p14:tracePt t="34986" x="10902950" y="2978150"/>
          <p14:tracePt t="35019" x="10909300" y="2978150"/>
          <p14:tracePt t="35045" x="10915650" y="2978150"/>
          <p14:tracePt t="35055" x="10928350" y="2978150"/>
          <p14:tracePt t="35070" x="10947400" y="2978150"/>
          <p14:tracePt t="35084" x="11004550" y="2978150"/>
          <p14:tracePt t="35101" x="11049000" y="2978150"/>
          <p14:tracePt t="35135" x="11099800" y="2978150"/>
          <p14:tracePt t="35445" x="11087100" y="2978150"/>
          <p14:tracePt t="35456" x="11068050" y="2978150"/>
          <p14:tracePt t="35477" x="10941050" y="2971800"/>
          <p14:tracePt t="35483" x="10871200" y="2971800"/>
          <p14:tracePt t="35490" x="10788650" y="2971800"/>
          <p14:tracePt t="35499" x="10687050" y="2971800"/>
          <p14:tracePt t="35518" x="10280650" y="2997200"/>
          <p14:tracePt t="35535" x="9829800" y="3054350"/>
          <p14:tracePt t="35555" x="9080500" y="3225800"/>
          <p14:tracePt t="35571" x="8756650" y="3314700"/>
          <p14:tracePt t="35587" x="8489950" y="3359150"/>
          <p14:tracePt t="35604" x="8324850" y="3371850"/>
          <p14:tracePt t="35615" x="8229600" y="3378200"/>
          <p14:tracePt t="35629" x="8020050" y="3397250"/>
          <p14:tracePt t="35643" x="7842250" y="3403600"/>
          <p14:tracePt t="35656" x="7734300" y="3416300"/>
          <p14:tracePt t="35671" x="7594600" y="3435350"/>
          <p14:tracePt t="35688" x="7499350" y="3454400"/>
          <p14:tracePt t="35718" x="7391400" y="3454400"/>
          <p14:tracePt t="35740" x="7366000" y="3454400"/>
          <p14:tracePt t="35836" x="7353300" y="3454400"/>
          <p14:tracePt t="35853" x="7353300" y="3448050"/>
          <p14:tracePt t="35883" x="7353300" y="3429000"/>
          <p14:tracePt t="35893" x="7359650" y="3416300"/>
          <p14:tracePt t="35901" x="7372350" y="3397250"/>
          <p14:tracePt t="35918" x="7410450" y="3359150"/>
          <p14:tracePt t="35938" x="7461250" y="3308350"/>
          <p14:tracePt t="35950" x="7493000" y="3295650"/>
          <p14:tracePt t="35971" x="7607300" y="3276600"/>
          <p14:tracePt t="35988" x="7734300" y="3263900"/>
          <p14:tracePt t="36002" x="7905750" y="3251200"/>
          <p14:tracePt t="36021" x="8140700" y="3251200"/>
          <p14:tracePt t="36055" x="8610600" y="3244850"/>
          <p14:tracePt t="36070" x="8826500" y="3244850"/>
          <p14:tracePt t="36086" x="8959850" y="3244850"/>
          <p14:tracePt t="36118" x="9042400" y="3244850"/>
          <p14:tracePt t="36149" x="9029700" y="3244850"/>
          <p14:tracePt t="36165" x="9004300" y="3238500"/>
          <p14:tracePt t="36176" x="8997950" y="3238500"/>
          <p14:tracePt t="36285" x="8991600" y="3238500"/>
          <p14:tracePt t="36298" x="8985250" y="3238500"/>
          <p14:tracePt t="36596" x="8985250" y="3232150"/>
          <p14:tracePt t="36819" x="8997950" y="3232150"/>
          <p14:tracePt t="36834" x="9036050" y="3232150"/>
          <p14:tracePt t="36843" x="9150350" y="3232150"/>
          <p14:tracePt t="36854" x="9226550" y="3232150"/>
          <p14:tracePt t="36862" x="9302750" y="3232150"/>
          <p14:tracePt t="36884" x="9626600" y="3232150"/>
          <p14:tracePt t="36902" x="9804400" y="3232150"/>
          <p14:tracePt t="36932" x="10083800" y="3232150"/>
          <p14:tracePt t="36950" x="10121900" y="3232150"/>
          <p14:tracePt t="36965" x="10134600" y="3232150"/>
          <p14:tracePt t="36990" x="10140950" y="3232150"/>
          <p14:tracePt t="37008" x="10147300" y="3232150"/>
          <p14:tracePt t="37124" x="10153650" y="3232150"/>
          <p14:tracePt t="37132" x="10166350" y="3232150"/>
          <p14:tracePt t="37148" x="10172700" y="3232150"/>
          <p14:tracePt t="37202" x="10179050" y="3232150"/>
          <p14:tracePt t="37211" x="10185400" y="3232150"/>
          <p14:tracePt t="37221" x="10191750" y="3232150"/>
          <p14:tracePt t="37236" x="10236200" y="3232150"/>
          <p14:tracePt t="37251" x="10325100" y="3232150"/>
          <p14:tracePt t="37267" x="10420350" y="3232150"/>
          <p14:tracePt t="37285" x="10496550" y="3232150"/>
          <p14:tracePt t="37303" x="10566400" y="3232150"/>
          <p14:tracePt t="37318" x="10668000" y="3238500"/>
          <p14:tracePt t="37335" x="10744200" y="3244850"/>
          <p14:tracePt t="37354" x="10941050" y="3244850"/>
          <p14:tracePt t="37368" x="11042650" y="3244850"/>
          <p14:tracePt t="37386" x="11137900" y="3244850"/>
          <p14:tracePt t="37404" x="11201400" y="3244850"/>
          <p14:tracePt t="37420" x="11214100" y="3244850"/>
          <p14:tracePt t="37490" x="11207750" y="3244850"/>
          <p14:tracePt t="37499" x="11201400" y="3244850"/>
          <p14:tracePt t="37508" x="11182350" y="3244850"/>
          <p14:tracePt t="37521" x="11118850" y="3251200"/>
          <p14:tracePt t="37535" x="11061700" y="3257550"/>
          <p14:tracePt t="37550" x="10922000" y="3270250"/>
          <p14:tracePt t="37570" x="10553700" y="3321050"/>
          <p14:tracePt t="37587" x="10179050" y="3359150"/>
          <p14:tracePt t="37594" x="9982200" y="3371850"/>
          <p14:tracePt t="37604" x="9791700" y="3378200"/>
          <p14:tracePt t="37621" x="9353550" y="3416300"/>
          <p14:tracePt t="37635" x="8845550" y="3448050"/>
          <p14:tracePt t="37651" x="8439150" y="3467100"/>
          <p14:tracePt t="37669" x="8077200" y="3505200"/>
          <p14:tracePt t="37685" x="7912100" y="3517900"/>
          <p14:tracePt t="37701" x="7778750" y="3536950"/>
          <p14:tracePt t="37734" x="7747000" y="3543300"/>
          <p14:tracePt t="37850" x="7740650" y="3543300"/>
          <p14:tracePt t="37869" x="7734300" y="3543300"/>
          <p14:tracePt t="37939" x="7727950" y="3543300"/>
          <p14:tracePt t="37951" x="7708900" y="3543300"/>
          <p14:tracePt t="37962" x="7689850" y="3543300"/>
          <p14:tracePt t="37976" x="7677150" y="3543300"/>
          <p14:tracePt t="37989" x="7658100" y="3543300"/>
          <p14:tracePt t="38005" x="7620000" y="3543300"/>
          <p14:tracePt t="38018" x="7594600" y="3543300"/>
          <p14:tracePt t="38035" x="7575550" y="3543300"/>
          <p14:tracePt t="38053" x="7569200" y="3543300"/>
          <p14:tracePt t="38131" x="7556500" y="3543300"/>
          <p14:tracePt t="38139" x="7550150" y="3543300"/>
          <p14:tracePt t="38149" x="7543800" y="3543300"/>
          <p14:tracePt t="38169" x="7537450" y="3543300"/>
          <p14:tracePt t="38314" x="7531100" y="3543300"/>
          <p14:tracePt t="38665" x="7550150" y="3549650"/>
          <p14:tracePt t="38682" x="7575550" y="3556000"/>
          <p14:tracePt t="38701" x="7607300" y="3556000"/>
          <p14:tracePt t="38740" x="7715250" y="3556000"/>
          <p14:tracePt t="38762" x="7823200" y="3556000"/>
          <p14:tracePt t="38774" x="7861300" y="3556000"/>
          <p14:tracePt t="38786" x="7962900" y="3556000"/>
          <p14:tracePt t="38803" x="8077200" y="3556000"/>
          <p14:tracePt t="38809" x="8115300" y="3556000"/>
          <p14:tracePt t="38820" x="8153400" y="3556000"/>
          <p14:tracePt t="38837" x="8210550" y="3556000"/>
          <p14:tracePt t="38852" x="8248650" y="3556000"/>
          <p14:tracePt t="38871" x="8286750" y="3556000"/>
          <p14:tracePt t="38884" x="8324850" y="3556000"/>
          <p14:tracePt t="38904" x="8350250" y="3556000"/>
          <p14:tracePt t="39010" x="8356600" y="3556000"/>
          <p14:tracePt t="39018" x="8369300" y="3556000"/>
          <p14:tracePt t="39039" x="8413750" y="3556000"/>
          <p14:tracePt t="39052" x="8432800" y="3556000"/>
          <p14:tracePt t="39070" x="8477250" y="3556000"/>
          <p14:tracePt t="39089" x="8585200" y="3556000"/>
          <p14:tracePt t="39100" x="8623300" y="3556000"/>
          <p14:tracePt t="39119" x="8718550" y="3556000"/>
          <p14:tracePt t="39140" x="8807450" y="3556000"/>
          <p14:tracePt t="39159" x="8826500" y="3556000"/>
          <p14:tracePt t="39171" x="8832850" y="3556000"/>
          <p14:tracePt t="39505" x="8839200" y="3556000"/>
          <p14:tracePt t="39521" x="8845550" y="3556000"/>
          <p14:tracePt t="39538" x="8851900" y="3549650"/>
          <p14:tracePt t="39552" x="8877300" y="3543300"/>
          <p14:tracePt t="39570" x="8902700" y="3543300"/>
          <p14:tracePt t="39602" x="9004300" y="3543300"/>
          <p14:tracePt t="39610" x="9042400" y="3543300"/>
          <p14:tracePt t="39632" x="9163050" y="3543300"/>
          <p14:tracePt t="39645" x="9194800" y="3543300"/>
          <p14:tracePt t="39669" x="9328150" y="3543300"/>
          <p14:tracePt t="39684" x="9423400" y="3543300"/>
          <p14:tracePt t="39704" x="9537700" y="3543300"/>
          <p14:tracePt t="39719" x="9588500" y="3543300"/>
          <p14:tracePt t="39739" x="9632950" y="3543300"/>
          <p14:tracePt t="39754" x="9664700" y="3543300"/>
          <p14:tracePt t="39771" x="9702800" y="3543300"/>
          <p14:tracePt t="39801" x="9817100" y="3543300"/>
          <p14:tracePt t="39818" x="9861550" y="3543300"/>
          <p14:tracePt t="39837" x="9925050" y="3543300"/>
          <p14:tracePt t="39851" x="9969500" y="3543300"/>
          <p14:tracePt t="39873" x="10033000" y="3536950"/>
          <p14:tracePt t="39886" x="10090150" y="3536950"/>
          <p14:tracePt t="39901" x="10134600" y="3536950"/>
          <p14:tracePt t="39919" x="10204450" y="3536950"/>
          <p14:tracePt t="39935" x="10274300" y="3536950"/>
          <p14:tracePt t="39951" x="10344150" y="3536950"/>
          <p14:tracePt t="39970" x="10394950" y="3536950"/>
          <p14:tracePt t="39987" x="10426700" y="3536950"/>
          <p14:tracePt t="40002" x="10471150" y="3536950"/>
          <p14:tracePt t="40019" x="10528300" y="3536950"/>
          <p14:tracePt t="40035" x="10604500" y="3530600"/>
          <p14:tracePt t="40054" x="10674350" y="3517900"/>
          <p14:tracePt t="40067" x="10687050" y="3517900"/>
          <p14:tracePt t="40086" x="10718800" y="3511550"/>
          <p14:tracePt t="40099" x="10725150" y="3505200"/>
          <p14:tracePt t="40134" x="10731500" y="3505200"/>
          <p14:tracePt t="40218" x="10737850" y="3505200"/>
          <p14:tracePt t="40229" x="10744200" y="3505200"/>
          <p14:tracePt t="40241" x="10750550" y="3505200"/>
          <p14:tracePt t="40255" x="10769600" y="3492500"/>
          <p14:tracePt t="40271" x="10788650" y="3492500"/>
          <p14:tracePt t="40286" x="10814050" y="3492500"/>
          <p14:tracePt t="40303" x="10826750" y="3486150"/>
          <p14:tracePt t="40318" x="10833100" y="3486150"/>
          <p14:tracePt t="40334" x="10839450" y="3486150"/>
          <p14:tracePt t="40359" x="10845800" y="3486150"/>
          <p14:tracePt t="40377" x="10852150" y="3486150"/>
          <p14:tracePt t="40415" x="10858500" y="3486150"/>
          <p14:tracePt t="40440" x="10864850" y="3486150"/>
          <p14:tracePt t="40457" x="10877550" y="3486150"/>
          <p14:tracePt t="40471" x="10883900" y="3486150"/>
          <p14:tracePt t="40482" x="10890250" y="3486150"/>
          <p14:tracePt t="40503" x="10902950" y="3486150"/>
          <p14:tracePt t="40535" x="10922000" y="3486150"/>
          <p14:tracePt t="40551" x="10934700" y="3486150"/>
          <p14:tracePt t="40568" x="10966450" y="3486150"/>
          <p14:tracePt t="40585" x="10998200" y="3486150"/>
          <p14:tracePt t="40602" x="11023600" y="3486150"/>
          <p14:tracePt t="40618" x="11049000" y="3486150"/>
          <p14:tracePt t="40635" x="11068050" y="3486150"/>
          <p14:tracePt t="40666" x="11074400" y="3486150"/>
          <p14:tracePt t="40690" x="11074400" y="3479800"/>
          <p14:tracePt t="40702" x="11055350" y="3479800"/>
          <p14:tracePt t="40719" x="11017250" y="3473450"/>
          <p14:tracePt t="40736" x="10915650" y="3473450"/>
          <p14:tracePt t="40751" x="10756900" y="3498850"/>
          <p14:tracePt t="40770" x="10483850" y="3530600"/>
          <p14:tracePt t="40788" x="10198100" y="3587750"/>
          <p14:tracePt t="40802" x="9829800" y="3657600"/>
          <p14:tracePt t="40816" x="9531350" y="3702050"/>
          <p14:tracePt t="40834" x="9182100" y="3752850"/>
          <p14:tracePt t="40853" x="8909050" y="3790950"/>
          <p14:tracePt t="40870" x="8585200" y="3803650"/>
          <p14:tracePt t="40885" x="8509000" y="3803650"/>
          <p14:tracePt t="40902" x="8312150" y="3803650"/>
          <p14:tracePt t="40920" x="8210550" y="3810000"/>
          <p14:tracePt t="40936" x="8140700" y="3810000"/>
          <p14:tracePt t="40957" x="8102600" y="3810000"/>
          <p14:tracePt t="40992" x="8096250" y="3810000"/>
          <p14:tracePt t="41003" x="8089900" y="3810000"/>
          <p14:tracePt t="41018" x="8064500" y="3810000"/>
          <p14:tracePt t="41033" x="8013700" y="3810000"/>
          <p14:tracePt t="41038" x="7969250" y="3816350"/>
          <p14:tracePt t="41053" x="7912100" y="3822700"/>
          <p14:tracePt t="41068" x="7893050" y="3822700"/>
          <p14:tracePt t="41085" x="7835900" y="3822700"/>
          <p14:tracePt t="41101" x="7823200" y="3822700"/>
          <p14:tracePt t="41117" x="7816850" y="3822700"/>
          <p14:tracePt t="41183" x="7823200" y="3822700"/>
          <p14:tracePt t="41201" x="7835900" y="3829050"/>
          <p14:tracePt t="41222" x="7867650" y="3835400"/>
          <p14:tracePt t="41235" x="7880350" y="3835400"/>
          <p14:tracePt t="41250" x="7912100" y="3841750"/>
          <p14:tracePt t="41270" x="7962900" y="3848100"/>
          <p14:tracePt t="41288" x="8007350" y="3854450"/>
          <p14:tracePt t="41304" x="8051800" y="3854450"/>
          <p14:tracePt t="41318" x="8134350" y="3854450"/>
          <p14:tracePt t="41335" x="8204200" y="3854450"/>
          <p14:tracePt t="41351" x="8305800" y="3854450"/>
          <p14:tracePt t="41368" x="8407400" y="3854450"/>
          <p14:tracePt t="41403" x="8591550" y="3867150"/>
          <p14:tracePt t="41423" x="8712200" y="3867150"/>
          <p14:tracePt t="41438" x="8813800" y="3867150"/>
          <p14:tracePt t="41451" x="8839200" y="3867150"/>
          <p14:tracePt t="41470" x="8883650" y="3867150"/>
          <p14:tracePt t="41550" x="8890000" y="3867150"/>
          <p14:tracePt t="41567" x="8902700" y="3867150"/>
          <p14:tracePt t="41577" x="8915400" y="3867150"/>
          <p14:tracePt t="41590" x="8947150" y="3860800"/>
          <p14:tracePt t="41603" x="8991600" y="3854450"/>
          <p14:tracePt t="41617" x="9023350" y="3848100"/>
          <p14:tracePt t="41634" x="9029700" y="3848100"/>
          <p14:tracePt t="41705" x="9029700" y="3841750"/>
          <p14:tracePt t="41735" x="9036050" y="3835400"/>
          <p14:tracePt t="41748" x="9042400" y="3835400"/>
          <p14:tracePt t="41760" x="9055100" y="3835400"/>
          <p14:tracePt t="41778" x="9067800" y="3835400"/>
          <p14:tracePt t="41791" x="9080500" y="3829050"/>
          <p14:tracePt t="41805" x="9112250" y="3822700"/>
          <p14:tracePt t="41819" x="9131300" y="3822700"/>
          <p14:tracePt t="41836" x="9207500" y="3810000"/>
          <p14:tracePt t="41850" x="9309100" y="3790950"/>
          <p14:tracePt t="41886" x="9671050" y="3759200"/>
          <p14:tracePt t="41903" x="9861550" y="3740150"/>
          <p14:tracePt t="41922" x="10033000" y="3733800"/>
          <p14:tracePt t="41936" x="10185400" y="3733800"/>
          <p14:tracePt t="41950" x="10261600" y="3733800"/>
          <p14:tracePt t="41968" x="10490200" y="3733800"/>
          <p14:tracePt t="41985" x="10610850" y="3733800"/>
          <p14:tracePt t="42019" x="10756900" y="3733800"/>
          <p14:tracePt t="42035" x="10807700" y="3733800"/>
          <p14:tracePt t="42054" x="10833100" y="3733800"/>
          <p14:tracePt t="42068" x="10833100" y="3727450"/>
          <p14:tracePt t="42104" x="10839450" y="3727450"/>
          <p14:tracePt t="42121" x="10845800" y="3727450"/>
          <p14:tracePt t="42134" x="10877550" y="3721100"/>
          <p14:tracePt t="42152" x="10902950" y="3708400"/>
          <p14:tracePt t="42168" x="10934700" y="3702050"/>
          <p14:tracePt t="42201" x="11004550" y="3702050"/>
          <p14:tracePt t="42219" x="11061700" y="3702050"/>
          <p14:tracePt t="42241" x="11099800" y="3714750"/>
          <p14:tracePt t="42253" x="11106150" y="3714750"/>
          <p14:tracePt t="42289" x="11049000" y="3721100"/>
          <p14:tracePt t="42306" x="10909300" y="3752850"/>
          <p14:tracePt t="42322" x="10655300" y="3810000"/>
          <p14:tracePt t="42327" x="10452100" y="3867150"/>
          <p14:tracePt t="42342" x="9925050" y="3981450"/>
          <p14:tracePt t="42358" x="9385300" y="4089400"/>
          <p14:tracePt t="42368" x="9029700" y="4152900"/>
          <p14:tracePt t="42383" x="8547100" y="4210050"/>
          <p14:tracePt t="42401" x="8102600" y="4260850"/>
          <p14:tracePt t="42422" x="7556500" y="4286250"/>
          <p14:tracePt t="42434" x="7473950" y="4286250"/>
          <p14:tracePt t="42450" x="7366000" y="4286250"/>
          <p14:tracePt t="42470" x="7315200" y="4286250"/>
          <p14:tracePt t="42488" x="7302500" y="4279900"/>
          <p14:tracePt t="42506" x="7283450" y="4279900"/>
          <p14:tracePt t="42534" x="7270750" y="4279900"/>
          <p14:tracePt t="42574" x="7264400" y="4279900"/>
          <p14:tracePt t="42590" x="7251700" y="4279900"/>
          <p14:tracePt t="42601" x="7219950" y="4273550"/>
          <p14:tracePt t="42616" x="7143750" y="4254500"/>
          <p14:tracePt t="42634" x="7042150" y="4248150"/>
          <p14:tracePt t="42653" x="6921500" y="4248150"/>
          <p14:tracePt t="42668" x="6889750" y="4248150"/>
          <p14:tracePt t="42685" x="6826250" y="4248150"/>
          <p14:tracePt t="42703" x="6813550" y="4241800"/>
          <p14:tracePt t="42717" x="6807200" y="4241800"/>
          <p14:tracePt t="42762" x="6813550" y="4241800"/>
          <p14:tracePt t="42775" x="6832600" y="4241800"/>
          <p14:tracePt t="42786" x="6838950" y="4241800"/>
          <p14:tracePt t="42805" x="6877050" y="4229100"/>
          <p14:tracePt t="42818" x="6902450" y="4222750"/>
          <p14:tracePt t="42839" x="7016750" y="4210050"/>
          <p14:tracePt t="42853" x="7150100" y="4203700"/>
          <p14:tracePt t="42871" x="7327900" y="4203700"/>
          <p14:tracePt t="42887" x="7575550" y="4203700"/>
          <p14:tracePt t="42902" x="7785100" y="4203700"/>
          <p14:tracePt t="42920" x="7981950" y="4203700"/>
          <p14:tracePt t="42935" x="8089900" y="4203700"/>
          <p14:tracePt t="42952" x="8140700" y="4203700"/>
          <p14:tracePt t="42970" x="8153400" y="4203700"/>
          <p14:tracePt t="42990" x="8159750" y="4203700"/>
          <p14:tracePt t="43003" x="8172450" y="4203700"/>
          <p14:tracePt t="43017" x="8185150" y="4203700"/>
          <p14:tracePt t="43023" x="8197850" y="4203700"/>
          <p14:tracePt t="43033" x="8204200" y="4203700"/>
          <p14:tracePt t="43050" x="8216900" y="4203700"/>
          <p14:tracePt t="43103" x="8210550" y="4197350"/>
          <p14:tracePt t="43117" x="8204200" y="4197350"/>
          <p14:tracePt t="43278" x="8223250" y="4197350"/>
          <p14:tracePt t="43294" x="8293100" y="4178300"/>
          <p14:tracePt t="43311" x="8388350" y="4159250"/>
          <p14:tracePt t="43336" x="8515350" y="4121150"/>
          <p14:tracePt t="43353" x="8585200" y="4095750"/>
          <p14:tracePt t="43371" x="8604250" y="4076700"/>
          <p14:tracePt t="43385" x="8604250" y="4057650"/>
          <p14:tracePt t="43420" x="8407400" y="3937000"/>
          <p14:tracePt t="43434" x="8337550" y="3911600"/>
          <p14:tracePt t="43456" x="8096250" y="3822700"/>
          <p14:tracePt t="43467" x="7931150" y="3778250"/>
          <p14:tracePt t="43484" x="7721600" y="3733800"/>
          <p14:tracePt t="43510" x="7480300" y="3721100"/>
          <p14:tracePt t="43524" x="7404100" y="3721100"/>
          <p14:tracePt t="43535" x="7239000" y="3733800"/>
          <p14:tracePt t="43551" x="7099300" y="3784600"/>
          <p14:tracePt t="43571" x="7023100" y="3829050"/>
          <p14:tracePt t="43585" x="6997700" y="3854450"/>
          <p14:tracePt t="43604" x="6991350" y="3867150"/>
          <p14:tracePt t="43619" x="6991350" y="3873500"/>
          <p14:tracePt t="43637" x="6991350" y="3886200"/>
          <p14:tracePt t="43653" x="7048500" y="3917950"/>
          <p14:tracePt t="43670" x="7143750" y="3968750"/>
          <p14:tracePt t="43687" x="7321550" y="4038600"/>
          <p14:tracePt t="43706" x="7556500" y="4089400"/>
          <p14:tracePt t="43711" x="7708900" y="4121150"/>
          <p14:tracePt t="43717" x="7918450" y="4127500"/>
          <p14:tracePt t="43755" x="8477250" y="4127500"/>
          <p14:tracePt t="43773" x="8718550" y="4089400"/>
          <p14:tracePt t="43792" x="8813800" y="4057650"/>
          <p14:tracePt t="43806" x="8826500" y="4044950"/>
          <p14:tracePt t="43821" x="8807450" y="4013200"/>
          <p14:tracePt t="43839" x="8724900" y="3981450"/>
          <p14:tracePt t="43855" x="8585200" y="3937000"/>
          <p14:tracePt t="43870" x="8331200" y="3867150"/>
          <p14:tracePt t="43888" x="8045450" y="3816350"/>
          <p14:tracePt t="43906" x="7689850" y="3790950"/>
          <p14:tracePt t="43918" x="7429500" y="3790950"/>
          <p14:tracePt t="43935" x="7245350" y="3797300"/>
          <p14:tracePt t="43953" x="7124700" y="3835400"/>
          <p14:tracePt t="43969" x="7035800" y="3898900"/>
          <p14:tracePt t="43986" x="7004050" y="3981450"/>
          <p14:tracePt t="44001" x="6997700" y="4044950"/>
          <p14:tracePt t="44021" x="7105650" y="4127500"/>
          <p14:tracePt t="44037" x="7270750" y="4184650"/>
          <p14:tracePt t="44054" x="7429500" y="4216400"/>
          <p14:tracePt t="44073" x="7626350" y="4229100"/>
          <p14:tracePt t="44089" x="7804150" y="4229100"/>
          <p14:tracePt t="44102" x="7981950" y="4222750"/>
          <p14:tracePt t="44117" x="8108950" y="4178300"/>
          <p14:tracePt t="44135" x="8128000" y="4140200"/>
          <p14:tracePt t="44152" x="8121650" y="4083050"/>
          <p14:tracePt t="44170" x="8058150" y="4038600"/>
          <p14:tracePt t="44185" x="7950200" y="4000500"/>
          <p14:tracePt t="44217" x="7759700" y="3968750"/>
          <p14:tracePt t="44238" x="7715250" y="3968750"/>
          <p14:tracePt t="44278" x="7721600" y="3968750"/>
          <p14:tracePt t="44289" x="7727950" y="3968750"/>
          <p14:tracePt t="44302" x="7740650" y="3968750"/>
          <p14:tracePt t="44647" x="7734300" y="3968750"/>
          <p14:tracePt t="44748" x="7708900" y="3968750"/>
          <p14:tracePt t="44759" x="7689850" y="3987800"/>
          <p14:tracePt t="44768" x="7670800" y="3994150"/>
          <p14:tracePt t="44785" x="7639050" y="4019550"/>
          <p14:tracePt t="44813" x="7556500" y="4064000"/>
          <p14:tracePt t="44829" x="7524750" y="4083050"/>
          <p14:tracePt t="44850" x="7505700" y="4089400"/>
          <p14:tracePt t="44878" x="7499350" y="4089400"/>
          <p14:tracePt t="44915" x="7499350" y="4095750"/>
          <p14:tracePt t="44925" x="7499350" y="4102100"/>
          <p14:tracePt t="45009" x="7493000" y="4102100"/>
          <p14:tracePt t="45026" x="7486650" y="4102100"/>
          <p14:tracePt t="45037" x="7486650" y="4108450"/>
          <p14:tracePt t="45051" x="7480300" y="4108450"/>
          <p14:tracePt t="45068" x="7473950" y="4108450"/>
          <p14:tracePt t="45086" x="7461250" y="4108450"/>
          <p14:tracePt t="45101" x="7448550" y="4114800"/>
          <p14:tracePt t="45120" x="7435850" y="4127500"/>
          <p14:tracePt t="45135" x="7429500" y="4127500"/>
          <p14:tracePt t="45151" x="7423150" y="4127500"/>
          <p14:tracePt t="45169" x="7423150" y="4133850"/>
          <p14:tracePt t="45209" x="7416800" y="4140200"/>
          <p14:tracePt t="45234" x="7410450" y="4146550"/>
          <p14:tracePt t="45251" x="7404100" y="4152900"/>
          <p14:tracePt t="45923" x="7410450" y="4184650"/>
          <p14:tracePt t="45936" x="7429500" y="4235450"/>
          <p14:tracePt t="45951" x="7486650" y="4324350"/>
          <p14:tracePt t="45971" x="7569200" y="4425950"/>
          <p14:tracePt t="45990" x="7600950" y="4483100"/>
          <p14:tracePt t="46005" x="7613650" y="4533900"/>
          <p14:tracePt t="46031" x="7613650" y="4572000"/>
          <p14:tracePt t="46045" x="7600950" y="4591050"/>
          <p14:tracePt t="46795" x="7588250" y="4591050"/>
          <p14:tracePt t="46805" x="7575550" y="4591050"/>
          <p14:tracePt t="46824" x="7562850" y="4591050"/>
          <p14:tracePt t="46834" x="7556500" y="4591050"/>
          <p14:tracePt t="46854" x="7543800" y="4591050"/>
          <p14:tracePt t="46866" x="7537450" y="4591050"/>
          <p14:tracePt t="46953" x="7531100" y="4597400"/>
          <p14:tracePt t="46962" x="7518400" y="4603750"/>
          <p14:tracePt t="46970" x="7512050" y="4610100"/>
          <p14:tracePt t="46986" x="7499350" y="4629150"/>
          <p14:tracePt t="47017" x="7448550" y="4679950"/>
          <p14:tracePt t="47034" x="7423150" y="4711700"/>
          <p14:tracePt t="47057" x="7385050" y="4749800"/>
          <p14:tracePt t="47072" x="7378700" y="4762500"/>
          <p14:tracePt t="47087" x="7372350" y="4768850"/>
          <p14:tracePt t="47103" x="7366000" y="4781550"/>
          <p14:tracePt t="47118" x="7366000" y="4787900"/>
          <p14:tracePt t="47134" x="7359650" y="4800600"/>
          <p14:tracePt t="47151" x="7353300" y="4819650"/>
          <p14:tracePt t="47167" x="7346950" y="4851400"/>
          <p14:tracePt t="47186" x="7334250" y="4876800"/>
          <p14:tracePt t="47203" x="7334250" y="4902200"/>
          <p14:tracePt t="47222" x="7334250" y="4921250"/>
          <p14:tracePt t="47238" x="7334250" y="4953000"/>
          <p14:tracePt t="47253" x="7334250" y="4978400"/>
          <p14:tracePt t="47270" x="7340600" y="5003800"/>
          <p14:tracePt t="47286" x="7340600" y="5010150"/>
          <p14:tracePt t="47301" x="7346950" y="5010150"/>
          <p14:tracePt t="47518" x="7353300" y="5010150"/>
          <p14:tracePt t="47535" x="7366000" y="5016500"/>
          <p14:tracePt t="47552" x="7378700" y="5016500"/>
          <p14:tracePt t="47648" x="7385050" y="5016500"/>
          <p14:tracePt t="48022" x="7385050" y="5010150"/>
          <p14:tracePt t="48034" x="7385050" y="5003800"/>
          <p14:tracePt t="48042" x="7385050" y="4997450"/>
          <p14:tracePt t="48054" x="7385050" y="4984750"/>
          <p14:tracePt t="48083" x="7385050" y="4978400"/>
          <p14:tracePt t="48110" x="7385050" y="4972050"/>
          <p14:tracePt t="48141" x="7385050" y="4959350"/>
          <p14:tracePt t="48391" x="7391400" y="4965700"/>
          <p14:tracePt t="48400" x="7397750" y="4965700"/>
          <p14:tracePt t="48455" x="7480300" y="4991100"/>
          <p14:tracePt t="48487" x="7486650" y="4997450"/>
          <p14:tracePt t="48505" x="7486650" y="5003800"/>
          <p14:tracePt t="48518" x="7493000" y="5003800"/>
          <p14:tracePt t="48536" x="7543800" y="4991100"/>
          <p14:tracePt t="48559" x="7600950" y="4927600"/>
          <p14:tracePt t="48569" x="7613650" y="4914900"/>
          <p14:tracePt t="49227" x="7613650" y="4902200"/>
          <p14:tracePt t="49255" x="7613650" y="4895850"/>
          <p14:tracePt t="49294" x="7613650" y="4889500"/>
          <p14:tracePt t="49540" x="7607300" y="4889500"/>
          <p14:tracePt t="49550" x="7594600" y="4889500"/>
          <p14:tracePt t="49565" x="7537450" y="4908550"/>
          <p14:tracePt t="49579" x="7499350" y="4921250"/>
          <p14:tracePt t="49594" x="7461250" y="4933950"/>
          <p14:tracePt t="49608" x="7442200" y="4940300"/>
          <p14:tracePt t="49622" x="7416800" y="4953000"/>
          <p14:tracePt t="49625" x="7404100" y="4959350"/>
          <p14:tracePt t="49638" x="7404100" y="4965700"/>
          <p14:tracePt t="49646" x="7397750" y="4965700"/>
          <p14:tracePt t="49661" x="7391400" y="4972050"/>
          <p14:tracePt t="49683" x="7391400" y="4978400"/>
          <p14:tracePt t="49700" x="7385050" y="4991100"/>
          <p14:tracePt t="49836" x="7378700" y="4991100"/>
          <p14:tracePt t="49851" x="7372350" y="4991100"/>
          <p14:tracePt t="49868" x="7366000" y="4991100"/>
          <p14:tracePt t="50157" x="7359650" y="4997450"/>
          <p14:tracePt t="50174" x="7359650" y="5010150"/>
          <p14:tracePt t="50191" x="7359650" y="5016500"/>
          <p14:tracePt t="50210" x="7359650" y="5022850"/>
          <p14:tracePt t="50228" x="7359650" y="5035550"/>
          <p14:tracePt t="50245" x="7359650" y="5041900"/>
          <p14:tracePt t="50263" x="7346950" y="5054600"/>
          <p14:tracePt t="50279" x="7346950" y="5067300"/>
          <p14:tracePt t="50295" x="7340600" y="5067300"/>
          <p14:tracePt t="51089" x="7346950" y="5073650"/>
          <p14:tracePt t="51113" x="7391400" y="5086350"/>
          <p14:tracePt t="51137" x="7467600" y="5124450"/>
          <p14:tracePt t="51143" x="7505700" y="5143500"/>
          <p14:tracePt t="51164" x="7588250" y="5194300"/>
          <p14:tracePt t="51182" x="7740650" y="5264150"/>
          <p14:tracePt t="51201" x="7861300" y="5308600"/>
          <p14:tracePt t="51232" x="8026400" y="5384800"/>
          <p14:tracePt t="51246" x="8032750" y="5384800"/>
          <p14:tracePt t="51390" x="8032750" y="5391150"/>
          <p14:tracePt t="51432" x="8039100" y="5391150"/>
          <p14:tracePt t="51459" x="8045450" y="5397500"/>
          <p14:tracePt t="51468" x="8051800" y="5397500"/>
          <p14:tracePt t="51503" x="8096250" y="5422900"/>
          <p14:tracePt t="51525" x="8159750" y="5441950"/>
          <p14:tracePt t="51542" x="8172450" y="5441950"/>
          <p14:tracePt t="51809" x="8178800" y="5441950"/>
          <p14:tracePt t="51856" x="8178800" y="5435600"/>
          <p14:tracePt t="51900" x="8172450" y="5435600"/>
          <p14:tracePt t="51915" x="8172450" y="5429250"/>
          <p14:tracePt t="51933" x="8172450" y="5422900"/>
          <p14:tracePt t="51960" x="8172450" y="5416550"/>
          <p14:tracePt t="51974" x="8172450" y="5410200"/>
          <p14:tracePt t="52014" x="8172450" y="5403850"/>
          <p14:tracePt t="52094" x="8172450" y="5397500"/>
          <p14:tracePt t="52675" x="8140700" y="5397500"/>
          <p14:tracePt t="52684" x="8115300" y="5391150"/>
          <p14:tracePt t="52702" x="8032750" y="5384800"/>
          <p14:tracePt t="52718" x="7943850" y="5378450"/>
          <p14:tracePt t="52738" x="7797800" y="5378450"/>
          <p14:tracePt t="52753" x="7696200" y="5378450"/>
          <p14:tracePt t="52769" x="7588250" y="5391150"/>
          <p14:tracePt t="52785" x="7518400" y="5410200"/>
          <p14:tracePt t="52803" x="7473950" y="5416550"/>
          <p14:tracePt t="52820" x="7416800" y="5416550"/>
          <p14:tracePt t="52837" x="7340600" y="5422900"/>
          <p14:tracePt t="52843" x="7296150" y="5422900"/>
          <p14:tracePt t="52859" x="7226300" y="5422900"/>
          <p14:tracePt t="52871" x="7200900" y="5422900"/>
          <p14:tracePt t="52885" x="7175500" y="5429250"/>
          <p14:tracePt t="52903" x="7162800" y="5429250"/>
          <p14:tracePt t="52955" x="7156450" y="5429250"/>
          <p14:tracePt t="52971" x="7150100" y="5429250"/>
          <p14:tracePt t="52984" x="7143750" y="5429250"/>
          <p14:tracePt t="53020" x="7137400" y="5429250"/>
          <p14:tracePt t="53060" x="7131050" y="5429250"/>
          <p14:tracePt t="53620" x="7118350" y="5429250"/>
          <p14:tracePt t="53633" x="7092950" y="5429250"/>
          <p14:tracePt t="53645" x="7073900" y="5429250"/>
          <p14:tracePt t="53659" x="7035800" y="5429250"/>
          <p14:tracePt t="53675" x="7004050" y="5441950"/>
          <p14:tracePt t="53701" x="6972300" y="5441950"/>
          <p14:tracePt t="53718" x="6972300" y="5448300"/>
          <p14:tracePt t="53891" x="6978650" y="5448300"/>
          <p14:tracePt t="53900" x="6985000" y="5448300"/>
          <p14:tracePt t="53921" x="6991350" y="5448300"/>
          <p14:tracePt t="54156" x="6997700" y="5448300"/>
          <p14:tracePt t="54169" x="7010400" y="5454650"/>
          <p14:tracePt t="54183" x="7029450" y="5454650"/>
          <p14:tracePt t="54186" x="7048500" y="5454650"/>
          <p14:tracePt t="54200" x="7118350" y="5454650"/>
          <p14:tracePt t="54217" x="7181850" y="5454650"/>
          <p14:tracePt t="54234" x="7251700" y="5435600"/>
          <p14:tracePt t="54250" x="7321550" y="5422900"/>
          <p14:tracePt t="54271" x="7378700" y="5410200"/>
          <p14:tracePt t="54288" x="7448550" y="5397500"/>
          <p14:tracePt t="54303" x="7493000" y="5397500"/>
          <p14:tracePt t="54318" x="7531100" y="5397500"/>
          <p14:tracePt t="54341" x="7562850" y="5397500"/>
          <p14:tracePt t="54353" x="7575550" y="5397500"/>
          <p14:tracePt t="54372" x="7588250" y="5397500"/>
          <p14:tracePt t="54387" x="7620000" y="5391150"/>
          <p14:tracePt t="54403" x="7664450" y="5384800"/>
          <p14:tracePt t="54419" x="7721600" y="5372100"/>
          <p14:tracePt t="54435" x="7766050" y="5365750"/>
          <p14:tracePt t="54452" x="7810500" y="5365750"/>
          <p14:tracePt t="54470" x="7848600" y="5359400"/>
          <p14:tracePt t="54500" x="7880350" y="5353050"/>
          <p14:tracePt t="54578" x="7880350" y="5346700"/>
          <p14:tracePt t="54587" x="7867650" y="5346700"/>
          <p14:tracePt t="54605" x="7772400" y="5327650"/>
          <p14:tracePt t="54635" x="7334250" y="5289550"/>
          <p14:tracePt t="54653" x="6877050" y="5251450"/>
          <p14:tracePt t="54668" x="6438900" y="5245100"/>
          <p14:tracePt t="54686" x="5930900" y="5207000"/>
          <p14:tracePt t="54717" x="5118100" y="5137150"/>
          <p14:tracePt t="54738" x="4800600" y="5080000"/>
          <p14:tracePt t="54753" x="4730750" y="5067300"/>
          <p14:tracePt t="54770" x="4724400" y="5067300"/>
          <p14:tracePt t="54789" x="4762500" y="5067300"/>
          <p14:tracePt t="54811" x="4984750" y="5067300"/>
          <p14:tracePt t="54819" x="5099050" y="5080000"/>
          <p14:tracePt t="54837" x="5448300" y="5080000"/>
          <p14:tracePt t="54850" x="5727700" y="5080000"/>
          <p14:tracePt t="54865" x="6076950" y="5086350"/>
          <p14:tracePt t="54874" x="6203950" y="5099050"/>
          <p14:tracePt t="54901" x="6502400" y="5143500"/>
          <p14:tracePt t="54923" x="6604000" y="5168900"/>
          <p14:tracePt t="54937" x="6604000" y="5175250"/>
          <p14:tracePt t="54971" x="6584950" y="5175250"/>
          <p14:tracePt t="55020" x="6604000" y="5175250"/>
          <p14:tracePt t="55037" x="6635750" y="5175250"/>
          <p14:tracePt t="55054" x="6667500" y="5175250"/>
          <p14:tracePt t="55067" x="6686550" y="5175250"/>
          <p14:tracePt t="55083" x="6692900" y="5175250"/>
          <p14:tracePt t="55209" x="6686550" y="5175250"/>
          <p14:tracePt t="55219" x="6680200" y="5175250"/>
          <p14:tracePt t="55241" x="6642100" y="5175250"/>
          <p14:tracePt t="55252" x="6616700" y="5175250"/>
          <p14:tracePt t="55273" x="6553200" y="5181600"/>
          <p14:tracePt t="55287" x="6546850" y="5181600"/>
          <p14:tracePt t="55304" x="6546850" y="5187950"/>
          <p14:tracePt t="55335" x="6553200" y="5187950"/>
          <p14:tracePt t="55347" x="6559550" y="5194300"/>
          <p14:tracePt t="55370" x="6553200" y="5194300"/>
          <p14:tracePt t="55382" x="6527800" y="5200650"/>
          <p14:tracePt t="55389" x="6451600" y="5219700"/>
          <p14:tracePt t="55402" x="6223000" y="5289550"/>
          <p14:tracePt t="55418" x="5683250" y="5416550"/>
          <p14:tracePt t="55434" x="5149850" y="5486400"/>
          <p14:tracePt t="55452" x="4375150" y="5499100"/>
          <p14:tracePt t="55469" x="3422650" y="5480050"/>
          <p14:tracePt t="55485" x="2387600" y="5378450"/>
          <p14:tracePt t="55518" x="628650" y="5092700"/>
          <p14:tracePt t="55536" x="184150" y="4991100"/>
          <p14:tracePt t="55550" x="165100" y="4984750"/>
          <p14:tracePt t="55570" x="241300" y="4927600"/>
          <p14:tracePt t="55583" x="355600" y="4883150"/>
          <p14:tracePt t="55602" x="469900" y="4851400"/>
          <p14:tracePt t="55618" x="533400" y="4826000"/>
          <p14:tracePt t="55636" x="565150" y="4826000"/>
          <p14:tracePt t="55666" x="571500" y="4826000"/>
          <p14:tracePt t="55677" x="571500" y="4819650"/>
          <p14:tracePt t="55704" x="603250" y="4800600"/>
          <p14:tracePt t="55718" x="615950" y="4800600"/>
          <p14:tracePt t="55734" x="654050" y="4800600"/>
          <p14:tracePt t="55771" x="787400" y="4806950"/>
          <p14:tracePt t="55787" x="889000" y="4838700"/>
          <p14:tracePt t="55804" x="1041400" y="4864100"/>
          <p14:tracePt t="55808" x="1104900" y="4870450"/>
          <p14:tracePt t="55818" x="1181100" y="4876800"/>
          <p14:tracePt t="55850" x="1708150" y="4965700"/>
          <p14:tracePt t="55866" x="2228850" y="5048250"/>
          <p14:tracePt t="55883" x="2622550" y="5099050"/>
          <p14:tracePt t="55917" x="3498850" y="5143500"/>
          <p14:tracePt t="55934" x="3663950" y="5143500"/>
          <p14:tracePt t="55951" x="3778250" y="5156200"/>
          <p14:tracePt t="55966" x="3784600" y="5156200"/>
          <p14:tracePt t="55992" x="3778250" y="5156200"/>
          <p14:tracePt t="56004" x="3765550" y="5149850"/>
          <p14:tracePt t="56007" x="3765550" y="5143500"/>
          <p14:tracePt t="56034" x="3765550" y="5130800"/>
          <p14:tracePt t="56051" x="3771900" y="5118100"/>
          <p14:tracePt t="56068" x="3778250" y="5111750"/>
          <p14:tracePt t="56100" x="3810000" y="5105400"/>
          <p14:tracePt t="56119" x="3848100" y="5099050"/>
          <p14:tracePt t="56134" x="3867150" y="5099050"/>
          <p14:tracePt t="56152" x="3924300" y="5092700"/>
          <p14:tracePt t="56168" x="3943350" y="5092700"/>
          <p14:tracePt t="56217" x="3937000" y="5092700"/>
          <p14:tracePt t="56238" x="3930650" y="5092700"/>
          <p14:tracePt t="56252" x="3930650" y="5086350"/>
          <p14:tracePt t="56346" x="3930650" y="5080000"/>
          <p14:tracePt t="56805" x="3917950" y="5080000"/>
          <p14:tracePt t="56814" x="3905250" y="5067300"/>
          <p14:tracePt t="56819" x="3898900" y="5054600"/>
          <p14:tracePt t="56837" x="3873500" y="5029200"/>
          <p14:tracePt t="56854" x="3854450" y="5016500"/>
          <p14:tracePt t="56870" x="3835400" y="4984750"/>
          <p14:tracePt t="56901" x="3790950" y="4895850"/>
          <p14:tracePt t="56922" x="3765550" y="4819650"/>
          <p14:tracePt t="56936" x="3746500" y="4724400"/>
          <p14:tracePt t="56959" x="3740150" y="4578350"/>
          <p14:tracePt t="56987" x="3784600" y="4406900"/>
          <p14:tracePt t="57004" x="3867150" y="4337050"/>
          <p14:tracePt t="57019" x="3956050" y="4286250"/>
          <p14:tracePt t="57036" x="4006850" y="4305300"/>
          <p14:tracePt t="57052" x="4032250" y="4311650"/>
          <p14:tracePt t="57069" x="4051300" y="4311650"/>
          <p14:tracePt t="57085" x="4064000" y="4305300"/>
          <p14:tracePt t="57117" x="4064000" y="4286250"/>
          <p14:tracePt t="57135" x="4051300" y="4267200"/>
          <p14:tracePt t="57155" x="4057650" y="4222750"/>
          <p14:tracePt t="57168" x="4070350" y="4197350"/>
          <p14:tracePt t="57185" x="4083050" y="4171950"/>
          <p14:tracePt t="57546" x="4076700" y="4165600"/>
          <p14:tracePt t="57557" x="4070350" y="4165600"/>
          <p14:tracePt t="57577" x="4044950" y="4152900"/>
          <p14:tracePt t="57590" x="4038600" y="4140200"/>
          <p14:tracePt t="57609" x="4038600" y="4133850"/>
          <p14:tracePt t="57649" x="4051300" y="4089400"/>
          <p14:tracePt t="57655" x="4064000" y="4057650"/>
          <p14:tracePt t="57676" x="4095750" y="3968750"/>
          <p14:tracePt t="57700" x="4146550" y="3771900"/>
          <p14:tracePt t="57706" x="4191000" y="3708400"/>
          <p14:tracePt t="57721" x="4279900" y="3600450"/>
          <p14:tracePt t="57740" x="4394200" y="3479800"/>
          <p14:tracePt t="57754" x="4514850" y="3390900"/>
          <p14:tracePt t="57785" x="4648200" y="3302000"/>
          <p14:tracePt t="57804" x="4660900" y="3295650"/>
          <p14:tracePt t="58107" x="4641850" y="3295650"/>
          <p14:tracePt t="58122" x="4629150" y="3295650"/>
          <p14:tracePt t="58144" x="4584700" y="3314700"/>
          <p14:tracePt t="58159" x="4552950" y="3321050"/>
          <p14:tracePt t="58165" x="4533900" y="3321050"/>
          <p14:tracePt t="58182" x="4495800" y="3321050"/>
          <p14:tracePt t="58197" x="4483100" y="3321050"/>
          <p14:tracePt t="58209" x="4476750" y="3321050"/>
          <p14:tracePt t="58687" x="4483100" y="3321050"/>
          <p14:tracePt t="58703" x="4489450" y="3321050"/>
          <p14:tracePt t="58738" x="4521200" y="3314700"/>
          <p14:tracePt t="58804" x="4533900" y="3314700"/>
          <p14:tracePt t="58813" x="4540250" y="3314700"/>
          <p14:tracePt t="58821" x="4559300" y="3314700"/>
          <p14:tracePt t="58838" x="4584700" y="3314700"/>
          <p14:tracePt t="58856" x="4603750" y="3314700"/>
          <p14:tracePt t="58876" x="4616450" y="3314700"/>
          <p14:tracePt t="58886" x="4622800" y="3314700"/>
          <p14:tracePt t="58916" x="4641850" y="3314700"/>
          <p14:tracePt t="58933" x="4692650" y="3321050"/>
          <p14:tracePt t="58953" x="4787900" y="3333750"/>
          <p14:tracePt t="58987" x="4921250" y="3333750"/>
          <p14:tracePt t="59002" x="4959350" y="3327400"/>
          <p14:tracePt t="59017" x="4972050" y="3321050"/>
          <p14:tracePt t="59054" x="5016500" y="3314700"/>
          <p14:tracePt t="59071" x="5041900" y="3302000"/>
          <p14:tracePt t="59087" x="5080000" y="3295650"/>
          <p14:tracePt t="59118" x="5105400" y="3289300"/>
          <p14:tracePt t="59136" x="5111750" y="3282950"/>
          <p14:tracePt t="59152" x="5124450" y="3282950"/>
          <p14:tracePt t="59183" x="5143500" y="3276600"/>
          <p14:tracePt t="59204" x="5187950" y="3270250"/>
          <p14:tracePt t="59219" x="5207000" y="3263900"/>
          <p14:tracePt t="59236" x="5213350" y="3251200"/>
          <p14:tracePt t="59254" x="5213350" y="3244850"/>
          <p14:tracePt t="59273" x="5213350" y="3238500"/>
          <p14:tracePt t="59285" x="5213350" y="3225800"/>
          <p14:tracePt t="59319" x="5187950" y="3206750"/>
          <p14:tracePt t="59335" x="5168900" y="3187700"/>
          <p14:tracePt t="59351" x="5149850" y="3168650"/>
          <p14:tracePt t="59385" x="5124450" y="3155950"/>
          <p14:tracePt t="59404" x="5073650" y="3149600"/>
          <p14:tracePt t="59419" x="5035550" y="3136900"/>
          <p14:tracePt t="59435" x="5003800" y="3124200"/>
          <p14:tracePt t="59452" x="4972050" y="3124200"/>
          <p14:tracePt t="59469" x="4940300" y="3117850"/>
          <p14:tracePt t="59486" x="4895850" y="3117850"/>
          <p14:tracePt t="59518" x="4806950" y="3111500"/>
          <p14:tracePt t="59536" x="4762500" y="3111500"/>
          <p14:tracePt t="59552" x="4737100" y="3111500"/>
          <p14:tracePt t="59584" x="4699000" y="3117850"/>
          <p14:tracePt t="59602" x="4679950" y="3124200"/>
          <p14:tracePt t="59620" x="4673600" y="3130550"/>
          <p14:tracePt t="59637" x="4654550" y="3143250"/>
          <p14:tracePt t="59653" x="4641850" y="3155950"/>
          <p14:tracePt t="59671" x="4635500" y="3181350"/>
          <p14:tracePt t="59686" x="4635500" y="3194050"/>
          <p14:tracePt t="59718" x="4641850" y="3225800"/>
          <p14:tracePt t="59736" x="4641850" y="3238500"/>
          <p14:tracePt t="59756" x="4641850" y="3251200"/>
          <p14:tracePt t="59784" x="4667250" y="3289300"/>
          <p14:tracePt t="59805" x="4730750" y="3340100"/>
          <p14:tracePt t="59818" x="4762500" y="3346450"/>
          <p14:tracePt t="59853" x="4953000" y="3365500"/>
          <p14:tracePt t="59874" x="5041900" y="3365500"/>
          <p14:tracePt t="59880" x="5080000" y="3365500"/>
          <p14:tracePt t="59893" x="5149850" y="3365500"/>
          <p14:tracePt t="59906" x="5168900" y="3365500"/>
          <p14:tracePt t="59917" x="5187950" y="3371850"/>
          <p14:tracePt t="59950" x="5168900" y="3371850"/>
          <p14:tracePt t="59968" x="5156200" y="3371850"/>
          <p14:tracePt t="59986" x="5149850" y="3371850"/>
          <p14:tracePt t="60085" x="5149850" y="3378200"/>
          <p14:tracePt t="60169" x="5143500" y="3378200"/>
          <p14:tracePt t="60186" x="5118100" y="3378200"/>
          <p14:tracePt t="60221" x="5124450" y="3378200"/>
          <p14:tracePt t="60238" x="5130800" y="3378200"/>
          <p14:tracePt t="60251" x="5143500" y="3378200"/>
          <p14:tracePt t="60268" x="5149850" y="3378200"/>
          <p14:tracePt t="60322" x="5156200" y="3378200"/>
          <p14:tracePt t="60341" x="5168900" y="3378200"/>
          <p14:tracePt t="60355" x="5175250" y="3378200"/>
          <p14:tracePt t="60372" x="5187950" y="3378200"/>
          <p14:tracePt t="60383" x="5187950" y="3371850"/>
          <p14:tracePt t="60397" x="5187950" y="3359150"/>
          <p14:tracePt t="60407" x="5187950" y="3352800"/>
          <p14:tracePt t="60419" x="5187950" y="3340100"/>
          <p14:tracePt t="60437" x="5194300" y="3333750"/>
          <p14:tracePt t="60499" x="5194300" y="3327400"/>
          <p14:tracePt t="60615" x="5187950" y="3321050"/>
          <p14:tracePt t="60631" x="5181600" y="3314700"/>
          <p14:tracePt t="60646" x="5175250" y="3314700"/>
          <p14:tracePt t="60715" x="5175250" y="3308350"/>
          <p14:tracePt t="60731" x="5175250" y="3302000"/>
          <p14:tracePt t="60743" x="5168900" y="3302000"/>
          <p14:tracePt t="60755" x="5168900" y="3289300"/>
          <p14:tracePt t="60769" x="5162550" y="3289300"/>
          <p14:tracePt t="60786" x="5149850" y="3276600"/>
          <p14:tracePt t="60948" x="5149850" y="3270250"/>
          <p14:tracePt t="60955" x="5149850" y="3263900"/>
          <p14:tracePt t="60983" x="5149850" y="3257550"/>
          <p14:tracePt t="61003" x="5149850" y="3251200"/>
          <p14:tracePt t="61061" x="5143500" y="3251200"/>
          <p14:tracePt t="61071" x="5137150" y="3251200"/>
          <p14:tracePt t="61083" x="5130800" y="3251200"/>
          <p14:tracePt t="61101" x="5124450" y="3251200"/>
          <p14:tracePt t="61167" x="5130800" y="3251200"/>
          <p14:tracePt t="61186" x="5162550" y="3251200"/>
          <p14:tracePt t="61205" x="5181600" y="3251200"/>
          <p14:tracePt t="61243" x="5194300" y="3251200"/>
          <p14:tracePt t="61252" x="5207000" y="3251200"/>
          <p14:tracePt t="61281" x="5238750" y="3263900"/>
          <p14:tracePt t="61288" x="5251450" y="3263900"/>
          <p14:tracePt t="61301" x="5289550" y="3270250"/>
          <p14:tracePt t="61312" x="5302250" y="3270250"/>
          <p14:tracePt t="61325" x="5327650" y="3276600"/>
          <p14:tracePt t="61336" x="5340350" y="3282950"/>
          <p14:tracePt t="61343" x="5353050" y="3282950"/>
          <p14:tracePt t="61355" x="5378450" y="3282950"/>
          <p14:tracePt t="61369" x="5391150" y="3282950"/>
          <p14:tracePt t="61386" x="5435600" y="3257550"/>
          <p14:tracePt t="61404" x="5467350" y="3238500"/>
          <p14:tracePt t="61420" x="5492750" y="3225800"/>
          <p14:tracePt t="61435" x="5511800" y="3219450"/>
          <p14:tracePt t="61455" x="5518150" y="3213100"/>
          <p14:tracePt t="61469" x="5524500" y="3206750"/>
          <p14:tracePt t="61487" x="5518150" y="3194050"/>
          <p14:tracePt t="61505" x="5499100" y="3181350"/>
          <p14:tracePt t="61518" x="5461000" y="3175000"/>
          <p14:tracePt t="61541" x="5365750" y="3162300"/>
          <p14:tracePt t="61556" x="5289550" y="3162300"/>
          <p14:tracePt t="61569" x="5187950" y="3162300"/>
          <p14:tracePt t="61588" x="4953000" y="3219450"/>
          <p14:tracePt t="61601" x="4908550" y="3263900"/>
          <p14:tracePt t="61620" x="4927600" y="3352800"/>
          <p14:tracePt t="61638" x="5054600" y="3409950"/>
          <p14:tracePt t="61654" x="5187950" y="3454400"/>
          <p14:tracePt t="61669" x="5270500" y="3473450"/>
          <p14:tracePt t="61684" x="5276850" y="3479800"/>
          <p14:tracePt t="61701" x="5207000" y="3479800"/>
          <p14:tracePt t="61719" x="5060950" y="3441700"/>
          <p14:tracePt t="61737" x="4889500" y="3365500"/>
          <p14:tracePt t="61755" x="4730750" y="3282950"/>
          <p14:tracePt t="61770" x="4718050" y="3263900"/>
          <p14:tracePt t="61786" x="4724400" y="3251200"/>
          <p14:tracePt t="61803" x="4762500" y="3244850"/>
          <p14:tracePt t="61818" x="4787900" y="3244850"/>
          <p14:tracePt t="61852" x="4762500" y="3244850"/>
          <p14:tracePt t="61868" x="4705350" y="3244850"/>
          <p14:tracePt t="61886" x="4629150" y="3244850"/>
          <p14:tracePt t="61903" x="4597400" y="3244850"/>
          <p14:tracePt t="61935" x="4591050" y="3244850"/>
          <p14:tracePt t="61956" x="4584700" y="3244850"/>
          <p14:tracePt t="61969" x="4572000" y="3244850"/>
          <p14:tracePt t="61975" x="4540250" y="3244850"/>
          <p14:tracePt t="61987" x="4406900" y="3244850"/>
          <p14:tracePt t="62003" x="4254500" y="3244850"/>
          <p14:tracePt t="62020" x="4064000" y="3238500"/>
          <p14:tracePt t="62036" x="3905250" y="3213100"/>
          <p14:tracePt t="62056" x="3708400" y="3168650"/>
          <p14:tracePt t="62062" x="3625850" y="3155950"/>
          <p14:tracePt t="62070" x="3536950" y="3136900"/>
          <p14:tracePt t="62086" x="3327400" y="3105150"/>
          <p14:tracePt t="62117" x="3136900" y="3092450"/>
          <p14:tracePt t="62135" x="3117850" y="3092450"/>
          <p14:tracePt t="62152" x="3117850" y="3098800"/>
          <p14:tracePt t="62186" x="3162300" y="3098800"/>
          <p14:tracePt t="62227" x="3168650" y="3098800"/>
          <p14:tracePt t="62240" x="3181350" y="3098800"/>
          <p14:tracePt t="62256" x="3225800" y="3098800"/>
          <p14:tracePt t="62274" x="3314700" y="3117850"/>
          <p14:tracePt t="62283" x="3340100" y="3124200"/>
          <p14:tracePt t="62299" x="3378200" y="3136900"/>
          <p14:tracePt t="62334" x="3435350" y="3149600"/>
          <p14:tracePt t="62352" x="3467100" y="3155950"/>
          <p14:tracePt t="62371" x="3562350" y="3168650"/>
          <p14:tracePt t="62387" x="3790950" y="3181350"/>
          <p14:tracePt t="62404" x="4064000" y="3181350"/>
          <p14:tracePt t="62424" x="4356100" y="3181350"/>
          <p14:tracePt t="62437" x="4768850" y="3181350"/>
          <p14:tracePt t="62463" x="5251450" y="3206750"/>
          <p14:tracePt t="62470" x="5365750" y="3225800"/>
          <p14:tracePt t="62483" x="5524500" y="3238500"/>
          <p14:tracePt t="62495" x="5581650" y="3244850"/>
          <p14:tracePt t="62518" x="5664200" y="3251200"/>
          <p14:tracePt t="62536" x="5670550" y="3251200"/>
          <p14:tracePt t="62563" x="5657850" y="3251200"/>
          <p14:tracePt t="62573" x="5638800" y="3251200"/>
          <p14:tracePt t="62582" x="5626100" y="3251200"/>
          <p14:tracePt t="62600" x="5619750" y="3251200"/>
          <p14:tracePt t="62629" x="5613400" y="3251200"/>
          <p14:tracePt t="62638" x="5607050" y="3251200"/>
          <p14:tracePt t="62667" x="5397500" y="3257550"/>
          <p14:tracePt t="62685" x="5137150" y="3270250"/>
          <p14:tracePt t="62701" x="4787900" y="3282950"/>
          <p14:tracePt t="62736" x="3702050" y="3352800"/>
          <p14:tracePt t="62754" x="2889250" y="3359150"/>
          <p14:tracePt t="62769" x="2546350" y="3321050"/>
          <p14:tracePt t="62786" x="2343150" y="3295650"/>
          <p14:tracePt t="62802" x="2273300" y="3289300"/>
          <p14:tracePt t="62821" x="2235200" y="3289300"/>
          <p14:tracePt t="62851" x="2222500" y="3289300"/>
          <p14:tracePt t="62949" x="2216150" y="3289300"/>
          <p14:tracePt t="62980" x="2209800" y="3289300"/>
          <p14:tracePt t="63060" x="2228850" y="3289300"/>
          <p14:tracePt t="63069" x="2247900" y="3289300"/>
          <p14:tracePt t="63083" x="2317750" y="3289300"/>
          <p14:tracePt t="63100" x="2444750" y="3289300"/>
          <p14:tracePt t="63138" x="3092450" y="3289300"/>
          <p14:tracePt t="63151" x="3282950" y="3289300"/>
          <p14:tracePt t="63171" x="3981450" y="3270250"/>
          <p14:tracePt t="63186" x="4375150" y="3270250"/>
          <p14:tracePt t="63202" x="4826000" y="3270250"/>
          <p14:tracePt t="63221" x="5092700" y="3270250"/>
          <p14:tracePt t="63237" x="5200650" y="3282950"/>
          <p14:tracePt t="63252" x="5207000" y="3282950"/>
          <p14:tracePt t="63269" x="5194300" y="3282950"/>
          <p14:tracePt t="63285" x="5168900" y="3282950"/>
          <p14:tracePt t="63318" x="5162550" y="3282950"/>
          <p14:tracePt t="63363" x="5156200" y="3282950"/>
          <p14:tracePt t="63376" x="5130800" y="3282950"/>
          <p14:tracePt t="63396" x="4978400" y="3282950"/>
          <p14:tracePt t="63411" x="4794250" y="3282950"/>
          <p14:tracePt t="63426" x="4546600" y="3282950"/>
          <p14:tracePt t="63438" x="4394200" y="3282950"/>
          <p14:tracePt t="63467" x="3543300" y="3282950"/>
          <p14:tracePt t="63489" x="3105150" y="3282950"/>
          <p14:tracePt t="63501" x="3035300" y="3276600"/>
          <p14:tracePt t="63517" x="2978150" y="3270250"/>
          <p14:tracePt t="63535" x="2971800" y="3270250"/>
          <p14:tracePt t="63555" x="2978150" y="3263900"/>
          <p14:tracePt t="63570" x="2984500" y="3263900"/>
          <p14:tracePt t="63659" x="2984500" y="3257550"/>
          <p14:tracePt t="63676" x="2965450" y="3244850"/>
          <p14:tracePt t="63691" x="2914650" y="3225800"/>
          <p14:tracePt t="63705" x="2895600" y="3225800"/>
          <p14:tracePt t="63718" x="2857500" y="3213100"/>
          <p14:tracePt t="63738" x="2794000" y="3200400"/>
          <p14:tracePt t="63752" x="2755900" y="3194050"/>
          <p14:tracePt t="63770" x="2679700" y="3181350"/>
          <p14:tracePt t="63786" x="2641600" y="3181350"/>
          <p14:tracePt t="63804" x="2622550" y="3181350"/>
          <p14:tracePt t="63820" x="2609850" y="3181350"/>
          <p14:tracePt t="63882" x="2616200" y="3181350"/>
          <p14:tracePt t="63941" x="2616200" y="3187700"/>
          <p14:tracePt t="63957" x="2628900" y="3206750"/>
          <p14:tracePt t="63968" x="2635250" y="3213100"/>
          <p14:tracePt t="63987" x="2635250" y="3219450"/>
          <p14:tracePt t="64019" x="2635250" y="3225800"/>
          <p14:tracePt t="64200" x="2654300" y="3225800"/>
          <p14:tracePt t="64211" x="2686050" y="3232150"/>
          <p14:tracePt t="64229" x="2755900" y="3232150"/>
          <p14:tracePt t="64241" x="2889250" y="3244850"/>
          <p14:tracePt t="64250" x="2984500" y="3251200"/>
          <p14:tracePt t="64267" x="3257550" y="3257550"/>
          <p14:tracePt t="64284" x="3721100" y="3257550"/>
          <p14:tracePt t="64302" x="4222750" y="3257550"/>
          <p14:tracePt t="64335" x="5276850" y="3282950"/>
          <p14:tracePt t="64357" x="5524500" y="3295650"/>
          <p14:tracePt t="64371" x="5530850" y="3295650"/>
          <p14:tracePt t="64396" x="5524500" y="3295650"/>
          <p14:tracePt t="64406" x="5518150" y="3295650"/>
          <p14:tracePt t="64466" x="5530850" y="3295650"/>
          <p14:tracePt t="64498" x="5537200" y="3295650"/>
          <p14:tracePt t="64619" x="5537200" y="3302000"/>
          <p14:tracePt t="64629" x="5537200" y="3308350"/>
          <p14:tracePt t="64642" x="5537200" y="3314700"/>
          <p14:tracePt t="64651" x="5537200" y="3321050"/>
          <p14:tracePt t="64669" x="5537200" y="3327400"/>
          <p14:tracePt t="64689" x="5537200" y="3340100"/>
          <p14:tracePt t="64706" x="5537200" y="3352800"/>
          <p14:tracePt t="64720" x="5568950" y="3365500"/>
          <p14:tracePt t="64734" x="5588000" y="3365500"/>
          <p14:tracePt t="64750" x="5600700" y="3365500"/>
          <p14:tracePt t="65059" x="5594350" y="3352800"/>
          <p14:tracePt t="65068" x="5568950" y="3321050"/>
          <p14:tracePt t="65083" x="5530850" y="3282950"/>
          <p14:tracePt t="65101" x="5486400" y="3238500"/>
          <p14:tracePt t="65138" x="5467350" y="3187700"/>
          <p14:tracePt t="65156" x="5467350" y="3175000"/>
          <p14:tracePt t="65172" x="5467350" y="3168650"/>
          <p14:tracePt t="65283" x="5467350" y="3162300"/>
          <p14:tracePt t="65613" x="5416550" y="3162300"/>
          <p14:tracePt t="65621" x="5365750" y="3162300"/>
          <p14:tracePt t="65637" x="5264150" y="3155950"/>
          <p14:tracePt t="65651" x="5175250" y="3155950"/>
          <p14:tracePt t="65666" x="5143500" y="3155950"/>
          <p14:tracePt t="65684" x="5010150" y="3155950"/>
          <p14:tracePt t="65700" x="4927600" y="3155950"/>
          <p14:tracePt t="65733" x="4826000" y="3155950"/>
          <p14:tracePt t="65756" x="4768850" y="3155950"/>
          <p14:tracePt t="65768" x="4743450" y="3155950"/>
          <p14:tracePt t="65783" x="4692650" y="3155950"/>
          <p14:tracePt t="65803" x="4597400" y="3155950"/>
          <p14:tracePt t="65819" x="4495800" y="3155950"/>
          <p14:tracePt t="65836" x="4362450" y="3155950"/>
          <p14:tracePt t="65852" x="4216400" y="3155950"/>
          <p14:tracePt t="65869" x="4114800" y="3155950"/>
          <p14:tracePt t="65885" x="4025900" y="3155950"/>
          <p14:tracePt t="65903" x="3905250" y="3155950"/>
          <p14:tracePt t="65934" x="3651250" y="3155950"/>
          <p14:tracePt t="65952" x="3549650" y="3155950"/>
          <p14:tracePt t="65970" x="3416300" y="3155950"/>
          <p14:tracePt t="65987" x="3321050" y="3155950"/>
          <p14:tracePt t="66005" x="3225800" y="3149600"/>
          <p14:tracePt t="66022" x="3162300" y="3143250"/>
          <p14:tracePt t="66025" x="3136900" y="3143250"/>
          <p14:tracePt t="66033" x="3098800" y="3143250"/>
          <p14:tracePt t="66052" x="3041650" y="3143250"/>
          <p14:tracePt t="66069" x="3003550" y="3143250"/>
          <p14:tracePt t="66086" x="2965450" y="3143250"/>
          <p14:tracePt t="66103" x="2940050" y="3143250"/>
          <p14:tracePt t="66134" x="2889250" y="3136900"/>
          <p14:tracePt t="66154" x="2832100" y="3130550"/>
          <p14:tracePt t="66170" x="2774950" y="3130550"/>
          <p14:tracePt t="66200" x="2736850" y="3130550"/>
          <p14:tracePt t="66204" x="2730500" y="3130550"/>
          <p14:tracePt t="66218" x="2724150" y="3130550"/>
          <p14:tracePt t="66237" x="2711450" y="3130550"/>
          <p14:tracePt t="66268" x="2705100" y="3130550"/>
          <p14:tracePt t="66300" x="2705100" y="3136900"/>
          <p14:tracePt t="66309" x="2705100" y="3149600"/>
          <p14:tracePt t="66321" x="2705100" y="3175000"/>
          <p14:tracePt t="66334" x="2705100" y="3187700"/>
          <p14:tracePt t="66350" x="2705100" y="3219450"/>
          <p14:tracePt t="66368" x="2705100" y="3263900"/>
          <p14:tracePt t="66384" x="2705100" y="3321050"/>
          <p14:tracePt t="66403" x="2705100" y="3479800"/>
          <p14:tracePt t="66422" x="2705100" y="3594100"/>
          <p14:tracePt t="66427" x="2705100" y="3651250"/>
          <p14:tracePt t="66433" x="2705100" y="3708400"/>
          <p14:tracePt t="66452" x="2711450" y="3860800"/>
          <p14:tracePt t="66468" x="2730500" y="4032250"/>
          <p14:tracePt t="66485" x="2743200" y="4178300"/>
          <p14:tracePt t="66503" x="2743200" y="4273550"/>
          <p14:tracePt t="66537" x="2724150" y="4483100"/>
          <p14:tracePt t="66553" x="2711450" y="4559300"/>
          <p14:tracePt t="66570" x="2705100" y="4622800"/>
          <p14:tracePt t="66588" x="2692400" y="4686300"/>
          <p14:tracePt t="66604" x="2679700" y="4724400"/>
          <p14:tracePt t="66628" x="2673350" y="4826000"/>
          <p14:tracePt t="66636" x="2673350" y="4857750"/>
          <p14:tracePt t="66670" x="2673350" y="5003800"/>
          <p14:tracePt t="66686" x="2673350" y="5054600"/>
          <p14:tracePt t="66702" x="2673350" y="5086350"/>
          <p14:tracePt t="66734" x="2660650" y="5118100"/>
          <p14:tracePt t="66754" x="2641600" y="5137150"/>
          <p14:tracePt t="66769" x="2635250" y="5156200"/>
          <p14:tracePt t="66785" x="2635250" y="5187950"/>
          <p14:tracePt t="66802" x="2647950" y="5232400"/>
          <p14:tracePt t="66822" x="2660650" y="5257800"/>
          <p14:tracePt t="66827" x="2660650" y="5270500"/>
          <p14:tracePt t="66833" x="2667000" y="5276850"/>
          <p14:tracePt t="66851" x="2667000" y="5289550"/>
          <p14:tracePt t="66868" x="2667000" y="5295900"/>
          <p14:tracePt t="66886" x="2667000" y="5302250"/>
          <p14:tracePt t="66904" x="2660650" y="5321300"/>
          <p14:tracePt t="66918" x="2654300" y="5334000"/>
          <p14:tracePt t="66941" x="2654300" y="5378450"/>
          <p14:tracePt t="66957" x="2654300" y="5397500"/>
          <p14:tracePt t="66971" x="2647950" y="5416550"/>
          <p14:tracePt t="67003" x="2641600" y="5435600"/>
          <p14:tracePt t="67019" x="2641600" y="5441950"/>
          <p14:tracePt t="67036" x="2641600" y="5448300"/>
          <p14:tracePt t="67066" x="2641600" y="5454650"/>
          <p14:tracePt t="67085" x="2641600" y="5461000"/>
          <p14:tracePt t="67105" x="2660650" y="5467350"/>
          <p14:tracePt t="67124" x="2660650" y="5473700"/>
          <p14:tracePt t="67137" x="2667000" y="5480050"/>
          <p14:tracePt t="67158" x="2679700" y="5480050"/>
          <p14:tracePt t="67172" x="2698750" y="5499100"/>
          <p14:tracePt t="67188" x="2724150" y="5511800"/>
          <p14:tracePt t="67207" x="2755900" y="5524500"/>
          <p14:tracePt t="67209" x="2768600" y="5524500"/>
          <p14:tracePt t="67218" x="2781300" y="5524500"/>
          <p14:tracePt t="67235" x="2806700" y="5530850"/>
          <p14:tracePt t="67252" x="2832100" y="5537200"/>
          <p14:tracePt t="67273" x="2857500" y="5543550"/>
          <p14:tracePt t="67290" x="2857500" y="5549900"/>
          <p14:tracePt t="67302" x="2863850" y="5549900"/>
          <p14:tracePt t="67335" x="2908300" y="5568950"/>
          <p14:tracePt t="67352" x="2921000" y="5568950"/>
          <p14:tracePt t="67369" x="2933700" y="5575300"/>
          <p14:tracePt t="67522" x="2940050" y="5575300"/>
          <p14:tracePt t="67533" x="2959100" y="5575300"/>
          <p14:tracePt t="67555" x="2997200" y="5575300"/>
          <p14:tracePt t="67566" x="3092450" y="5575300"/>
          <p14:tracePt t="67588" x="3302000" y="5575300"/>
          <p14:tracePt t="67603" x="3524250" y="5575300"/>
          <p14:tracePt t="67612" x="3632200" y="5575300"/>
          <p14:tracePt t="67630" x="3892550" y="5575300"/>
          <p14:tracePt t="67646" x="4140200" y="5575300"/>
          <p14:tracePt t="67672" x="4311650" y="5594350"/>
          <p14:tracePt t="67685" x="4394200" y="5600700"/>
          <p14:tracePt t="67706" x="4457700" y="5607050"/>
          <p14:tracePt t="67718" x="4483100" y="5607050"/>
          <p14:tracePt t="67737" x="4489450" y="5607050"/>
          <p14:tracePt t="67753" x="4508500" y="5607050"/>
          <p14:tracePt t="67769" x="4546600" y="5600700"/>
          <p14:tracePt t="67785" x="4591050" y="5600700"/>
          <p14:tracePt t="67803" x="4616450" y="5600700"/>
          <p14:tracePt t="67817" x="4622800" y="5600700"/>
          <p14:tracePt t="67874" x="4629150" y="5600700"/>
          <p14:tracePt t="67884" x="4635500" y="5600700"/>
          <p14:tracePt t="67903" x="4660900" y="5607050"/>
          <p14:tracePt t="67918" x="4699000" y="5607050"/>
          <p14:tracePt t="67954" x="4775200" y="5626100"/>
          <p14:tracePt t="67970" x="4787900" y="5626100"/>
          <p14:tracePt t="68051" x="4794250" y="5626100"/>
          <p14:tracePt t="68073" x="4800600" y="5626100"/>
          <p14:tracePt t="68122" x="4806950" y="5626100"/>
          <p14:tracePt t="68137" x="4813300" y="5632450"/>
          <p14:tracePt t="68152" x="4819650" y="5632450"/>
          <p14:tracePt t="68171" x="4832350" y="5632450"/>
          <p14:tracePt t="68186" x="4845050" y="5638800"/>
          <p14:tracePt t="68205" x="4851400" y="5645150"/>
          <p14:tracePt t="68220" x="4857750" y="5645150"/>
          <p14:tracePt t="68236" x="4889500" y="5657850"/>
          <p14:tracePt t="68267" x="4972050" y="5638800"/>
          <p14:tracePt t="68286" x="4978400" y="5638800"/>
          <p14:tracePt t="68590" x="4978400" y="5632450"/>
          <p14:tracePt t="68600" x="4978400" y="5626100"/>
          <p14:tracePt t="68646" x="4978400" y="5619750"/>
          <p14:tracePt t="68669" x="4978400" y="5613400"/>
          <p14:tracePt t="68701" x="4978400" y="5607050"/>
          <p14:tracePt t="68740" x="4978400" y="5600700"/>
          <p14:tracePt t="74079" x="4959350" y="5549900"/>
          <p14:tracePt t="74094" x="4787900" y="5295900"/>
          <p14:tracePt t="74113" x="4565650" y="5156200"/>
          <p14:tracePt t="74124" x="4318000" y="4959350"/>
          <p14:tracePt t="74150" x="4152900" y="4826000"/>
          <p14:tracePt t="74167" x="4051300" y="4762500"/>
          <p14:tracePt t="74191" x="3930650" y="4565650"/>
          <p14:tracePt t="74200" x="3911600" y="4495800"/>
          <p14:tracePt t="74217" x="3911600" y="4387850"/>
          <p14:tracePt t="74236" x="3905250" y="4254500"/>
          <p14:tracePt t="74251" x="3860800" y="4108450"/>
          <p14:tracePt t="74268" x="3746500" y="3886200"/>
          <p14:tracePt t="74286" x="3492500" y="3581400"/>
          <p14:tracePt t="74303" x="3111500" y="3238500"/>
          <p14:tracePt t="74317" x="2686050" y="2857500"/>
          <p14:tracePt t="74333" x="2425700" y="2616200"/>
          <p14:tracePt t="74367" x="2393950" y="2540000"/>
          <p14:tracePt t="74384" x="2489200" y="2514600"/>
          <p14:tracePt t="74403" x="2609850" y="2463800"/>
          <p14:tracePt t="74420" x="2768600" y="2286000"/>
          <p14:tracePt t="74435" x="2825750" y="2152650"/>
          <p14:tracePt t="74452" x="2863850" y="2038350"/>
          <p14:tracePt t="74470" x="2901950" y="1930400"/>
          <p14:tracePt t="74488" x="2940050" y="1841500"/>
          <p14:tracePt t="74503" x="2946400" y="1758950"/>
          <p14:tracePt t="74519" x="2946400" y="1733550"/>
          <p14:tracePt t="74534" x="2946400" y="1727200"/>
          <p14:tracePt t="74806" x="2946400" y="1746250"/>
          <p14:tracePt t="74830" x="2952750" y="1771650"/>
          <p14:tracePt t="74853" x="2978150" y="1790700"/>
          <p14:tracePt t="74884" x="2984500" y="1797050"/>
          <p14:tracePt t="74893" x="2997200" y="1809750"/>
          <p14:tracePt t="74910" x="3009900" y="1835150"/>
          <p14:tracePt t="74928" x="3016250" y="1854200"/>
          <p14:tracePt t="74932" x="3016250" y="1873250"/>
          <p14:tracePt t="74945" x="3022600" y="1898650"/>
          <p14:tracePt t="74959" x="3028950" y="1936750"/>
          <p14:tracePt t="74976" x="3028950" y="1981200"/>
          <p14:tracePt t="74988" x="3028950" y="2006600"/>
          <p14:tracePt t="75021" x="3016250" y="2025650"/>
          <p14:tracePt t="75039" x="3009900" y="2038350"/>
          <p14:tracePt t="75052" x="3003550" y="2051050"/>
          <p14:tracePt t="75155" x="3003550" y="2044700"/>
          <p14:tracePt t="75165" x="3009900" y="2019300"/>
          <p14:tracePt t="75180" x="3048000" y="1943100"/>
          <p14:tracePt t="75190" x="3073400" y="1905000"/>
          <p14:tracePt t="75206" x="3168650" y="1847850"/>
          <p14:tracePt t="75219" x="3346450" y="1822450"/>
          <p14:tracePt t="75238" x="3606800" y="1822450"/>
          <p14:tracePt t="75254" x="3937000" y="1879600"/>
          <p14:tracePt t="75271" x="4159250" y="2000250"/>
          <p14:tracePt t="75286" x="4248150" y="2127250"/>
          <p14:tracePt t="75303" x="4267200" y="2266950"/>
          <p14:tracePt t="75318" x="4254500" y="2336800"/>
          <p14:tracePt t="75351" x="4133850" y="2393950"/>
          <p14:tracePt t="75371" x="4038600" y="2406650"/>
          <p14:tracePt t="75385" x="4025900" y="2406650"/>
          <p14:tracePt t="75550" x="4025900" y="2413000"/>
          <p14:tracePt t="75562" x="4025900" y="2438400"/>
          <p14:tracePt t="75573" x="4025900" y="2463800"/>
          <p14:tracePt t="75585" x="4025900" y="2501900"/>
          <p14:tracePt t="75598" x="4025900" y="2571750"/>
          <p14:tracePt t="75621" x="4044950" y="2647950"/>
          <p14:tracePt t="75638" x="4051300" y="2673350"/>
          <p14:tracePt t="75652" x="4051300" y="2698750"/>
          <p14:tracePt t="75669" x="4051300" y="2730500"/>
          <p14:tracePt t="75687" x="4051300" y="2749550"/>
          <p14:tracePt t="75702" x="4051300" y="2768600"/>
          <p14:tracePt t="75719" x="4051300" y="2781300"/>
          <p14:tracePt t="75751" x="4051300" y="2787650"/>
          <p14:tracePt t="75828" x="4051300" y="2794000"/>
          <p14:tracePt t="75855" x="4051300" y="2800350"/>
          <p14:tracePt t="75886" x="4051300" y="2806700"/>
          <p14:tracePt t="75939" x="4044950" y="2813050"/>
          <p14:tracePt t="75949" x="4038600" y="2819400"/>
          <p14:tracePt t="75959" x="4038600" y="2825750"/>
          <p14:tracePt t="75971" x="4032250" y="2851150"/>
          <p14:tracePt t="75985" x="4032250" y="2857500"/>
          <p14:tracePt t="76004" x="4019550" y="2901950"/>
          <p14:tracePt t="76018" x="4000500" y="2927350"/>
          <p14:tracePt t="76035" x="3994150" y="2959100"/>
          <p14:tracePt t="76053" x="3987800" y="3003550"/>
          <p14:tracePt t="76085" x="3981450" y="3111500"/>
          <p14:tracePt t="76102" x="3981450" y="3143250"/>
          <p14:tracePt t="76119" x="3981450" y="3162300"/>
          <p14:tracePt t="76151" x="3981450" y="3175000"/>
          <p14:tracePt t="76928" x="3962400" y="3175000"/>
          <p14:tracePt t="76950" x="3803650" y="3079750"/>
          <p14:tracePt t="76967" x="3670300" y="2959100"/>
          <p14:tracePt t="76984" x="3568700" y="2794000"/>
          <p14:tracePt t="77000" x="3498850" y="2584450"/>
          <p14:tracePt t="77033" x="3479800" y="2203450"/>
          <p14:tracePt t="77053" x="3505200" y="2133600"/>
          <p14:tracePt t="77067" x="3530600" y="2127250"/>
          <p14:tracePt t="82224" x="3530600" y="2152650"/>
          <p14:tracePt t="82237" x="3556000" y="2209800"/>
          <p14:tracePt t="82250" x="3568700" y="2241550"/>
          <p14:tracePt t="82269" x="3651250" y="2286000"/>
          <p14:tracePt t="82287" x="3657600" y="2286000"/>
          <p14:tracePt t="82317" x="3657600" y="2292350"/>
          <p14:tracePt t="82344" x="3657600" y="2298700"/>
          <p14:tracePt t="82368" x="3657600" y="2336800"/>
          <p14:tracePt t="82394" x="3663950" y="2343150"/>
          <p14:tracePt t="82797" x="3663950" y="2336800"/>
          <p14:tracePt t="82807" x="3663950" y="2330450"/>
          <p14:tracePt t="82822" x="3663950" y="2324100"/>
          <p14:tracePt t="82838" x="3663950" y="2317750"/>
          <p14:tracePt t="83681" x="3663950" y="2324100"/>
          <p14:tracePt t="83688" x="3663950" y="2336800"/>
          <p14:tracePt t="83701" x="3663950" y="2349500"/>
          <p14:tracePt t="83715" x="3663950" y="2374900"/>
          <p14:tracePt t="83735" x="3663950" y="2400300"/>
          <p14:tracePt t="83750" x="3657600" y="2438400"/>
          <p14:tracePt t="83769" x="3638550" y="2482850"/>
          <p14:tracePt t="83786" x="3632200" y="2501900"/>
          <p14:tracePt t="83805" x="3613150" y="2514600"/>
          <p14:tracePt t="83824" x="3594100" y="2520950"/>
          <p14:tracePt t="83835" x="3562350" y="2533650"/>
          <p14:tracePt t="83850" x="3536950" y="2546350"/>
          <p14:tracePt t="83866" x="3524250" y="2552700"/>
          <p14:tracePt t="83877" x="3486150" y="2559050"/>
          <p14:tracePt t="83891" x="3441700" y="2565400"/>
          <p14:tracePt t="83901" x="3416300" y="2565400"/>
          <p14:tracePt t="83917" x="3340100" y="2565400"/>
          <p14:tracePt t="83937" x="3200400" y="2546350"/>
          <p14:tracePt t="83953" x="3086100" y="2533650"/>
          <p14:tracePt t="83970" x="3009900" y="2520950"/>
          <p14:tracePt t="83984" x="2952750" y="2508250"/>
          <p14:tracePt t="84004" x="2927350" y="2501900"/>
          <p14:tracePt t="84020" x="2914650" y="2495550"/>
          <p14:tracePt t="84084" x="2908300" y="2482850"/>
          <p14:tracePt t="84096" x="2901950" y="2451100"/>
          <p14:tracePt t="84110" x="2901950" y="2438400"/>
          <p14:tracePt t="84120" x="2901950" y="2387600"/>
          <p14:tracePt t="84133" x="2901950" y="2368550"/>
          <p14:tracePt t="84140" x="2901950" y="2349500"/>
          <p14:tracePt t="84152" x="2901950" y="2311400"/>
          <p14:tracePt t="84169" x="2895600" y="2286000"/>
          <p14:tracePt t="84186" x="2895600" y="2273300"/>
          <p14:tracePt t="84201" x="2895600" y="2241550"/>
          <p14:tracePt t="84220" x="2895600" y="2209800"/>
          <p14:tracePt t="84225" x="2908300" y="2197100"/>
          <p14:tracePt t="84232" x="2914650" y="2184400"/>
          <p14:tracePt t="84243" x="2927350" y="2171700"/>
          <p14:tracePt t="84253" x="2933700" y="2152650"/>
          <p14:tracePt t="84269" x="2965450" y="2133600"/>
          <p14:tracePt t="84286" x="3003550" y="2108200"/>
          <p14:tracePt t="84302" x="3048000" y="2089150"/>
          <p14:tracePt t="84320" x="3124200" y="2051050"/>
          <p14:tracePt t="84336" x="3181350" y="2038350"/>
          <p14:tracePt t="84352" x="3257550" y="2019300"/>
          <p14:tracePt t="84370" x="3346450" y="1993900"/>
          <p14:tracePt t="84389" x="3441700" y="1981200"/>
          <p14:tracePt t="84394" x="3498850" y="1968500"/>
          <p14:tracePt t="84404" x="3562350" y="1968500"/>
          <p14:tracePt t="84419" x="3670300" y="1962150"/>
          <p14:tracePt t="84436" x="3797300" y="1968500"/>
          <p14:tracePt t="84452" x="3937000" y="2000250"/>
          <p14:tracePt t="84469" x="4076700" y="2051050"/>
          <p14:tracePt t="84502" x="4292600" y="2159000"/>
          <p14:tracePt t="84521" x="4330700" y="2197100"/>
          <p14:tracePt t="84534" x="4330700" y="2203450"/>
          <p14:tracePt t="84552" x="4330700" y="2228850"/>
          <p14:tracePt t="84569" x="4318000" y="2254250"/>
          <p14:tracePt t="84589" x="4305300" y="2286000"/>
          <p14:tracePt t="84605" x="4298950" y="2311400"/>
          <p14:tracePt t="84622" x="4279900" y="2349500"/>
          <p14:tracePt t="84637" x="4260850" y="2381250"/>
          <p14:tracePt t="84649" x="4222750" y="2413000"/>
          <p14:tracePt t="84667" x="4184650" y="2444750"/>
          <p14:tracePt t="84686" x="4140200" y="2470150"/>
          <p14:tracePt t="84718" x="4095750" y="2501900"/>
          <p14:tracePt t="84737" x="4057650" y="2520950"/>
          <p14:tracePt t="84752" x="4025900" y="2533650"/>
          <p14:tracePt t="84771" x="3956050" y="2546350"/>
          <p14:tracePt t="84785" x="3848100" y="2571750"/>
          <p14:tracePt t="84804" x="3746500" y="2597150"/>
          <p14:tracePt t="84819" x="3683000" y="2609850"/>
          <p14:tracePt t="84837" x="3625850" y="2609850"/>
          <p14:tracePt t="84856" x="3536950" y="2603500"/>
          <p14:tracePt t="84867" x="3498850" y="2590800"/>
          <p14:tracePt t="84884" x="3441700" y="2565400"/>
          <p14:tracePt t="84901" x="3359150" y="2520950"/>
          <p14:tracePt t="84922" x="3232150" y="2400300"/>
          <p14:tracePt t="84936" x="3105150" y="2266950"/>
          <p14:tracePt t="84958" x="3022600" y="2159000"/>
          <p14:tracePt t="84973" x="2997200" y="2082800"/>
          <p14:tracePt t="84995" x="3009900" y="2019300"/>
          <p14:tracePt t="85002" x="3035300" y="1993900"/>
          <p14:tracePt t="85017" x="3092450" y="1955800"/>
          <p14:tracePt t="85029" x="3130550" y="1943100"/>
          <p14:tracePt t="85043" x="3263900" y="1924050"/>
          <p14:tracePt t="85056" x="3409950" y="1924050"/>
          <p14:tracePt t="85066" x="3492500" y="1924050"/>
          <p14:tracePt t="85087" x="3759200" y="2006600"/>
          <p14:tracePt t="85092" x="3892550" y="2089150"/>
          <p14:tracePt t="85105" x="4114800" y="2286000"/>
          <p14:tracePt t="85117" x="4184650" y="2374900"/>
          <p14:tracePt t="85139" x="4216400" y="2597150"/>
          <p14:tracePt t="85154" x="4146550" y="2698750"/>
          <p14:tracePt t="85173" x="4044950" y="2717800"/>
          <p14:tracePt t="85189" x="3898900" y="2679700"/>
          <p14:tracePt t="85204" x="3683000" y="2597150"/>
          <p14:tracePt t="85221" x="3429000" y="2495550"/>
          <p14:tracePt t="85237" x="3340100" y="2470150"/>
          <p14:tracePt t="85252" x="3333750" y="2463800"/>
          <p14:tracePt t="85268" x="3340100" y="2463800"/>
          <p14:tracePt t="85284" x="3390900" y="2463800"/>
          <p14:tracePt t="85318" x="3454400" y="2463800"/>
          <p14:tracePt t="85335" x="3454400" y="2470150"/>
          <p14:tracePt t="85352" x="3448050" y="2470150"/>
          <p14:tracePt t="85369" x="3435350" y="2470150"/>
          <p14:tracePt t="85395" x="3429000" y="2470150"/>
          <p14:tracePt t="85796" x="3409950" y="2476500"/>
          <p14:tracePt t="85808" x="3397250" y="2476500"/>
          <p14:tracePt t="85821" x="3378200" y="2482850"/>
          <p14:tracePt t="85852" x="3365500" y="2482850"/>
          <p14:tracePt t="86075" x="3365500" y="2489200"/>
          <p14:tracePt t="86086" x="3359150" y="2489200"/>
          <p14:tracePt t="86120" x="3346450" y="2489200"/>
          <p14:tracePt t="86142" x="3321050" y="2501900"/>
          <p14:tracePt t="86164" x="3302000" y="2508250"/>
          <p14:tracePt t="86506" x="3295650" y="2508250"/>
          <p14:tracePt t="86518" x="3295650" y="2514600"/>
          <p14:tracePt t="86536" x="3289300" y="2514600"/>
          <p14:tracePt t="86555" x="3276600" y="2520950"/>
          <p14:tracePt t="86675" x="3270250" y="2520950"/>
          <p14:tracePt t="86693" x="3263900" y="2520950"/>
          <p14:tracePt t="86789" x="3257550" y="2520950"/>
          <p14:tracePt t="86795" x="3251200" y="2527300"/>
          <p14:tracePt t="86814" x="3244850" y="2527300"/>
          <p14:tracePt t="86822" x="3232150" y="2527300"/>
          <p14:tracePt t="86852" x="3181350" y="2527300"/>
          <p14:tracePt t="86871" x="3162300" y="2520950"/>
          <p14:tracePt t="86888" x="3149600" y="2520950"/>
          <p14:tracePt t="86919" x="3130550" y="2514600"/>
          <p14:tracePt t="86941" x="3105150" y="2495550"/>
          <p14:tracePt t="86960" x="3092450" y="2470150"/>
          <p14:tracePt t="86991" x="3054350" y="2432050"/>
          <p14:tracePt t="87006" x="3022600" y="2400300"/>
          <p14:tracePt t="87027" x="2990850" y="2349500"/>
          <p14:tracePt t="87042" x="2978150" y="2317750"/>
          <p14:tracePt t="87057" x="2978150" y="2311400"/>
          <p14:tracePt t="87069" x="2978150" y="2292350"/>
          <p14:tracePt t="87087" x="2978150" y="2286000"/>
          <p14:tracePt t="87118" x="2990850" y="2254250"/>
          <p14:tracePt t="87137" x="3009900" y="2228850"/>
          <p14:tracePt t="87152" x="3016250" y="2216150"/>
          <p14:tracePt t="87213" x="3035300" y="2216150"/>
          <p14:tracePt t="87226" x="3067050" y="2216150"/>
          <p14:tracePt t="87238" x="3105150" y="2216150"/>
          <p14:tracePt t="87254" x="3149600" y="2216150"/>
          <p14:tracePt t="87271" x="3175000" y="2216150"/>
          <p14:tracePt t="87293" x="3181350" y="2216150"/>
          <p14:tracePt t="87339" x="3175000" y="2216150"/>
          <p14:tracePt t="87350" x="3175000" y="2222500"/>
          <p14:tracePt t="87365" x="3162300" y="2222500"/>
          <p14:tracePt t="87403" x="3155950" y="2222500"/>
          <p14:tracePt t="87436" x="3149600" y="2222500"/>
          <p14:tracePt t="87466" x="3143250" y="2222500"/>
          <p14:tracePt t="99676" x="3111500" y="2260600"/>
          <p14:tracePt t="99686" x="3003550" y="2349500"/>
          <p14:tracePt t="99700" x="2946400" y="2381250"/>
          <p14:tracePt t="99719" x="2844800" y="2438400"/>
          <p14:tracePt t="99735" x="2806700" y="2457450"/>
          <p14:tracePt t="99763" x="2806700" y="2470150"/>
          <p14:tracePt t="99776" x="2787650" y="2489200"/>
          <p14:tracePt t="99792" x="2774950" y="2489200"/>
          <p14:tracePt t="99823" x="2768600" y="2489200"/>
          <p14:tracePt t="100127" x="2768600" y="2482850"/>
          <p14:tracePt t="100152" x="2768600" y="2470150"/>
          <p14:tracePt t="100170" x="2768600" y="2463800"/>
          <p14:tracePt t="100190" x="2774950" y="2463800"/>
          <p14:tracePt t="100220" x="2781300" y="2457450"/>
          <p14:tracePt t="100248" x="2781300" y="2451100"/>
          <p14:tracePt t="100380" x="2781300" y="2444750"/>
          <p14:tracePt t="100803" x="2889250" y="2451100"/>
          <p14:tracePt t="100817" x="3028950" y="2489200"/>
          <p14:tracePt t="100846" x="3403600" y="2540000"/>
          <p14:tracePt t="100865" x="3587750" y="2552700"/>
          <p14:tracePt t="100895" x="3911600" y="2584450"/>
          <p14:tracePt t="100916" x="4000500" y="2590800"/>
          <p14:tracePt t="100935" x="4025900" y="2603500"/>
          <p14:tracePt t="100958" x="4025900" y="2616200"/>
          <p14:tracePt t="100980" x="4019550" y="2641600"/>
          <p14:tracePt t="100996" x="4013200" y="2647950"/>
          <p14:tracePt t="101006" x="4006850" y="2654300"/>
          <p14:tracePt t="101015" x="4006850" y="2660650"/>
          <p14:tracePt t="101037" x="3943350" y="2698750"/>
          <p14:tracePt t="101059" x="3784600" y="2774950"/>
          <p14:tracePt t="101072" x="3657600" y="2806700"/>
          <p14:tracePt t="101097" x="3397250" y="2844800"/>
          <p14:tracePt t="101106" x="3213100" y="2857500"/>
          <p14:tracePt t="101116" x="3175000" y="2857500"/>
          <p14:tracePt t="101134" x="3048000" y="2857500"/>
          <p14:tracePt t="101160" x="2876550" y="2863850"/>
          <p14:tracePt t="101177" x="2762250" y="2876550"/>
          <p14:tracePt t="101198" x="2705100" y="2876550"/>
          <p14:tracePt t="101208" x="2679700" y="2876550"/>
          <p14:tracePt t="101223" x="2628900" y="2876550"/>
          <p14:tracePt t="101242" x="2520950" y="2863850"/>
          <p14:tracePt t="101256" x="2400300" y="2832100"/>
          <p14:tracePt t="101285" x="2159000" y="2794000"/>
          <p14:tracePt t="101291" x="2101850" y="2781300"/>
          <p14:tracePt t="101301" x="2032000" y="2774950"/>
          <p14:tracePt t="101317" x="1854200" y="2730500"/>
          <p14:tracePt t="101351" x="1485900" y="2597150"/>
          <p14:tracePt t="101369" x="1346200" y="2533650"/>
          <p14:tracePt t="101387" x="1111250" y="2413000"/>
          <p14:tracePt t="101402" x="920750" y="2286000"/>
          <p14:tracePt t="101419" x="711200" y="2152650"/>
          <p14:tracePt t="101435" x="628650" y="2070100"/>
          <p14:tracePt t="101452" x="584200" y="2019300"/>
          <p14:tracePt t="101485" x="596900" y="1905000"/>
          <p14:tracePt t="101501" x="647700" y="1828800"/>
          <p14:tracePt t="101517" x="723900" y="1746250"/>
          <p14:tracePt t="101550" x="1035050" y="1530350"/>
          <p14:tracePt t="101569" x="1371600" y="1409700"/>
          <p14:tracePt t="101584" x="1727200" y="1327150"/>
          <p14:tracePt t="101602" x="2463800" y="1282700"/>
          <p14:tracePt t="101618" x="2997200" y="1270000"/>
          <p14:tracePt t="101635" x="3568700" y="1333500"/>
          <p14:tracePt t="101652" x="4191000" y="1441450"/>
          <p14:tracePt t="101670" x="4794250" y="1612900"/>
          <p14:tracePt t="101686" x="5314950" y="1790700"/>
          <p14:tracePt t="101703" x="5708650" y="1981200"/>
          <p14:tracePt t="101719" x="5975350" y="2159000"/>
          <p14:tracePt t="101751" x="6026150" y="2349500"/>
          <p14:tracePt t="101771" x="5924550" y="2489200"/>
          <p14:tracePt t="101787" x="5803900" y="2578100"/>
          <p14:tracePt t="101804" x="5664200" y="2647950"/>
          <p14:tracePt t="101819" x="5505450" y="2679700"/>
          <p14:tracePt t="101836" x="5378450" y="2686050"/>
          <p14:tracePt t="101851" x="5283200" y="2692400"/>
          <p14:tracePt t="101885" x="5257800" y="2698750"/>
          <p14:tracePt t="102326" x="5238750" y="2705100"/>
          <p14:tracePt t="102336" x="5226050" y="2711450"/>
          <p14:tracePt t="102349" x="5181600" y="2736850"/>
          <p14:tracePt t="102367" x="5118100" y="2762250"/>
          <p14:tracePt t="102385" x="5010150" y="2813050"/>
          <p14:tracePt t="102400" x="4959350" y="2838450"/>
          <p14:tracePt t="102418" x="4908550" y="2870200"/>
          <p14:tracePt t="102434" x="4819650" y="2895600"/>
          <p14:tracePt t="102453" x="4718050" y="2921000"/>
          <p14:tracePt t="102468" x="4603750" y="2933700"/>
          <p14:tracePt t="102483" x="4514850" y="2946400"/>
          <p14:tracePt t="102501" x="4457700" y="2952750"/>
          <p14:tracePt t="102519" x="4413250" y="2952750"/>
          <p14:tracePt t="102551" x="4400550" y="2952750"/>
          <p14:tracePt t="102628" x="4394200" y="2952750"/>
          <p14:tracePt t="102973" x="4387850" y="2952750"/>
          <p14:tracePt t="103026" x="4381500" y="2952750"/>
          <p14:tracePt t="103045" x="4375150" y="2952750"/>
          <p14:tracePt t="103057" x="4368800" y="2952750"/>
          <p14:tracePt t="103073" x="4362450" y="2952750"/>
          <p14:tracePt t="103322" x="4356100" y="2952750"/>
          <p14:tracePt t="103332" x="4356100" y="2959100"/>
          <p14:tracePt t="103341" x="4349750" y="2959100"/>
          <p14:tracePt t="103354" x="4343400" y="2959100"/>
          <p14:tracePt t="103369" x="4330700" y="2959100"/>
          <p14:tracePt t="103382" x="4324350" y="2959100"/>
          <p14:tracePt t="103388" x="4318000" y="2965450"/>
          <p14:tracePt t="103400" x="4305300" y="2965450"/>
          <p14:tracePt t="103419" x="4298950" y="2965450"/>
          <p14:tracePt t="103451" x="4292600" y="2965450"/>
          <p14:tracePt t="103478" x="4286250" y="2965450"/>
          <p14:tracePt t="104458" x="4279900" y="2971800"/>
          <p14:tracePt t="104469" x="4267200" y="2978150"/>
          <p14:tracePt t="104484" x="4260850" y="2978150"/>
          <p14:tracePt t="104504" x="4254500" y="2984500"/>
          <p14:tracePt t="104544" x="4248150" y="2984500"/>
          <p14:tracePt t="104566" x="4241800" y="2990850"/>
          <p14:tracePt t="104580" x="4229100" y="2997200"/>
          <p14:tracePt t="104602" x="4222750" y="2997200"/>
          <p14:tracePt t="104615" x="4216400" y="3009900"/>
          <p14:tracePt t="104633" x="4210050" y="3016250"/>
          <p14:tracePt t="104670" x="4210050" y="3022600"/>
          <p14:tracePt t="105035" x="4210050" y="3028950"/>
          <p14:tracePt t="105091" x="4203700" y="3028950"/>
          <p14:tracePt t="105107" x="4197350" y="3028950"/>
          <p14:tracePt t="105148" x="4197350" y="3022600"/>
          <p14:tracePt t="105230" x="4197350" y="3009900"/>
          <p14:tracePt t="105276" x="4191000" y="3003550"/>
          <p14:tracePt t="105284" x="4184650" y="2990850"/>
          <p14:tracePt t="105300" x="4184650" y="2984500"/>
          <p14:tracePt t="106755" x="4159250" y="2978150"/>
          <p14:tracePt t="106761" x="4114800" y="2971800"/>
          <p14:tracePt t="106770" x="4064000" y="2971800"/>
          <p14:tracePt t="106784" x="3937000" y="3009900"/>
          <p14:tracePt t="106802" x="3765550" y="3086100"/>
          <p14:tracePt t="106819" x="3454400" y="3168650"/>
          <p14:tracePt t="106835" x="3048000" y="3244850"/>
          <p14:tracePt t="106852" x="2508250" y="3352800"/>
          <p14:tracePt t="106868" x="1866900" y="3486150"/>
          <p14:tracePt t="106900" x="457200" y="3911600"/>
          <p14:tracePt t="119898" x="654050" y="641350"/>
          <p14:tracePt t="119907" x="1517650" y="685800"/>
          <p14:tracePt t="119920" x="2336800" y="774700"/>
          <p14:tracePt t="119939" x="3155950" y="850900"/>
          <p14:tracePt t="119954" x="3759200" y="927100"/>
          <p14:tracePt t="119971" x="4254500" y="977900"/>
          <p14:tracePt t="119994" x="4845050" y="1098550"/>
          <p14:tracePt t="120006" x="5022850" y="1104900"/>
          <p14:tracePt t="120025" x="5397500" y="1123950"/>
          <p14:tracePt t="120037" x="5461000" y="1123950"/>
          <p14:tracePt t="120057" x="5499100" y="1104900"/>
          <p14:tracePt t="120068" x="5499100" y="1098550"/>
          <p14:tracePt t="120084" x="5499100" y="1092200"/>
          <p14:tracePt t="120107" x="5499100" y="1098550"/>
          <p14:tracePt t="120134" x="5600700" y="1314450"/>
          <p14:tracePt t="120152" x="5822950" y="1651000"/>
          <p14:tracePt t="120169" x="5892800" y="1733550"/>
          <p14:tracePt t="120186" x="5911850" y="1784350"/>
          <p14:tracePt t="120206" x="5911850" y="1816100"/>
          <p14:tracePt t="120210" x="5911850" y="1835150"/>
          <p14:tracePt t="120216" x="5911850" y="1860550"/>
          <p14:tracePt t="120240" x="5911850" y="1936750"/>
          <p14:tracePt t="120254" x="5911850" y="1955800"/>
          <p14:tracePt t="120269" x="5911850" y="1974850"/>
          <p14:tracePt t="120283" x="5905500" y="1981200"/>
          <p14:tracePt t="120301" x="5905500" y="1987550"/>
          <p14:tracePt t="120333" x="5899150" y="1987550"/>
          <p14:tracePt t="120616" x="5899150" y="1993900"/>
          <p14:tracePt t="120667" x="5899150" y="2000250"/>
          <p14:tracePt t="120691" x="5905500" y="2025650"/>
          <p14:tracePt t="120709" x="5911850" y="2025650"/>
          <p14:tracePt t="121441" x="5924550" y="2025650"/>
          <p14:tracePt t="121455" x="5930900" y="2025650"/>
          <p14:tracePt t="121474" x="5937250" y="2025650"/>
          <p14:tracePt t="121485" x="5943600" y="2025650"/>
          <p14:tracePt t="121738" x="5949950" y="2025650"/>
          <p14:tracePt t="121856" x="5956300" y="2025650"/>
          <p14:tracePt t="122135" x="5969000" y="2025650"/>
          <p14:tracePt t="122144" x="5975350" y="2025650"/>
          <p14:tracePt t="122150" x="5988050" y="2025650"/>
          <p14:tracePt t="122166" x="6007100" y="2025650"/>
          <p14:tracePt t="122183" x="6038850" y="2025650"/>
          <p14:tracePt t="122202" x="6064250" y="2025650"/>
          <p14:tracePt t="122218" x="6083300" y="2025650"/>
          <p14:tracePt t="122235" x="6096000" y="2025650"/>
          <p14:tracePt t="124428" x="6083300" y="2025650"/>
          <p14:tracePt t="124437" x="6038850" y="2032000"/>
          <p14:tracePt t="124451" x="5962650" y="2051050"/>
          <p14:tracePt t="124467" x="5905500" y="2057400"/>
          <p14:tracePt t="124485" x="5873750" y="2057400"/>
          <p14:tracePt t="124530" x="5873750" y="2063750"/>
          <p14:tracePt t="124539" x="5880100" y="2063750"/>
          <p14:tracePt t="125181" x="5886450" y="2063750"/>
          <p14:tracePt t="125210" x="5911850" y="2063750"/>
          <p14:tracePt t="125217" x="5918200" y="2063750"/>
          <p14:tracePt t="125238" x="5930900" y="2063750"/>
          <p14:tracePt t="125254" x="5943600" y="2057400"/>
          <p14:tracePt t="125270" x="5956300" y="2051050"/>
          <p14:tracePt t="125285" x="5969000" y="2051050"/>
          <p14:tracePt t="125301" x="5975350" y="2051050"/>
          <p14:tracePt t="125336" x="5981700" y="2044700"/>
          <p14:tracePt t="125466" x="5981700" y="2038350"/>
          <p14:tracePt t="125635" x="5949950" y="2038350"/>
          <p14:tracePt t="125645" x="5905500" y="2044700"/>
          <p14:tracePt t="125652" x="5848350" y="2057400"/>
          <p14:tracePt t="125666" x="5734050" y="2082800"/>
          <p14:tracePt t="125687" x="5607050" y="2101850"/>
          <p14:tracePt t="125700" x="5492750" y="2108200"/>
          <p14:tracePt t="125716" x="5295900" y="2114550"/>
          <p14:tracePt t="125734" x="5022850" y="2114550"/>
          <p14:tracePt t="125755" x="4464050" y="2114550"/>
          <p14:tracePt t="125771" x="4171950" y="2114550"/>
          <p14:tracePt t="125793" x="3740150" y="2114550"/>
          <p14:tracePt t="125805" x="3600450" y="2114550"/>
          <p14:tracePt t="125826" x="3073400" y="2108200"/>
          <p14:tracePt t="125839" x="2870200" y="2108200"/>
          <p14:tracePt t="125857" x="2298700" y="2095500"/>
          <p14:tracePt t="125873" x="1606550" y="2095500"/>
          <p14:tracePt t="125888" x="1187450" y="2108200"/>
          <p14:tracePt t="125903" x="1041400" y="2127250"/>
          <p14:tracePt t="125919" x="647700" y="2190750"/>
          <p14:tracePt t="125936" x="457200" y="2209800"/>
          <p14:tracePt t="125955" x="260350" y="2222500"/>
          <p14:tracePt t="125969" x="82550" y="22225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8887-CD5D-5381-5B44-36525C8E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0CB8E-140C-E455-0E86-88686881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2: Random Forest Classifier</a:t>
            </a:r>
            <a:endParaRPr lang="en-GB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4F81D-B6B0-022A-CCC5-B4806528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11" y="2597423"/>
            <a:ext cx="5293546" cy="369244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Random Forest Classifier with hyperparameter tuning (</a:t>
            </a:r>
            <a:r>
              <a:rPr lang="en-US" sz="2400" dirty="0" err="1"/>
              <a:t>GridSearchCV</a:t>
            </a:r>
            <a:r>
              <a:rPr lang="en-US" sz="2400" dirty="0"/>
              <a:t>)</a:t>
            </a:r>
          </a:p>
          <a:p>
            <a:r>
              <a:rPr lang="en-GB" sz="2400" dirty="0"/>
              <a:t>Evaluated: Precision, Recall, F1 and Feature Importance of top-10 features</a:t>
            </a:r>
          </a:p>
          <a:p>
            <a:r>
              <a:rPr lang="en-US" sz="2400" dirty="0"/>
              <a:t>The model </a:t>
            </a:r>
            <a:r>
              <a:rPr lang="en-US" sz="2400" u="sng" dirty="0"/>
              <a:t>performs well for purebred dogs (</a:t>
            </a:r>
            <a:r>
              <a:rPr lang="en-US" sz="2400" u="sng" dirty="0" err="1"/>
              <a:t>Rassenhund</a:t>
            </a:r>
            <a:r>
              <a:rPr lang="en-US" sz="2400" u="sng" dirty="0"/>
              <a:t>)</a:t>
            </a:r>
            <a:r>
              <a:rPr lang="en-US" sz="2400" dirty="0"/>
              <a:t> with an F1 score of 0.78, but poorly for mixed breeds (Mischling) with an F1 score of 0.32.</a:t>
            </a:r>
          </a:p>
          <a:p>
            <a:r>
              <a:rPr lang="en-US" sz="2400" dirty="0"/>
              <a:t>The most </a:t>
            </a:r>
            <a:r>
              <a:rPr lang="en-US" sz="2400" u="sng" dirty="0"/>
              <a:t>important feature </a:t>
            </a:r>
            <a:r>
              <a:rPr lang="en-US" sz="2400" dirty="0"/>
              <a:t>is the </a:t>
            </a:r>
            <a:r>
              <a:rPr lang="en-US" sz="2400" u="sng" dirty="0"/>
              <a:t>dog's age</a:t>
            </a:r>
            <a:r>
              <a:rPr lang="en-US" sz="2400" dirty="0"/>
              <a:t>, followed by the owner's age.</a:t>
            </a:r>
            <a:endParaRPr lang="en-GB" sz="24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3DD151F-4C92-8CB3-AFDD-2DE38FE628DE}"/>
              </a:ext>
            </a:extLst>
          </p:cNvPr>
          <p:cNvCxnSpPr/>
          <p:nvPr/>
        </p:nvCxnSpPr>
        <p:spPr>
          <a:xfrm>
            <a:off x="6328611" y="2419830"/>
            <a:ext cx="4803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C7B35A2-5ED1-0158-E79A-A4AC73D67C4B}"/>
              </a:ext>
            </a:extLst>
          </p:cNvPr>
          <p:cNvSpPr txBox="1">
            <a:spLocks/>
          </p:cNvSpPr>
          <p:nvPr/>
        </p:nvSpPr>
        <p:spPr>
          <a:xfrm>
            <a:off x="6328611" y="2027304"/>
            <a:ext cx="5025189" cy="39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RF Classifier: Modelling Approach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D8454D6-CAA4-8F6F-CA08-F0CE5BC2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830"/>
            <a:ext cx="3691281" cy="1360282"/>
          </a:xfrm>
          <a:prstGeom prst="rect">
            <a:avLst/>
          </a:prstGeom>
        </p:spPr>
      </p:pic>
      <p:pic>
        <p:nvPicPr>
          <p:cNvPr id="15" name="Grafik 1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E899B65-279C-9C29-B23E-0767527CD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9213"/>
            <a:ext cx="4713884" cy="25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56"/>
    </mc:Choice>
    <mc:Fallback xmlns="">
      <p:transition spd="slow" advTm="130056"/>
    </mc:Fallback>
  </mc:AlternateContent>
  <p:extLst>
    <p:ext uri="{3A86A75C-4F4B-4683-9AE1-C65F6400EC91}">
      <p14:laserTraceLst xmlns:p14="http://schemas.microsoft.com/office/powerpoint/2010/main">
        <p14:tracePtLst>
          <p14:tracePt t="85" x="2451100" y="2457450"/>
          <p14:tracePt t="114" x="2647950" y="2559050"/>
          <p14:tracePt t="137" x="2825750" y="2647950"/>
          <p14:tracePt t="144" x="2870200" y="2673350"/>
          <p14:tracePt t="153" x="2914650" y="2692400"/>
          <p14:tracePt t="166" x="2997200" y="2743200"/>
          <p14:tracePt t="204" x="3079750" y="2787650"/>
          <p14:tracePt t="238" x="3124200" y="2825750"/>
          <p14:tracePt t="272" x="3143250" y="2832100"/>
          <p14:tracePt t="288" x="3162300" y="2844800"/>
          <p14:tracePt t="301" x="3187700" y="2863850"/>
          <p14:tracePt t="321" x="3206750" y="2870200"/>
          <p14:tracePt t="335" x="3206750" y="2876550"/>
          <p14:tracePt t="421" x="3213100" y="2876550"/>
          <p14:tracePt t="437" x="3213100" y="2882900"/>
          <p14:tracePt t="9650" x="3219450" y="2914650"/>
          <p14:tracePt t="9659" x="3238500" y="2946400"/>
          <p14:tracePt t="9670" x="3251200" y="2959100"/>
          <p14:tracePt t="9685" x="3327400" y="2997200"/>
          <p14:tracePt t="9702" x="3429000" y="3028950"/>
          <p14:tracePt t="9718" x="3575050" y="3073400"/>
          <p14:tracePt t="9739" x="3733800" y="3130550"/>
          <p14:tracePt t="9758" x="3962400" y="3194050"/>
          <p14:tracePt t="9772" x="4171950" y="3219450"/>
          <p14:tracePt t="9787" x="4451350" y="3257550"/>
          <p14:tracePt t="9810" x="4921250" y="3302000"/>
          <p14:tracePt t="9825" x="5238750" y="3365500"/>
          <p14:tracePt t="9839" x="5505450" y="3403600"/>
          <p14:tracePt t="9866" x="5772150" y="3422650"/>
          <p14:tracePt t="9871" x="5822950" y="3422650"/>
          <p14:tracePt t="9886" x="5880100" y="3422650"/>
          <p14:tracePt t="9902" x="5899150" y="3416300"/>
          <p14:tracePt t="9934" x="5905500" y="3409950"/>
          <p14:tracePt t="9962" x="5905500" y="3403600"/>
          <p14:tracePt t="9985" x="5899150" y="3378200"/>
          <p14:tracePt t="10003" x="5886450" y="3365500"/>
          <p14:tracePt t="10022" x="5873750" y="3365500"/>
          <p14:tracePt t="10080" x="5867400" y="3352800"/>
          <p14:tracePt t="10091" x="5854700" y="3333750"/>
          <p14:tracePt t="10103" x="5816600" y="3289300"/>
          <p14:tracePt t="10119" x="5753100" y="3251200"/>
          <p14:tracePt t="10139" x="5708650" y="3225800"/>
          <p14:tracePt t="10146" x="5676900" y="3219450"/>
          <p14:tracePt t="10159" x="5562600" y="3168650"/>
          <p14:tracePt t="10167" x="5486400" y="3143250"/>
          <p14:tracePt t="10184" x="5314950" y="3079750"/>
          <p14:tracePt t="10201" x="5207000" y="3041650"/>
          <p14:tracePt t="10218" x="5168900" y="3028950"/>
          <p14:tracePt t="10237" x="5156200" y="3022600"/>
          <p14:tracePt t="10268" x="5143500" y="3022600"/>
          <p14:tracePt t="10288" x="5137150" y="3035300"/>
          <p14:tracePt t="10727" x="5086350" y="3022600"/>
          <p14:tracePt t="10736" x="5035550" y="2990850"/>
          <p14:tracePt t="10750" x="4946650" y="2959100"/>
          <p14:tracePt t="10766" x="4876800" y="2927350"/>
          <p14:tracePt t="10804" x="4743450" y="2825750"/>
          <p14:tracePt t="10816" x="4711700" y="2800350"/>
          <p14:tracePt t="10835" x="4584700" y="2692400"/>
          <p14:tracePt t="10851" x="4508500" y="2641600"/>
          <p14:tracePt t="10867" x="4425950" y="2603500"/>
          <p14:tracePt t="10884" x="4330700" y="2565400"/>
          <p14:tracePt t="10901" x="4222750" y="2533650"/>
          <p14:tracePt t="10936" x="4127500" y="2495550"/>
          <p14:tracePt t="10955" x="4127500" y="2489200"/>
          <p14:tracePt t="11180" x="4121150" y="2489200"/>
          <p14:tracePt t="11191" x="4102100" y="2482850"/>
          <p14:tracePt t="11200" x="4057650" y="2476500"/>
          <p14:tracePt t="11222" x="3822700" y="2438400"/>
          <p14:tracePt t="11237" x="3581400" y="2393950"/>
          <p14:tracePt t="11253" x="3219450" y="2343150"/>
          <p14:tracePt t="11271" x="2908300" y="2305050"/>
          <p14:tracePt t="11274" x="2781300" y="2298700"/>
          <p14:tracePt t="11284" x="2654300" y="2279650"/>
          <p14:tracePt t="11300" x="2597150" y="2279650"/>
          <p14:tracePt t="11303" x="2559050" y="2273300"/>
          <p14:tracePt t="11318" x="2546350" y="2273300"/>
          <p14:tracePt t="11350" x="2546350" y="2266950"/>
          <p14:tracePt t="11360" x="2565400" y="2266950"/>
          <p14:tracePt t="11370" x="2584450" y="2266950"/>
          <p14:tracePt t="11384" x="2590800" y="2266950"/>
          <p14:tracePt t="11405" x="2597150" y="2266950"/>
          <p14:tracePt t="11980" x="2597150" y="2228850"/>
          <p14:tracePt t="11989" x="2597150" y="2178050"/>
          <p14:tracePt t="12007" x="2597150" y="2070100"/>
          <p14:tracePt t="12023" x="2609850" y="1962150"/>
          <p14:tracePt t="12040" x="2641600" y="1892300"/>
          <p14:tracePt t="12052" x="2705100" y="1822450"/>
          <p14:tracePt t="12068" x="2825750" y="1771650"/>
          <p14:tracePt t="12084" x="3016250" y="1765300"/>
          <p14:tracePt t="12103" x="3295650" y="1765300"/>
          <p14:tracePt t="12134" x="3860800" y="1905000"/>
          <p14:tracePt t="12153" x="4025900" y="1981200"/>
          <p14:tracePt t="12166" x="4095750" y="2057400"/>
          <p14:tracePt t="12202" x="4197350" y="2374900"/>
          <p14:tracePt t="12220" x="4216400" y="2463800"/>
          <p14:tracePt t="12235" x="4210050" y="2527300"/>
          <p14:tracePt t="12252" x="4178300" y="2559050"/>
          <p14:tracePt t="12270" x="4133850" y="2565400"/>
          <p14:tracePt t="12291" x="4095750" y="2571750"/>
          <p14:tracePt t="12303" x="4076700" y="2571750"/>
          <p14:tracePt t="12334" x="4057650" y="2571750"/>
          <p14:tracePt t="12459" x="4051300" y="2571750"/>
          <p14:tracePt t="12492" x="4044950" y="2571750"/>
          <p14:tracePt t="12502" x="4038600" y="2578100"/>
          <p14:tracePt t="12537" x="3949700" y="2628900"/>
          <p14:tracePt t="12556" x="3790950" y="2673350"/>
          <p14:tracePt t="12573" x="3695700" y="2686050"/>
          <p14:tracePt t="12595" x="3543300" y="2673350"/>
          <p14:tracePt t="12613" x="3422650" y="2647950"/>
          <p14:tracePt t="12630" x="3270250" y="2603500"/>
          <p14:tracePt t="12645" x="3168650" y="2578100"/>
          <p14:tracePt t="12660" x="3136900" y="2571750"/>
          <p14:tracePt t="12676" x="3130550" y="2565400"/>
          <p14:tracePt t="12689" x="3124200" y="2565400"/>
          <p14:tracePt t="12830" x="3117850" y="2565400"/>
          <p14:tracePt t="12841" x="3105150" y="2565400"/>
          <p14:tracePt t="12851" x="3098800" y="2565400"/>
          <p14:tracePt t="12867" x="3086100" y="2565400"/>
          <p14:tracePt t="12885" x="3073400" y="2565400"/>
          <p14:tracePt t="12901" x="3067050" y="2559050"/>
          <p14:tracePt t="12934" x="3060700" y="2559050"/>
          <p14:tracePt t="13012" x="3060700" y="2552700"/>
          <p14:tracePt t="13036" x="3060700" y="2546350"/>
          <p14:tracePt t="13054" x="3067050" y="2546350"/>
          <p14:tracePt t="13067" x="3073400" y="2546350"/>
          <p14:tracePt t="13085" x="3079750" y="2546350"/>
          <p14:tracePt t="13102" x="3086100" y="2546350"/>
          <p14:tracePt t="13118" x="3092450" y="2546350"/>
          <p14:tracePt t="13188" x="3092450" y="2540000"/>
          <p14:tracePt t="13205" x="3086100" y="2540000"/>
          <p14:tracePt t="13219" x="3079750" y="2527300"/>
          <p14:tracePt t="13228" x="3067050" y="2520950"/>
          <p14:tracePt t="13239" x="3060700" y="2508250"/>
          <p14:tracePt t="13241" x="3054350" y="2501900"/>
          <p14:tracePt t="13249" x="3048000" y="2489200"/>
          <p14:tracePt t="13271" x="3035300" y="2457450"/>
          <p14:tracePt t="13284" x="3016250" y="2413000"/>
          <p14:tracePt t="13302" x="2990850" y="2355850"/>
          <p14:tracePt t="13335" x="2940050" y="2203450"/>
          <p14:tracePt t="13353" x="2921000" y="2114550"/>
          <p14:tracePt t="13369" x="2921000" y="2076450"/>
          <p14:tracePt t="13385" x="2940050" y="2032000"/>
          <p14:tracePt t="13403" x="2971800" y="1993900"/>
          <p14:tracePt t="13421" x="3035300" y="1962150"/>
          <p14:tracePt t="13437" x="3105150" y="1930400"/>
          <p14:tracePt t="13469" x="3397250" y="1898650"/>
          <p14:tracePt t="13486" x="3587750" y="1905000"/>
          <p14:tracePt t="13503" x="3746500" y="1936750"/>
          <p14:tracePt t="13518" x="3873500" y="1993900"/>
          <p14:tracePt t="13551" x="3924300" y="2120900"/>
          <p14:tracePt t="13569" x="3905250" y="2254250"/>
          <p14:tracePt t="13586" x="3898900" y="2292350"/>
          <p14:tracePt t="13601" x="3892550" y="2305050"/>
          <p14:tracePt t="13626" x="3886200" y="2305050"/>
          <p14:tracePt t="13690" x="3886200" y="2311400"/>
          <p14:tracePt t="13740" x="3886200" y="2324100"/>
          <p14:tracePt t="13751" x="3886200" y="2343150"/>
          <p14:tracePt t="13761" x="3886200" y="2362200"/>
          <p14:tracePt t="13773" x="3886200" y="2406650"/>
          <p14:tracePt t="13807" x="3886200" y="2470150"/>
          <p14:tracePt t="13821" x="3886200" y="2482850"/>
          <p14:tracePt t="13867" x="3886200" y="2489200"/>
          <p14:tracePt t="13896" x="3879850" y="2489200"/>
          <p14:tracePt t="13908" x="3867150" y="2495550"/>
          <p14:tracePt t="13923" x="3848100" y="2495550"/>
          <p14:tracePt t="13939" x="3841750" y="2495550"/>
          <p14:tracePt t="13951" x="3835400" y="2495550"/>
          <p14:tracePt t="14044" x="3829050" y="2501900"/>
          <p14:tracePt t="14067" x="3822700" y="2501900"/>
          <p14:tracePt t="14092" x="3816350" y="2501900"/>
          <p14:tracePt t="14139" x="3816350" y="2508250"/>
          <p14:tracePt t="14150" x="3822700" y="2508250"/>
          <p14:tracePt t="14179" x="3829050" y="2508250"/>
          <p14:tracePt t="14190" x="3829050" y="2514600"/>
          <p14:tracePt t="14210" x="3829050" y="2520950"/>
          <p14:tracePt t="14218" x="3829050" y="2527300"/>
          <p14:tracePt t="14234" x="3829050" y="2540000"/>
          <p14:tracePt t="14251" x="3816350" y="2540000"/>
          <p14:tracePt t="14269" x="3797300" y="2546350"/>
          <p14:tracePt t="14285" x="3790950" y="2546350"/>
          <p14:tracePt t="14354" x="3790950" y="2552700"/>
          <p14:tracePt t="14840" x="3771900" y="2559050"/>
          <p14:tracePt t="14853" x="3689350" y="2552700"/>
          <p14:tracePt t="14872" x="3613150" y="2533650"/>
          <p14:tracePt t="14890" x="3517900" y="2520950"/>
          <p14:tracePt t="14895" x="3479800" y="2514600"/>
          <p14:tracePt t="14905" x="3435350" y="2501900"/>
          <p14:tracePt t="14934" x="3321050" y="2476500"/>
          <p14:tracePt t="15108" x="3308350" y="2476500"/>
          <p14:tracePt t="15120" x="3295650" y="2476500"/>
          <p14:tracePt t="15150" x="3282950" y="2476500"/>
          <p14:tracePt t="15403" x="3263900" y="2476500"/>
          <p14:tracePt t="15425" x="3136900" y="2476500"/>
          <p14:tracePt t="15447" x="2959100" y="2476500"/>
          <p14:tracePt t="15462" x="2749550" y="2470150"/>
          <p14:tracePt t="15486" x="2425700" y="2457450"/>
          <p14:tracePt t="15509" x="2171700" y="2432050"/>
          <p14:tracePt t="15520" x="2139950" y="2432050"/>
          <p14:tracePt t="15695" x="2133600" y="2432050"/>
          <p14:tracePt t="15849" x="2127250" y="2432050"/>
          <p14:tracePt t="15869" x="2120900" y="2432050"/>
          <p14:tracePt t="15895" x="2101850" y="2432050"/>
          <p14:tracePt t="15903" x="2095500" y="2432050"/>
          <p14:tracePt t="15921" x="2089150" y="2432050"/>
          <p14:tracePt t="15942" x="2082800" y="2432050"/>
          <p14:tracePt t="15962" x="2063750" y="2432050"/>
          <p14:tracePt t="15978" x="2044700" y="2432050"/>
          <p14:tracePt t="15992" x="2025650" y="2438400"/>
          <p14:tracePt t="16013" x="1993900" y="2438400"/>
          <p14:tracePt t="16026" x="1974850" y="2438400"/>
          <p14:tracePt t="16035" x="1962150" y="2438400"/>
          <p14:tracePt t="16048" x="1924050" y="2438400"/>
          <p14:tracePt t="16053" x="1905000" y="2438400"/>
          <p14:tracePt t="16065" x="1898650" y="2438400"/>
          <p14:tracePt t="16078" x="1885950" y="2438400"/>
          <p14:tracePt t="16101" x="1873250" y="2438400"/>
          <p14:tracePt t="16111" x="1866900" y="2438400"/>
          <p14:tracePt t="16124" x="1860550" y="2438400"/>
          <p14:tracePt t="16137" x="1854200" y="2438400"/>
          <p14:tracePt t="16152" x="1847850" y="2432050"/>
          <p14:tracePt t="16173" x="1841500" y="2432050"/>
          <p14:tracePt t="16449" x="1841500" y="2425700"/>
          <p14:tracePt t="16458" x="1841500" y="2419350"/>
          <p14:tracePt t="16481" x="1847850" y="2419350"/>
          <p14:tracePt t="16522" x="1847850" y="2413000"/>
          <p14:tracePt t="16531" x="1854200" y="2406650"/>
          <p14:tracePt t="16633" x="1854200" y="2400300"/>
          <p14:tracePt t="16641" x="1841500" y="2393950"/>
          <p14:tracePt t="16651" x="1828800" y="2387600"/>
          <p14:tracePt t="16685" x="1803400" y="2374900"/>
          <p14:tracePt t="16724" x="1803400" y="2368550"/>
          <p14:tracePt t="16752" x="1797050" y="2368550"/>
          <p14:tracePt t="16779" x="1790700" y="2368550"/>
          <p14:tracePt t="16807" x="1784350" y="2368550"/>
          <p14:tracePt t="16905" x="1790700" y="2368550"/>
          <p14:tracePt t="16915" x="1797050" y="2368550"/>
          <p14:tracePt t="16920" x="1803400" y="2368550"/>
          <p14:tracePt t="16933" x="1816100" y="2368550"/>
          <p14:tracePt t="16955" x="1847850" y="2368550"/>
          <p14:tracePt t="16969" x="1873250" y="2362200"/>
          <p14:tracePt t="16985" x="1905000" y="2362200"/>
          <p14:tracePt t="17002" x="1962150" y="2362200"/>
          <p14:tracePt t="17021" x="2038350" y="2362200"/>
          <p14:tracePt t="17037" x="2108200" y="2362200"/>
          <p14:tracePt t="17054" x="2152650" y="2362200"/>
          <p14:tracePt t="17068" x="2165350" y="2362200"/>
          <p14:tracePt t="17083" x="2171700" y="2362200"/>
          <p14:tracePt t="17242" x="2178050" y="2362200"/>
          <p14:tracePt t="17252" x="2190750" y="2362200"/>
          <p14:tracePt t="17269" x="2235200" y="2368550"/>
          <p14:tracePt t="17284" x="2298700" y="2374900"/>
          <p14:tracePt t="17301" x="2355850" y="2374900"/>
          <p14:tracePt t="17318" x="2368550" y="2381250"/>
          <p14:tracePt t="17334" x="2368550" y="2387600"/>
          <p14:tracePt t="17450" x="2374900" y="2387600"/>
          <p14:tracePt t="17459" x="2381250" y="2387600"/>
          <p14:tracePt t="17468" x="2393950" y="2387600"/>
          <p14:tracePt t="17485" x="2438400" y="2387600"/>
          <p14:tracePt t="17500" x="2495550" y="2374900"/>
          <p14:tracePt t="17521" x="2609850" y="2355850"/>
          <p14:tracePt t="17536" x="2692400" y="2343150"/>
          <p14:tracePt t="17552" x="2794000" y="2330450"/>
          <p14:tracePt t="17570" x="2895600" y="2324100"/>
          <p14:tracePt t="17587" x="2984500" y="2324100"/>
          <p14:tracePt t="17608" x="3009900" y="2324100"/>
          <p14:tracePt t="17625" x="3022600" y="2324100"/>
          <p14:tracePt t="17779" x="3022600" y="2311400"/>
          <p14:tracePt t="17787" x="3022600" y="2292350"/>
          <p14:tracePt t="17819" x="2952750" y="2171700"/>
          <p14:tracePt t="17843" x="2908300" y="2114550"/>
          <p14:tracePt t="17857" x="2901950" y="2101850"/>
          <p14:tracePt t="17886" x="2870200" y="2076450"/>
          <p14:tracePt t="17905" x="2813050" y="2063750"/>
          <p14:tracePt t="17920" x="2743200" y="2044700"/>
          <p14:tracePt t="17936" x="2660650" y="2032000"/>
          <p14:tracePt t="17953" x="2559050" y="2025650"/>
          <p14:tracePt t="17969" x="2495550" y="2019300"/>
          <p14:tracePt t="17987" x="2444750" y="2019300"/>
          <p14:tracePt t="18011" x="2336800" y="2032000"/>
          <p14:tracePt t="18026" x="2247900" y="2051050"/>
          <p14:tracePt t="18042" x="2184400" y="2070100"/>
          <p14:tracePt t="18052" x="2159000" y="2070100"/>
          <p14:tracePt t="18085" x="2057400" y="2082800"/>
          <p14:tracePt t="18106" x="2012950" y="2095500"/>
          <p14:tracePt t="18120" x="2006600" y="2114550"/>
          <p14:tracePt t="18136" x="1993900" y="2146300"/>
          <p14:tracePt t="18152" x="1981200" y="2171700"/>
          <p14:tracePt t="18169" x="1962150" y="2203450"/>
          <p14:tracePt t="18187" x="1943100" y="2235200"/>
          <p14:tracePt t="18219" x="1924050" y="2305050"/>
          <p14:tracePt t="18236" x="1924050" y="2336800"/>
          <p14:tracePt t="18253" x="1949450" y="2362200"/>
          <p14:tracePt t="18285" x="2057400" y="2393950"/>
          <p14:tracePt t="18304" x="2114550" y="2400300"/>
          <p14:tracePt t="18319" x="2190750" y="2400300"/>
          <p14:tracePt t="18335" x="2228850" y="2400300"/>
          <p14:tracePt t="18351" x="2260600" y="2387600"/>
          <p14:tracePt t="18369" x="2273300" y="2387600"/>
          <p14:tracePt t="18386" x="2279650" y="2387600"/>
          <p14:tracePt t="18857" x="2298700" y="2374900"/>
          <p14:tracePt t="18885" x="2451100" y="2286000"/>
          <p14:tracePt t="18900" x="2508250" y="2266950"/>
          <p14:tracePt t="18922" x="2654300" y="2235200"/>
          <p14:tracePt t="18935" x="2730500" y="2228850"/>
          <p14:tracePt t="18953" x="2762250" y="2228850"/>
          <p14:tracePt t="18971" x="2762250" y="2235200"/>
          <p14:tracePt t="18991" x="2762250" y="2241550"/>
          <p14:tracePt t="19023" x="2749550" y="2241550"/>
          <p14:tracePt t="19258" x="2736850" y="2241550"/>
          <p14:tracePt t="19270" x="2717800" y="2241550"/>
          <p14:tracePt t="19287" x="2673350" y="2235200"/>
          <p14:tracePt t="19306" x="2628900" y="2197100"/>
          <p14:tracePt t="19332" x="2546350" y="2101850"/>
          <p14:tracePt t="19346" x="2514600" y="2051050"/>
          <p14:tracePt t="19363" x="2508250" y="2019300"/>
          <p14:tracePt t="19383" x="2508250" y="1968500"/>
          <p14:tracePt t="19399" x="2508250" y="1949450"/>
          <p14:tracePt t="19412" x="2520950" y="1930400"/>
          <p14:tracePt t="19430" x="2546350" y="1892300"/>
          <p14:tracePt t="19442" x="2552700" y="1879600"/>
          <p14:tracePt t="19451" x="2571750" y="1866900"/>
          <p14:tracePt t="19461" x="2590800" y="1854200"/>
          <p14:tracePt t="19472" x="2641600" y="1822450"/>
          <p14:tracePt t="19485" x="2667000" y="1803400"/>
          <p14:tracePt t="19490" x="2686050" y="1797050"/>
          <p14:tracePt t="19503" x="2711450" y="1784350"/>
          <p14:tracePt t="19536" x="2717800" y="1784350"/>
          <p14:tracePt t="19576" x="2711450" y="1784350"/>
          <p14:tracePt t="19586" x="2698750" y="1797050"/>
          <p14:tracePt t="19604" x="2686050" y="1803400"/>
          <p14:tracePt t="19619" x="2679700" y="1803400"/>
          <p14:tracePt t="19636" x="2673350" y="1816100"/>
          <p14:tracePt t="19654" x="2654300" y="1841500"/>
          <p14:tracePt t="19669" x="2647950" y="1866900"/>
          <p14:tracePt t="19686" x="2641600" y="1936750"/>
          <p14:tracePt t="19702" x="2628900" y="1987550"/>
          <p14:tracePt t="19718" x="2609850" y="2019300"/>
          <p14:tracePt t="19736" x="2590800" y="2032000"/>
          <p14:tracePt t="19758" x="2565400" y="2063750"/>
          <p14:tracePt t="19769" x="2552700" y="2076450"/>
          <p14:tracePt t="19785" x="2527300" y="2120900"/>
          <p14:tracePt t="19817" x="2501900" y="2197100"/>
          <p14:tracePt t="19936" x="2501900" y="2184400"/>
          <p14:tracePt t="19952" x="2520950" y="2133600"/>
          <p14:tracePt t="19973" x="2559050" y="2089150"/>
          <p14:tracePt t="19977" x="2578100" y="2063750"/>
          <p14:tracePt t="19992" x="2622550" y="2025650"/>
          <p14:tracePt t="20007" x="2679700" y="1993900"/>
          <p14:tracePt t="20022" x="2781300" y="1974850"/>
          <p14:tracePt t="20038" x="2895600" y="1968500"/>
          <p14:tracePt t="20051" x="2959100" y="1968500"/>
          <p14:tracePt t="20067" x="3092450" y="1968500"/>
          <p14:tracePt t="20071" x="3143250" y="1981200"/>
          <p14:tracePt t="20085" x="3244850" y="2012950"/>
          <p14:tracePt t="20101" x="3289300" y="2051050"/>
          <p14:tracePt t="20118" x="3302000" y="2082800"/>
          <p14:tracePt t="20135" x="3289300" y="2101850"/>
          <p14:tracePt t="20152" x="3270250" y="2114550"/>
          <p14:tracePt t="20172" x="3263900" y="2127250"/>
          <p14:tracePt t="20185" x="3257550" y="2127250"/>
          <p14:tracePt t="20217" x="3257550" y="2139950"/>
          <p14:tracePt t="20234" x="3251200" y="2146300"/>
          <p14:tracePt t="20252" x="3251200" y="2159000"/>
          <p14:tracePt t="20266" x="3251200" y="2165350"/>
          <p14:tracePt t="20283" x="3251200" y="2178050"/>
          <p14:tracePt t="20300" x="3251200" y="2184400"/>
          <p14:tracePt t="20318" x="3251200" y="2203450"/>
          <p14:tracePt t="20334" x="3251200" y="2216150"/>
          <p14:tracePt t="20349" x="3257550" y="2222500"/>
          <p14:tracePt t="20370" x="3270250" y="2235200"/>
          <p14:tracePt t="20384" x="3270250" y="2241550"/>
          <p14:tracePt t="20448" x="3263900" y="2241550"/>
          <p14:tracePt t="20488" x="3263900" y="2247900"/>
          <p14:tracePt t="20538" x="3257550" y="2254250"/>
          <p14:tracePt t="20552" x="3244850" y="2254250"/>
          <p14:tracePt t="20570" x="3238500" y="2254250"/>
          <p14:tracePt t="20585" x="3232150" y="2254250"/>
          <p14:tracePt t="20854" x="3232150" y="2241550"/>
          <p14:tracePt t="20864" x="3232150" y="2222500"/>
          <p14:tracePt t="20886" x="3263900" y="2165350"/>
          <p14:tracePt t="20903" x="3289300" y="2120900"/>
          <p14:tracePt t="20919" x="3327400" y="2089150"/>
          <p14:tracePt t="20951" x="3492500" y="2070100"/>
          <p14:tracePt t="20969" x="3606800" y="2070100"/>
          <p14:tracePt t="20987" x="3797300" y="2070100"/>
          <p14:tracePt t="21002" x="3930650" y="2082800"/>
          <p14:tracePt t="21019" x="4025900" y="2120900"/>
          <p14:tracePt t="21036" x="4051300" y="2146300"/>
          <p14:tracePt t="21053" x="4051300" y="2171700"/>
          <p14:tracePt t="21072" x="4032250" y="2197100"/>
          <p14:tracePt t="21077" x="4013200" y="2216150"/>
          <p14:tracePt t="21088" x="3994150" y="2222500"/>
          <p14:tracePt t="21103" x="3981450" y="2228850"/>
          <p14:tracePt t="21117" x="3975100" y="2228850"/>
          <p14:tracePt t="21214" x="3968750" y="2228850"/>
          <p14:tracePt t="21229" x="3962400" y="2228850"/>
          <p14:tracePt t="21248" x="3956050" y="2228850"/>
          <p14:tracePt t="21276" x="3949700" y="2228850"/>
          <p14:tracePt t="21357" x="3943350" y="2235200"/>
          <p14:tracePt t="21370" x="3937000" y="2235200"/>
          <p14:tracePt t="21383" x="3937000" y="2241550"/>
          <p14:tracePt t="21401" x="3930650" y="2241550"/>
          <p14:tracePt t="21910" x="3930650" y="2247900"/>
          <p14:tracePt t="21916" x="3930650" y="2254250"/>
          <p14:tracePt t="21936" x="3930650" y="2260600"/>
          <p14:tracePt t="21968" x="3917950" y="2266950"/>
          <p14:tracePt t="22111" x="3917950" y="2260600"/>
          <p14:tracePt t="22123" x="3917950" y="2247900"/>
          <p14:tracePt t="22135" x="3911600" y="2209800"/>
          <p14:tracePt t="22150" x="3886200" y="2159000"/>
          <p14:tracePt t="22168" x="3854450" y="2114550"/>
          <p14:tracePt t="22184" x="3803650" y="2070100"/>
          <p14:tracePt t="22203" x="3689350" y="2006600"/>
          <p14:tracePt t="22217" x="3657600" y="1993900"/>
          <p14:tracePt t="22235" x="3606800" y="1981200"/>
          <p14:tracePt t="22251" x="3587750" y="1981200"/>
          <p14:tracePt t="22270" x="3562350" y="1981200"/>
          <p14:tracePt t="22302" x="3505200" y="2012950"/>
          <p14:tracePt t="22320" x="3467100" y="2057400"/>
          <p14:tracePt t="22334" x="3429000" y="2089150"/>
          <p14:tracePt t="22368" x="3359150" y="2139950"/>
          <p14:tracePt t="22386" x="3308350" y="2203450"/>
          <p14:tracePt t="22402" x="3295650" y="2222500"/>
          <p14:tracePt t="22419" x="3276600" y="2241550"/>
          <p14:tracePt t="22437" x="3263900" y="2247900"/>
          <p14:tracePt t="22462" x="3257550" y="2247900"/>
          <p14:tracePt t="22501" x="3251200" y="2247900"/>
          <p14:tracePt t="22526" x="3244850" y="2247900"/>
          <p14:tracePt t="22555" x="3238500" y="2247900"/>
          <p14:tracePt t="22699" x="3244850" y="2247900"/>
          <p14:tracePt t="22710" x="3263900" y="2222500"/>
          <p14:tracePt t="22719" x="3289300" y="2209800"/>
          <p14:tracePt t="22736" x="3327400" y="2184400"/>
          <p14:tracePt t="22771" x="3422650" y="2171700"/>
          <p14:tracePt t="22784" x="3448050" y="2171700"/>
          <p14:tracePt t="22806" x="3543300" y="2171700"/>
          <p14:tracePt t="22828" x="3619500" y="2216150"/>
          <p14:tracePt t="22835" x="3644900" y="2235200"/>
          <p14:tracePt t="22843" x="3651250" y="2241550"/>
          <p14:tracePt t="22852" x="3663950" y="2254250"/>
          <p14:tracePt t="22868" x="3670300" y="2273300"/>
          <p14:tracePt t="22886" x="3657600" y="2273300"/>
          <p14:tracePt t="22902" x="3651250" y="2273300"/>
          <p14:tracePt t="22920" x="3651250" y="2279650"/>
          <p14:tracePt t="24066" x="3644900" y="2292350"/>
          <p14:tracePt t="24079" x="3632200" y="2311400"/>
          <p14:tracePt t="24097" x="3625850" y="2324100"/>
          <p14:tracePt t="24113" x="3619500" y="2343150"/>
          <p14:tracePt t="24130" x="3613150" y="2362200"/>
          <p14:tracePt t="24136" x="3613150" y="2374900"/>
          <p14:tracePt t="24153" x="3600450" y="2387600"/>
          <p14:tracePt t="24171" x="3594100" y="2393950"/>
          <p14:tracePt t="24188" x="3594100" y="2400300"/>
          <p14:tracePt t="24203" x="3587750" y="2400300"/>
          <p14:tracePt t="24234" x="3587750" y="2406650"/>
          <p14:tracePt t="24256" x="3581400" y="2406650"/>
          <p14:tracePt t="24382" x="3575050" y="2406650"/>
          <p14:tracePt t="24399" x="3568700" y="2406650"/>
          <p14:tracePt t="24420" x="3562350" y="2413000"/>
          <p14:tracePt t="24591" x="3556000" y="2413000"/>
          <p14:tracePt t="24606" x="3549650" y="2413000"/>
          <p14:tracePt t="24654" x="3543300" y="2413000"/>
          <p14:tracePt t="24686" x="3530600" y="2413000"/>
          <p14:tracePt t="24712" x="3505200" y="2413000"/>
          <p14:tracePt t="24731" x="3486150" y="2413000"/>
          <p14:tracePt t="24744" x="3473450" y="2413000"/>
          <p14:tracePt t="24770" x="3409950" y="2419350"/>
          <p14:tracePt t="24777" x="3390900" y="2425700"/>
          <p14:tracePt t="24790" x="3352800" y="2432050"/>
          <p14:tracePt t="24804" x="3346450" y="2432050"/>
          <p14:tracePt t="24821" x="3346450" y="2438400"/>
          <p14:tracePt t="24848" x="3352800" y="2438400"/>
          <p14:tracePt t="24865" x="3378200" y="2432050"/>
          <p14:tracePt t="24878" x="3390900" y="2425700"/>
          <p14:tracePt t="25360" x="3390900" y="2419350"/>
          <p14:tracePt t="25374" x="3390900" y="2413000"/>
          <p14:tracePt t="25397" x="3390900" y="2406650"/>
          <p14:tracePt t="25446" x="3390900" y="2400300"/>
          <p14:tracePt t="26027" x="3352800" y="2400300"/>
          <p14:tracePt t="26036" x="3302000" y="2400300"/>
          <p14:tracePt t="26051" x="3200400" y="2400300"/>
          <p14:tracePt t="26069" x="3105150" y="2413000"/>
          <p14:tracePt t="26100" x="3054350" y="2419350"/>
          <p14:tracePt t="26175" x="3048000" y="2419350"/>
          <p14:tracePt t="26187" x="3041650" y="2419350"/>
          <p14:tracePt t="26401" x="3035300" y="2419350"/>
          <p14:tracePt t="26410" x="3022600" y="2419350"/>
          <p14:tracePt t="26435" x="2997200" y="2419350"/>
          <p14:tracePt t="27253" x="3035300" y="2451100"/>
          <p14:tracePt t="27268" x="3162300" y="2508250"/>
          <p14:tracePt t="27280" x="3295650" y="2527300"/>
          <p14:tracePt t="27292" x="3371850" y="2533650"/>
          <p14:tracePt t="27300" x="3441700" y="2533650"/>
          <p14:tracePt t="27320" x="3632200" y="2533650"/>
          <p14:tracePt t="27334" x="3695700" y="2533650"/>
          <p14:tracePt t="27353" x="3854450" y="2533650"/>
          <p14:tracePt t="27371" x="3930650" y="2533650"/>
          <p14:tracePt t="27390" x="3987800" y="2533650"/>
          <p14:tracePt t="27405" x="3994150" y="2533650"/>
          <p14:tracePt t="32623" x="3987800" y="2489200"/>
          <p14:tracePt t="32637" x="3981450" y="2317750"/>
          <p14:tracePt t="32649" x="3981450" y="2190750"/>
          <p14:tracePt t="32655" x="4000500" y="2057400"/>
          <p14:tracePt t="32669" x="4019550" y="1866900"/>
          <p14:tracePt t="32685" x="4025900" y="1784350"/>
          <p14:tracePt t="32844" x="4064000" y="1784350"/>
          <p14:tracePt t="32853" x="4133850" y="1790700"/>
          <p14:tracePt t="32869" x="4457700" y="1866900"/>
          <p14:tracePt t="32886" x="4870450" y="1987550"/>
          <p14:tracePt t="32918" x="5873750" y="2400300"/>
          <p14:tracePt t="32938" x="6470650" y="2635250"/>
          <p14:tracePt t="32957" x="6959600" y="2825750"/>
          <p14:tracePt t="32968" x="7429500" y="2959100"/>
          <p14:tracePt t="32984" x="7747000" y="3028950"/>
          <p14:tracePt t="33001" x="8026400" y="3073400"/>
          <p14:tracePt t="33020" x="8331200" y="3143250"/>
          <p14:tracePt t="33033" x="8388350" y="3162300"/>
          <p14:tracePt t="33052" x="8413750" y="3181350"/>
          <p14:tracePt t="33078" x="8407400" y="3181350"/>
          <p14:tracePt t="33182" x="8413750" y="3181350"/>
          <p14:tracePt t="33199" x="8445500" y="3200400"/>
          <p14:tracePt t="33215" x="8496300" y="3219450"/>
          <p14:tracePt t="33233" x="8521700" y="3225800"/>
          <p14:tracePt t="33249" x="8528050" y="3232150"/>
          <p14:tracePt t="33261" x="8509000" y="3244850"/>
          <p14:tracePt t="33278" x="8477250" y="3244850"/>
          <p14:tracePt t="33691" x="8477250" y="3232150"/>
          <p14:tracePt t="33704" x="8470900" y="3232150"/>
          <p14:tracePt t="33717" x="8464550" y="3225800"/>
          <p14:tracePt t="33740" x="8464550" y="3219450"/>
          <p14:tracePt t="33760" x="8458200" y="3219450"/>
          <p14:tracePt t="33788" x="8458200" y="3213100"/>
          <p14:tracePt t="33804" x="8458200" y="3206750"/>
          <p14:tracePt t="33872" x="8451850" y="3200400"/>
          <p14:tracePt t="33885" x="8445500" y="3200400"/>
          <p14:tracePt t="33989" x="8439150" y="3200400"/>
          <p14:tracePt t="34003" x="8426450" y="3194050"/>
          <p14:tracePt t="34014" x="8413750" y="3194050"/>
          <p14:tracePt t="34030" x="8401050" y="3181350"/>
          <p14:tracePt t="34043" x="8394700" y="3181350"/>
          <p14:tracePt t="34135" x="8388350" y="3175000"/>
          <p14:tracePt t="34151" x="8382000" y="3175000"/>
          <p14:tracePt t="34155" x="8382000" y="3168650"/>
          <p14:tracePt t="34166" x="8382000" y="3162300"/>
          <p14:tracePt t="34189" x="8382000" y="3155950"/>
          <p14:tracePt t="34205" x="8388350" y="3149600"/>
          <p14:tracePt t="34220" x="8394700" y="3143250"/>
          <p14:tracePt t="34252" x="8394700" y="3130550"/>
          <p14:tracePt t="34268" x="8401050" y="3130550"/>
          <p14:tracePt t="34286" x="8413750" y="3117850"/>
          <p14:tracePt t="34306" x="8445500" y="3105150"/>
          <p14:tracePt t="34317" x="8464550" y="3092450"/>
          <p14:tracePt t="34336" x="8483600" y="3086100"/>
          <p14:tracePt t="34355" x="8547100" y="3073400"/>
          <p14:tracePt t="34368" x="8578850" y="3073400"/>
          <p14:tracePt t="34384" x="8667750" y="3073400"/>
          <p14:tracePt t="34402" x="8794750" y="3073400"/>
          <p14:tracePt t="34416" x="8839200" y="3073400"/>
          <p14:tracePt t="34437" x="8991600" y="3073400"/>
          <p14:tracePt t="34457" x="9061450" y="3073400"/>
          <p14:tracePt t="34474" x="9067800" y="3073400"/>
          <p14:tracePt t="34598" x="9080500" y="3073400"/>
          <p14:tracePt t="34614" x="9118600" y="3060700"/>
          <p14:tracePt t="34625" x="9150350" y="3048000"/>
          <p14:tracePt t="34635" x="9213850" y="3028950"/>
          <p14:tracePt t="34645" x="9245600" y="3016250"/>
          <p14:tracePt t="34652" x="9290050" y="3003550"/>
          <p14:tracePt t="34667" x="9423400" y="2984500"/>
          <p14:tracePt t="34676" x="9493250" y="2978150"/>
          <p14:tracePt t="34685" x="9563100" y="2965450"/>
          <p14:tracePt t="34702" x="9690100" y="2959100"/>
          <p14:tracePt t="34734" x="9982200" y="2952750"/>
          <p14:tracePt t="34754" x="10179050" y="2952750"/>
          <p14:tracePt t="34771" x="10274300" y="2952750"/>
          <p14:tracePt t="34787" x="10331450" y="2952750"/>
          <p14:tracePt t="34804" x="10388600" y="2952750"/>
          <p14:tracePt t="34819" x="10407650" y="2952750"/>
          <p14:tracePt t="34838" x="10426700" y="2952750"/>
          <p14:tracePt t="34853" x="10439400" y="2952750"/>
          <p14:tracePt t="34871" x="10471150" y="2952750"/>
          <p14:tracePt t="34887" x="10534650" y="2952750"/>
          <p14:tracePt t="34917" x="10693400" y="2971800"/>
          <p14:tracePt t="34940" x="10795000" y="2978150"/>
          <p14:tracePt t="34952" x="10826750" y="2978150"/>
          <p14:tracePt t="34986" x="10902950" y="2978150"/>
          <p14:tracePt t="35019" x="10909300" y="2978150"/>
          <p14:tracePt t="35045" x="10915650" y="2978150"/>
          <p14:tracePt t="35055" x="10928350" y="2978150"/>
          <p14:tracePt t="35070" x="10947400" y="2978150"/>
          <p14:tracePt t="35084" x="11004550" y="2978150"/>
          <p14:tracePt t="35101" x="11049000" y="2978150"/>
          <p14:tracePt t="35135" x="11099800" y="2978150"/>
          <p14:tracePt t="35445" x="11087100" y="2978150"/>
          <p14:tracePt t="35456" x="11068050" y="2978150"/>
          <p14:tracePt t="35477" x="10941050" y="2971800"/>
          <p14:tracePt t="35483" x="10871200" y="2971800"/>
          <p14:tracePt t="35490" x="10788650" y="2971800"/>
          <p14:tracePt t="35499" x="10687050" y="2971800"/>
          <p14:tracePt t="35518" x="10280650" y="2997200"/>
          <p14:tracePt t="35535" x="9829800" y="3054350"/>
          <p14:tracePt t="35555" x="9080500" y="3225800"/>
          <p14:tracePt t="35571" x="8756650" y="3314700"/>
          <p14:tracePt t="35587" x="8489950" y="3359150"/>
          <p14:tracePt t="35604" x="8324850" y="3371850"/>
          <p14:tracePt t="35615" x="8229600" y="3378200"/>
          <p14:tracePt t="35629" x="8020050" y="3397250"/>
          <p14:tracePt t="35643" x="7842250" y="3403600"/>
          <p14:tracePt t="35656" x="7734300" y="3416300"/>
          <p14:tracePt t="35671" x="7594600" y="3435350"/>
          <p14:tracePt t="35688" x="7499350" y="3454400"/>
          <p14:tracePt t="35718" x="7391400" y="3454400"/>
          <p14:tracePt t="35740" x="7366000" y="3454400"/>
          <p14:tracePt t="35836" x="7353300" y="3454400"/>
          <p14:tracePt t="35853" x="7353300" y="3448050"/>
          <p14:tracePt t="35883" x="7353300" y="3429000"/>
          <p14:tracePt t="35893" x="7359650" y="3416300"/>
          <p14:tracePt t="35901" x="7372350" y="3397250"/>
          <p14:tracePt t="35918" x="7410450" y="3359150"/>
          <p14:tracePt t="35938" x="7461250" y="3308350"/>
          <p14:tracePt t="35950" x="7493000" y="3295650"/>
          <p14:tracePt t="35971" x="7607300" y="3276600"/>
          <p14:tracePt t="35988" x="7734300" y="3263900"/>
          <p14:tracePt t="36002" x="7905750" y="3251200"/>
          <p14:tracePt t="36021" x="8140700" y="3251200"/>
          <p14:tracePt t="36055" x="8610600" y="3244850"/>
          <p14:tracePt t="36070" x="8826500" y="3244850"/>
          <p14:tracePt t="36086" x="8959850" y="3244850"/>
          <p14:tracePt t="36118" x="9042400" y="3244850"/>
          <p14:tracePt t="36149" x="9029700" y="3244850"/>
          <p14:tracePt t="36165" x="9004300" y="3238500"/>
          <p14:tracePt t="36176" x="8997950" y="3238500"/>
          <p14:tracePt t="36285" x="8991600" y="3238500"/>
          <p14:tracePt t="36298" x="8985250" y="3238500"/>
          <p14:tracePt t="36596" x="8985250" y="3232150"/>
          <p14:tracePt t="36819" x="8997950" y="3232150"/>
          <p14:tracePt t="36834" x="9036050" y="3232150"/>
          <p14:tracePt t="36843" x="9150350" y="3232150"/>
          <p14:tracePt t="36854" x="9226550" y="3232150"/>
          <p14:tracePt t="36862" x="9302750" y="3232150"/>
          <p14:tracePt t="36884" x="9626600" y="3232150"/>
          <p14:tracePt t="36902" x="9804400" y="3232150"/>
          <p14:tracePt t="36932" x="10083800" y="3232150"/>
          <p14:tracePt t="36950" x="10121900" y="3232150"/>
          <p14:tracePt t="36965" x="10134600" y="3232150"/>
          <p14:tracePt t="36990" x="10140950" y="3232150"/>
          <p14:tracePt t="37008" x="10147300" y="3232150"/>
          <p14:tracePt t="37124" x="10153650" y="3232150"/>
          <p14:tracePt t="37132" x="10166350" y="3232150"/>
          <p14:tracePt t="37148" x="10172700" y="3232150"/>
          <p14:tracePt t="37202" x="10179050" y="3232150"/>
          <p14:tracePt t="37211" x="10185400" y="3232150"/>
          <p14:tracePt t="37221" x="10191750" y="3232150"/>
          <p14:tracePt t="37236" x="10236200" y="3232150"/>
          <p14:tracePt t="37251" x="10325100" y="3232150"/>
          <p14:tracePt t="37267" x="10420350" y="3232150"/>
          <p14:tracePt t="37285" x="10496550" y="3232150"/>
          <p14:tracePt t="37303" x="10566400" y="3232150"/>
          <p14:tracePt t="37318" x="10668000" y="3238500"/>
          <p14:tracePt t="37335" x="10744200" y="3244850"/>
          <p14:tracePt t="37354" x="10941050" y="3244850"/>
          <p14:tracePt t="37368" x="11042650" y="3244850"/>
          <p14:tracePt t="37386" x="11137900" y="3244850"/>
          <p14:tracePt t="37404" x="11201400" y="3244850"/>
          <p14:tracePt t="37420" x="11214100" y="3244850"/>
          <p14:tracePt t="37490" x="11207750" y="3244850"/>
          <p14:tracePt t="37499" x="11201400" y="3244850"/>
          <p14:tracePt t="37508" x="11182350" y="3244850"/>
          <p14:tracePt t="37521" x="11118850" y="3251200"/>
          <p14:tracePt t="37535" x="11061700" y="3257550"/>
          <p14:tracePt t="37550" x="10922000" y="3270250"/>
          <p14:tracePt t="37570" x="10553700" y="3321050"/>
          <p14:tracePt t="37587" x="10179050" y="3359150"/>
          <p14:tracePt t="37594" x="9982200" y="3371850"/>
          <p14:tracePt t="37604" x="9791700" y="3378200"/>
          <p14:tracePt t="37621" x="9353550" y="3416300"/>
          <p14:tracePt t="37635" x="8845550" y="3448050"/>
          <p14:tracePt t="37651" x="8439150" y="3467100"/>
          <p14:tracePt t="37669" x="8077200" y="3505200"/>
          <p14:tracePt t="37685" x="7912100" y="3517900"/>
          <p14:tracePt t="37701" x="7778750" y="3536950"/>
          <p14:tracePt t="37734" x="7747000" y="3543300"/>
          <p14:tracePt t="37850" x="7740650" y="3543300"/>
          <p14:tracePt t="37869" x="7734300" y="3543300"/>
          <p14:tracePt t="37939" x="7727950" y="3543300"/>
          <p14:tracePt t="37951" x="7708900" y="3543300"/>
          <p14:tracePt t="37962" x="7689850" y="3543300"/>
          <p14:tracePt t="37976" x="7677150" y="3543300"/>
          <p14:tracePt t="37989" x="7658100" y="3543300"/>
          <p14:tracePt t="38005" x="7620000" y="3543300"/>
          <p14:tracePt t="38018" x="7594600" y="3543300"/>
          <p14:tracePt t="38035" x="7575550" y="3543300"/>
          <p14:tracePt t="38053" x="7569200" y="3543300"/>
          <p14:tracePt t="38131" x="7556500" y="3543300"/>
          <p14:tracePt t="38139" x="7550150" y="3543300"/>
          <p14:tracePt t="38149" x="7543800" y="3543300"/>
          <p14:tracePt t="38169" x="7537450" y="3543300"/>
          <p14:tracePt t="38314" x="7531100" y="3543300"/>
          <p14:tracePt t="38665" x="7550150" y="3549650"/>
          <p14:tracePt t="38682" x="7575550" y="3556000"/>
          <p14:tracePt t="38701" x="7607300" y="3556000"/>
          <p14:tracePt t="38740" x="7715250" y="3556000"/>
          <p14:tracePt t="38762" x="7823200" y="3556000"/>
          <p14:tracePt t="38774" x="7861300" y="3556000"/>
          <p14:tracePt t="38786" x="7962900" y="3556000"/>
          <p14:tracePt t="38803" x="8077200" y="3556000"/>
          <p14:tracePt t="38809" x="8115300" y="3556000"/>
          <p14:tracePt t="38820" x="8153400" y="3556000"/>
          <p14:tracePt t="38837" x="8210550" y="3556000"/>
          <p14:tracePt t="38852" x="8248650" y="3556000"/>
          <p14:tracePt t="38871" x="8286750" y="3556000"/>
          <p14:tracePt t="38884" x="8324850" y="3556000"/>
          <p14:tracePt t="38904" x="8350250" y="3556000"/>
          <p14:tracePt t="39010" x="8356600" y="3556000"/>
          <p14:tracePt t="39018" x="8369300" y="3556000"/>
          <p14:tracePt t="39039" x="8413750" y="3556000"/>
          <p14:tracePt t="39052" x="8432800" y="3556000"/>
          <p14:tracePt t="39070" x="8477250" y="3556000"/>
          <p14:tracePt t="39089" x="8585200" y="3556000"/>
          <p14:tracePt t="39100" x="8623300" y="3556000"/>
          <p14:tracePt t="39119" x="8718550" y="3556000"/>
          <p14:tracePt t="39140" x="8807450" y="3556000"/>
          <p14:tracePt t="39159" x="8826500" y="3556000"/>
          <p14:tracePt t="39171" x="8832850" y="3556000"/>
          <p14:tracePt t="39505" x="8839200" y="3556000"/>
          <p14:tracePt t="39521" x="8845550" y="3556000"/>
          <p14:tracePt t="39538" x="8851900" y="3549650"/>
          <p14:tracePt t="39552" x="8877300" y="3543300"/>
          <p14:tracePt t="39570" x="8902700" y="3543300"/>
          <p14:tracePt t="39602" x="9004300" y="3543300"/>
          <p14:tracePt t="39610" x="9042400" y="3543300"/>
          <p14:tracePt t="39632" x="9163050" y="3543300"/>
          <p14:tracePt t="39645" x="9194800" y="3543300"/>
          <p14:tracePt t="39669" x="9328150" y="3543300"/>
          <p14:tracePt t="39684" x="9423400" y="3543300"/>
          <p14:tracePt t="39704" x="9537700" y="3543300"/>
          <p14:tracePt t="39719" x="9588500" y="3543300"/>
          <p14:tracePt t="39739" x="9632950" y="3543300"/>
          <p14:tracePt t="39754" x="9664700" y="3543300"/>
          <p14:tracePt t="39771" x="9702800" y="3543300"/>
          <p14:tracePt t="39801" x="9817100" y="3543300"/>
          <p14:tracePt t="39818" x="9861550" y="3543300"/>
          <p14:tracePt t="39837" x="9925050" y="3543300"/>
          <p14:tracePt t="39851" x="9969500" y="3543300"/>
          <p14:tracePt t="39873" x="10033000" y="3536950"/>
          <p14:tracePt t="39886" x="10090150" y="3536950"/>
          <p14:tracePt t="39901" x="10134600" y="3536950"/>
          <p14:tracePt t="39919" x="10204450" y="3536950"/>
          <p14:tracePt t="39935" x="10274300" y="3536950"/>
          <p14:tracePt t="39951" x="10344150" y="3536950"/>
          <p14:tracePt t="39970" x="10394950" y="3536950"/>
          <p14:tracePt t="39987" x="10426700" y="3536950"/>
          <p14:tracePt t="40002" x="10471150" y="3536950"/>
          <p14:tracePt t="40019" x="10528300" y="3536950"/>
          <p14:tracePt t="40035" x="10604500" y="3530600"/>
          <p14:tracePt t="40054" x="10674350" y="3517900"/>
          <p14:tracePt t="40067" x="10687050" y="3517900"/>
          <p14:tracePt t="40086" x="10718800" y="3511550"/>
          <p14:tracePt t="40099" x="10725150" y="3505200"/>
          <p14:tracePt t="40134" x="10731500" y="3505200"/>
          <p14:tracePt t="40218" x="10737850" y="3505200"/>
          <p14:tracePt t="40229" x="10744200" y="3505200"/>
          <p14:tracePt t="40241" x="10750550" y="3505200"/>
          <p14:tracePt t="40255" x="10769600" y="3492500"/>
          <p14:tracePt t="40271" x="10788650" y="3492500"/>
          <p14:tracePt t="40286" x="10814050" y="3492500"/>
          <p14:tracePt t="40303" x="10826750" y="3486150"/>
          <p14:tracePt t="40318" x="10833100" y="3486150"/>
          <p14:tracePt t="40334" x="10839450" y="3486150"/>
          <p14:tracePt t="40359" x="10845800" y="3486150"/>
          <p14:tracePt t="40377" x="10852150" y="3486150"/>
          <p14:tracePt t="40415" x="10858500" y="3486150"/>
          <p14:tracePt t="40440" x="10864850" y="3486150"/>
          <p14:tracePt t="40457" x="10877550" y="3486150"/>
          <p14:tracePt t="40471" x="10883900" y="3486150"/>
          <p14:tracePt t="40482" x="10890250" y="3486150"/>
          <p14:tracePt t="40503" x="10902950" y="3486150"/>
          <p14:tracePt t="40535" x="10922000" y="3486150"/>
          <p14:tracePt t="40551" x="10934700" y="3486150"/>
          <p14:tracePt t="40568" x="10966450" y="3486150"/>
          <p14:tracePt t="40585" x="10998200" y="3486150"/>
          <p14:tracePt t="40602" x="11023600" y="3486150"/>
          <p14:tracePt t="40618" x="11049000" y="3486150"/>
          <p14:tracePt t="40635" x="11068050" y="3486150"/>
          <p14:tracePt t="40666" x="11074400" y="3486150"/>
          <p14:tracePt t="40690" x="11074400" y="3479800"/>
          <p14:tracePt t="40702" x="11055350" y="3479800"/>
          <p14:tracePt t="40719" x="11017250" y="3473450"/>
          <p14:tracePt t="40736" x="10915650" y="3473450"/>
          <p14:tracePt t="40751" x="10756900" y="3498850"/>
          <p14:tracePt t="40770" x="10483850" y="3530600"/>
          <p14:tracePt t="40788" x="10198100" y="3587750"/>
          <p14:tracePt t="40802" x="9829800" y="3657600"/>
          <p14:tracePt t="40816" x="9531350" y="3702050"/>
          <p14:tracePt t="40834" x="9182100" y="3752850"/>
          <p14:tracePt t="40853" x="8909050" y="3790950"/>
          <p14:tracePt t="40870" x="8585200" y="3803650"/>
          <p14:tracePt t="40885" x="8509000" y="3803650"/>
          <p14:tracePt t="40902" x="8312150" y="3803650"/>
          <p14:tracePt t="40920" x="8210550" y="3810000"/>
          <p14:tracePt t="40936" x="8140700" y="3810000"/>
          <p14:tracePt t="40957" x="8102600" y="3810000"/>
          <p14:tracePt t="40992" x="8096250" y="3810000"/>
          <p14:tracePt t="41003" x="8089900" y="3810000"/>
          <p14:tracePt t="41018" x="8064500" y="3810000"/>
          <p14:tracePt t="41033" x="8013700" y="3810000"/>
          <p14:tracePt t="41038" x="7969250" y="3816350"/>
          <p14:tracePt t="41053" x="7912100" y="3822700"/>
          <p14:tracePt t="41068" x="7893050" y="3822700"/>
          <p14:tracePt t="41085" x="7835900" y="3822700"/>
          <p14:tracePt t="41101" x="7823200" y="3822700"/>
          <p14:tracePt t="41117" x="7816850" y="3822700"/>
          <p14:tracePt t="41183" x="7823200" y="3822700"/>
          <p14:tracePt t="41201" x="7835900" y="3829050"/>
          <p14:tracePt t="41222" x="7867650" y="3835400"/>
          <p14:tracePt t="41235" x="7880350" y="3835400"/>
          <p14:tracePt t="41250" x="7912100" y="3841750"/>
          <p14:tracePt t="41270" x="7962900" y="3848100"/>
          <p14:tracePt t="41288" x="8007350" y="3854450"/>
          <p14:tracePt t="41304" x="8051800" y="3854450"/>
          <p14:tracePt t="41318" x="8134350" y="3854450"/>
          <p14:tracePt t="41335" x="8204200" y="3854450"/>
          <p14:tracePt t="41351" x="8305800" y="3854450"/>
          <p14:tracePt t="41368" x="8407400" y="3854450"/>
          <p14:tracePt t="41403" x="8591550" y="3867150"/>
          <p14:tracePt t="41423" x="8712200" y="3867150"/>
          <p14:tracePt t="41438" x="8813800" y="3867150"/>
          <p14:tracePt t="41451" x="8839200" y="3867150"/>
          <p14:tracePt t="41470" x="8883650" y="3867150"/>
          <p14:tracePt t="41550" x="8890000" y="3867150"/>
          <p14:tracePt t="41567" x="8902700" y="3867150"/>
          <p14:tracePt t="41577" x="8915400" y="3867150"/>
          <p14:tracePt t="41590" x="8947150" y="3860800"/>
          <p14:tracePt t="41603" x="8991600" y="3854450"/>
          <p14:tracePt t="41617" x="9023350" y="3848100"/>
          <p14:tracePt t="41634" x="9029700" y="3848100"/>
          <p14:tracePt t="41705" x="9029700" y="3841750"/>
          <p14:tracePt t="41735" x="9036050" y="3835400"/>
          <p14:tracePt t="41748" x="9042400" y="3835400"/>
          <p14:tracePt t="41760" x="9055100" y="3835400"/>
          <p14:tracePt t="41778" x="9067800" y="3835400"/>
          <p14:tracePt t="41791" x="9080500" y="3829050"/>
          <p14:tracePt t="41805" x="9112250" y="3822700"/>
          <p14:tracePt t="41819" x="9131300" y="3822700"/>
          <p14:tracePt t="41836" x="9207500" y="3810000"/>
          <p14:tracePt t="41850" x="9309100" y="3790950"/>
          <p14:tracePt t="41886" x="9671050" y="3759200"/>
          <p14:tracePt t="41903" x="9861550" y="3740150"/>
          <p14:tracePt t="41922" x="10033000" y="3733800"/>
          <p14:tracePt t="41936" x="10185400" y="3733800"/>
          <p14:tracePt t="41950" x="10261600" y="3733800"/>
          <p14:tracePt t="41968" x="10490200" y="3733800"/>
          <p14:tracePt t="41985" x="10610850" y="3733800"/>
          <p14:tracePt t="42019" x="10756900" y="3733800"/>
          <p14:tracePt t="42035" x="10807700" y="3733800"/>
          <p14:tracePt t="42054" x="10833100" y="3733800"/>
          <p14:tracePt t="42068" x="10833100" y="3727450"/>
          <p14:tracePt t="42104" x="10839450" y="3727450"/>
          <p14:tracePt t="42121" x="10845800" y="3727450"/>
          <p14:tracePt t="42134" x="10877550" y="3721100"/>
          <p14:tracePt t="42152" x="10902950" y="3708400"/>
          <p14:tracePt t="42168" x="10934700" y="3702050"/>
          <p14:tracePt t="42201" x="11004550" y="3702050"/>
          <p14:tracePt t="42219" x="11061700" y="3702050"/>
          <p14:tracePt t="42241" x="11099800" y="3714750"/>
          <p14:tracePt t="42253" x="11106150" y="3714750"/>
          <p14:tracePt t="42289" x="11049000" y="3721100"/>
          <p14:tracePt t="42306" x="10909300" y="3752850"/>
          <p14:tracePt t="42322" x="10655300" y="3810000"/>
          <p14:tracePt t="42327" x="10452100" y="3867150"/>
          <p14:tracePt t="42342" x="9925050" y="3981450"/>
          <p14:tracePt t="42358" x="9385300" y="4089400"/>
          <p14:tracePt t="42368" x="9029700" y="4152900"/>
          <p14:tracePt t="42383" x="8547100" y="4210050"/>
          <p14:tracePt t="42401" x="8102600" y="4260850"/>
          <p14:tracePt t="42422" x="7556500" y="4286250"/>
          <p14:tracePt t="42434" x="7473950" y="4286250"/>
          <p14:tracePt t="42450" x="7366000" y="4286250"/>
          <p14:tracePt t="42470" x="7315200" y="4286250"/>
          <p14:tracePt t="42488" x="7302500" y="4279900"/>
          <p14:tracePt t="42506" x="7283450" y="4279900"/>
          <p14:tracePt t="42534" x="7270750" y="4279900"/>
          <p14:tracePt t="42574" x="7264400" y="4279900"/>
          <p14:tracePt t="42590" x="7251700" y="4279900"/>
          <p14:tracePt t="42601" x="7219950" y="4273550"/>
          <p14:tracePt t="42616" x="7143750" y="4254500"/>
          <p14:tracePt t="42634" x="7042150" y="4248150"/>
          <p14:tracePt t="42653" x="6921500" y="4248150"/>
          <p14:tracePt t="42668" x="6889750" y="4248150"/>
          <p14:tracePt t="42685" x="6826250" y="4248150"/>
          <p14:tracePt t="42703" x="6813550" y="4241800"/>
          <p14:tracePt t="42717" x="6807200" y="4241800"/>
          <p14:tracePt t="42762" x="6813550" y="4241800"/>
          <p14:tracePt t="42775" x="6832600" y="4241800"/>
          <p14:tracePt t="42786" x="6838950" y="4241800"/>
          <p14:tracePt t="42805" x="6877050" y="4229100"/>
          <p14:tracePt t="42818" x="6902450" y="4222750"/>
          <p14:tracePt t="42839" x="7016750" y="4210050"/>
          <p14:tracePt t="42853" x="7150100" y="4203700"/>
          <p14:tracePt t="42871" x="7327900" y="4203700"/>
          <p14:tracePt t="42887" x="7575550" y="4203700"/>
          <p14:tracePt t="42902" x="7785100" y="4203700"/>
          <p14:tracePt t="42920" x="7981950" y="4203700"/>
          <p14:tracePt t="42935" x="8089900" y="4203700"/>
          <p14:tracePt t="42952" x="8140700" y="4203700"/>
          <p14:tracePt t="42970" x="8153400" y="4203700"/>
          <p14:tracePt t="42990" x="8159750" y="4203700"/>
          <p14:tracePt t="43003" x="8172450" y="4203700"/>
          <p14:tracePt t="43017" x="8185150" y="4203700"/>
          <p14:tracePt t="43023" x="8197850" y="4203700"/>
          <p14:tracePt t="43033" x="8204200" y="4203700"/>
          <p14:tracePt t="43050" x="8216900" y="4203700"/>
          <p14:tracePt t="43103" x="8210550" y="4197350"/>
          <p14:tracePt t="43117" x="8204200" y="4197350"/>
          <p14:tracePt t="43278" x="8223250" y="4197350"/>
          <p14:tracePt t="43294" x="8293100" y="4178300"/>
          <p14:tracePt t="43311" x="8388350" y="4159250"/>
          <p14:tracePt t="43336" x="8515350" y="4121150"/>
          <p14:tracePt t="43353" x="8585200" y="4095750"/>
          <p14:tracePt t="43371" x="8604250" y="4076700"/>
          <p14:tracePt t="43385" x="8604250" y="4057650"/>
          <p14:tracePt t="43420" x="8407400" y="3937000"/>
          <p14:tracePt t="43434" x="8337550" y="3911600"/>
          <p14:tracePt t="43456" x="8096250" y="3822700"/>
          <p14:tracePt t="43467" x="7931150" y="3778250"/>
          <p14:tracePt t="43484" x="7721600" y="3733800"/>
          <p14:tracePt t="43510" x="7480300" y="3721100"/>
          <p14:tracePt t="43524" x="7404100" y="3721100"/>
          <p14:tracePt t="43535" x="7239000" y="3733800"/>
          <p14:tracePt t="43551" x="7099300" y="3784600"/>
          <p14:tracePt t="43571" x="7023100" y="3829050"/>
          <p14:tracePt t="43585" x="6997700" y="3854450"/>
          <p14:tracePt t="43604" x="6991350" y="3867150"/>
          <p14:tracePt t="43619" x="6991350" y="3873500"/>
          <p14:tracePt t="43637" x="6991350" y="3886200"/>
          <p14:tracePt t="43653" x="7048500" y="3917950"/>
          <p14:tracePt t="43670" x="7143750" y="3968750"/>
          <p14:tracePt t="43687" x="7321550" y="4038600"/>
          <p14:tracePt t="43706" x="7556500" y="4089400"/>
          <p14:tracePt t="43711" x="7708900" y="4121150"/>
          <p14:tracePt t="43717" x="7918450" y="4127500"/>
          <p14:tracePt t="43755" x="8477250" y="4127500"/>
          <p14:tracePt t="43773" x="8718550" y="4089400"/>
          <p14:tracePt t="43792" x="8813800" y="4057650"/>
          <p14:tracePt t="43806" x="8826500" y="4044950"/>
          <p14:tracePt t="43821" x="8807450" y="4013200"/>
          <p14:tracePt t="43839" x="8724900" y="3981450"/>
          <p14:tracePt t="43855" x="8585200" y="3937000"/>
          <p14:tracePt t="43870" x="8331200" y="3867150"/>
          <p14:tracePt t="43888" x="8045450" y="3816350"/>
          <p14:tracePt t="43906" x="7689850" y="3790950"/>
          <p14:tracePt t="43918" x="7429500" y="3790950"/>
          <p14:tracePt t="43935" x="7245350" y="3797300"/>
          <p14:tracePt t="43953" x="7124700" y="3835400"/>
          <p14:tracePt t="43969" x="7035800" y="3898900"/>
          <p14:tracePt t="43986" x="7004050" y="3981450"/>
          <p14:tracePt t="44001" x="6997700" y="4044950"/>
          <p14:tracePt t="44021" x="7105650" y="4127500"/>
          <p14:tracePt t="44037" x="7270750" y="4184650"/>
          <p14:tracePt t="44054" x="7429500" y="4216400"/>
          <p14:tracePt t="44073" x="7626350" y="4229100"/>
          <p14:tracePt t="44089" x="7804150" y="4229100"/>
          <p14:tracePt t="44102" x="7981950" y="4222750"/>
          <p14:tracePt t="44117" x="8108950" y="4178300"/>
          <p14:tracePt t="44135" x="8128000" y="4140200"/>
          <p14:tracePt t="44152" x="8121650" y="4083050"/>
          <p14:tracePt t="44170" x="8058150" y="4038600"/>
          <p14:tracePt t="44185" x="7950200" y="4000500"/>
          <p14:tracePt t="44217" x="7759700" y="3968750"/>
          <p14:tracePt t="44238" x="7715250" y="3968750"/>
          <p14:tracePt t="44278" x="7721600" y="3968750"/>
          <p14:tracePt t="44289" x="7727950" y="3968750"/>
          <p14:tracePt t="44302" x="7740650" y="3968750"/>
          <p14:tracePt t="44647" x="7734300" y="3968750"/>
          <p14:tracePt t="44748" x="7708900" y="3968750"/>
          <p14:tracePt t="44759" x="7689850" y="3987800"/>
          <p14:tracePt t="44768" x="7670800" y="3994150"/>
          <p14:tracePt t="44785" x="7639050" y="4019550"/>
          <p14:tracePt t="44813" x="7556500" y="4064000"/>
          <p14:tracePt t="44829" x="7524750" y="4083050"/>
          <p14:tracePt t="44850" x="7505700" y="4089400"/>
          <p14:tracePt t="44878" x="7499350" y="4089400"/>
          <p14:tracePt t="44915" x="7499350" y="4095750"/>
          <p14:tracePt t="44925" x="7499350" y="4102100"/>
          <p14:tracePt t="45009" x="7493000" y="4102100"/>
          <p14:tracePt t="45026" x="7486650" y="4102100"/>
          <p14:tracePt t="45037" x="7486650" y="4108450"/>
          <p14:tracePt t="45051" x="7480300" y="4108450"/>
          <p14:tracePt t="45068" x="7473950" y="4108450"/>
          <p14:tracePt t="45086" x="7461250" y="4108450"/>
          <p14:tracePt t="45101" x="7448550" y="4114800"/>
          <p14:tracePt t="45120" x="7435850" y="4127500"/>
          <p14:tracePt t="45135" x="7429500" y="4127500"/>
          <p14:tracePt t="45151" x="7423150" y="4127500"/>
          <p14:tracePt t="45169" x="7423150" y="4133850"/>
          <p14:tracePt t="45209" x="7416800" y="4140200"/>
          <p14:tracePt t="45234" x="7410450" y="4146550"/>
          <p14:tracePt t="45251" x="7404100" y="4152900"/>
          <p14:tracePt t="45923" x="7410450" y="4184650"/>
          <p14:tracePt t="45936" x="7429500" y="4235450"/>
          <p14:tracePt t="45951" x="7486650" y="4324350"/>
          <p14:tracePt t="45971" x="7569200" y="4425950"/>
          <p14:tracePt t="45990" x="7600950" y="4483100"/>
          <p14:tracePt t="46005" x="7613650" y="4533900"/>
          <p14:tracePt t="46031" x="7613650" y="4572000"/>
          <p14:tracePt t="46045" x="7600950" y="4591050"/>
          <p14:tracePt t="46795" x="7588250" y="4591050"/>
          <p14:tracePt t="46805" x="7575550" y="4591050"/>
          <p14:tracePt t="46824" x="7562850" y="4591050"/>
          <p14:tracePt t="46834" x="7556500" y="4591050"/>
          <p14:tracePt t="46854" x="7543800" y="4591050"/>
          <p14:tracePt t="46866" x="7537450" y="4591050"/>
          <p14:tracePt t="46953" x="7531100" y="4597400"/>
          <p14:tracePt t="46962" x="7518400" y="4603750"/>
          <p14:tracePt t="46970" x="7512050" y="4610100"/>
          <p14:tracePt t="46986" x="7499350" y="4629150"/>
          <p14:tracePt t="47017" x="7448550" y="4679950"/>
          <p14:tracePt t="47034" x="7423150" y="4711700"/>
          <p14:tracePt t="47057" x="7385050" y="4749800"/>
          <p14:tracePt t="47072" x="7378700" y="4762500"/>
          <p14:tracePt t="47087" x="7372350" y="4768850"/>
          <p14:tracePt t="47103" x="7366000" y="4781550"/>
          <p14:tracePt t="47118" x="7366000" y="4787900"/>
          <p14:tracePt t="47134" x="7359650" y="4800600"/>
          <p14:tracePt t="47151" x="7353300" y="4819650"/>
          <p14:tracePt t="47167" x="7346950" y="4851400"/>
          <p14:tracePt t="47186" x="7334250" y="4876800"/>
          <p14:tracePt t="47203" x="7334250" y="4902200"/>
          <p14:tracePt t="47222" x="7334250" y="4921250"/>
          <p14:tracePt t="47238" x="7334250" y="4953000"/>
          <p14:tracePt t="47253" x="7334250" y="4978400"/>
          <p14:tracePt t="47270" x="7340600" y="5003800"/>
          <p14:tracePt t="47286" x="7340600" y="5010150"/>
          <p14:tracePt t="47301" x="7346950" y="5010150"/>
          <p14:tracePt t="47518" x="7353300" y="5010150"/>
          <p14:tracePt t="47535" x="7366000" y="5016500"/>
          <p14:tracePt t="47552" x="7378700" y="5016500"/>
          <p14:tracePt t="47648" x="7385050" y="5016500"/>
          <p14:tracePt t="48022" x="7385050" y="5010150"/>
          <p14:tracePt t="48034" x="7385050" y="5003800"/>
          <p14:tracePt t="48042" x="7385050" y="4997450"/>
          <p14:tracePt t="48054" x="7385050" y="4984750"/>
          <p14:tracePt t="48083" x="7385050" y="4978400"/>
          <p14:tracePt t="48110" x="7385050" y="4972050"/>
          <p14:tracePt t="48141" x="7385050" y="4959350"/>
          <p14:tracePt t="48391" x="7391400" y="4965700"/>
          <p14:tracePt t="48400" x="7397750" y="4965700"/>
          <p14:tracePt t="48455" x="7480300" y="4991100"/>
          <p14:tracePt t="48487" x="7486650" y="4997450"/>
          <p14:tracePt t="48505" x="7486650" y="5003800"/>
          <p14:tracePt t="48518" x="7493000" y="5003800"/>
          <p14:tracePt t="48536" x="7543800" y="4991100"/>
          <p14:tracePt t="48559" x="7600950" y="4927600"/>
          <p14:tracePt t="48569" x="7613650" y="4914900"/>
          <p14:tracePt t="49227" x="7613650" y="4902200"/>
          <p14:tracePt t="49255" x="7613650" y="4895850"/>
          <p14:tracePt t="49294" x="7613650" y="4889500"/>
          <p14:tracePt t="49540" x="7607300" y="4889500"/>
          <p14:tracePt t="49550" x="7594600" y="4889500"/>
          <p14:tracePt t="49565" x="7537450" y="4908550"/>
          <p14:tracePt t="49579" x="7499350" y="4921250"/>
          <p14:tracePt t="49594" x="7461250" y="4933950"/>
          <p14:tracePt t="49608" x="7442200" y="4940300"/>
          <p14:tracePt t="49622" x="7416800" y="4953000"/>
          <p14:tracePt t="49625" x="7404100" y="4959350"/>
          <p14:tracePt t="49638" x="7404100" y="4965700"/>
          <p14:tracePt t="49646" x="7397750" y="4965700"/>
          <p14:tracePt t="49661" x="7391400" y="4972050"/>
          <p14:tracePt t="49683" x="7391400" y="4978400"/>
          <p14:tracePt t="49700" x="7385050" y="4991100"/>
          <p14:tracePt t="49836" x="7378700" y="4991100"/>
          <p14:tracePt t="49851" x="7372350" y="4991100"/>
          <p14:tracePt t="49868" x="7366000" y="4991100"/>
          <p14:tracePt t="50157" x="7359650" y="4997450"/>
          <p14:tracePt t="50174" x="7359650" y="5010150"/>
          <p14:tracePt t="50191" x="7359650" y="5016500"/>
          <p14:tracePt t="50210" x="7359650" y="5022850"/>
          <p14:tracePt t="50228" x="7359650" y="5035550"/>
          <p14:tracePt t="50245" x="7359650" y="5041900"/>
          <p14:tracePt t="50263" x="7346950" y="5054600"/>
          <p14:tracePt t="50279" x="7346950" y="5067300"/>
          <p14:tracePt t="50295" x="7340600" y="5067300"/>
          <p14:tracePt t="51089" x="7346950" y="5073650"/>
          <p14:tracePt t="51113" x="7391400" y="5086350"/>
          <p14:tracePt t="51137" x="7467600" y="5124450"/>
          <p14:tracePt t="51143" x="7505700" y="5143500"/>
          <p14:tracePt t="51164" x="7588250" y="5194300"/>
          <p14:tracePt t="51182" x="7740650" y="5264150"/>
          <p14:tracePt t="51201" x="7861300" y="5308600"/>
          <p14:tracePt t="51232" x="8026400" y="5384800"/>
          <p14:tracePt t="51246" x="8032750" y="5384800"/>
          <p14:tracePt t="51390" x="8032750" y="5391150"/>
          <p14:tracePt t="51432" x="8039100" y="5391150"/>
          <p14:tracePt t="51459" x="8045450" y="5397500"/>
          <p14:tracePt t="51468" x="8051800" y="5397500"/>
          <p14:tracePt t="51503" x="8096250" y="5422900"/>
          <p14:tracePt t="51525" x="8159750" y="5441950"/>
          <p14:tracePt t="51542" x="8172450" y="5441950"/>
          <p14:tracePt t="51809" x="8178800" y="5441950"/>
          <p14:tracePt t="51856" x="8178800" y="5435600"/>
          <p14:tracePt t="51900" x="8172450" y="5435600"/>
          <p14:tracePt t="51915" x="8172450" y="5429250"/>
          <p14:tracePt t="51933" x="8172450" y="5422900"/>
          <p14:tracePt t="51960" x="8172450" y="5416550"/>
          <p14:tracePt t="51974" x="8172450" y="5410200"/>
          <p14:tracePt t="52014" x="8172450" y="5403850"/>
          <p14:tracePt t="52094" x="8172450" y="5397500"/>
          <p14:tracePt t="52675" x="8140700" y="5397500"/>
          <p14:tracePt t="52684" x="8115300" y="5391150"/>
          <p14:tracePt t="52702" x="8032750" y="5384800"/>
          <p14:tracePt t="52718" x="7943850" y="5378450"/>
          <p14:tracePt t="52738" x="7797800" y="5378450"/>
          <p14:tracePt t="52753" x="7696200" y="5378450"/>
          <p14:tracePt t="52769" x="7588250" y="5391150"/>
          <p14:tracePt t="52785" x="7518400" y="5410200"/>
          <p14:tracePt t="52803" x="7473950" y="5416550"/>
          <p14:tracePt t="52820" x="7416800" y="5416550"/>
          <p14:tracePt t="52837" x="7340600" y="5422900"/>
          <p14:tracePt t="52843" x="7296150" y="5422900"/>
          <p14:tracePt t="52859" x="7226300" y="5422900"/>
          <p14:tracePt t="52871" x="7200900" y="5422900"/>
          <p14:tracePt t="52885" x="7175500" y="5429250"/>
          <p14:tracePt t="52903" x="7162800" y="5429250"/>
          <p14:tracePt t="52955" x="7156450" y="5429250"/>
          <p14:tracePt t="52971" x="7150100" y="5429250"/>
          <p14:tracePt t="52984" x="7143750" y="5429250"/>
          <p14:tracePt t="53020" x="7137400" y="5429250"/>
          <p14:tracePt t="53060" x="7131050" y="5429250"/>
          <p14:tracePt t="53620" x="7118350" y="5429250"/>
          <p14:tracePt t="53633" x="7092950" y="5429250"/>
          <p14:tracePt t="53645" x="7073900" y="5429250"/>
          <p14:tracePt t="53659" x="7035800" y="5429250"/>
          <p14:tracePt t="53675" x="7004050" y="5441950"/>
          <p14:tracePt t="53701" x="6972300" y="5441950"/>
          <p14:tracePt t="53718" x="6972300" y="5448300"/>
          <p14:tracePt t="53891" x="6978650" y="5448300"/>
          <p14:tracePt t="53900" x="6985000" y="5448300"/>
          <p14:tracePt t="53921" x="6991350" y="5448300"/>
          <p14:tracePt t="54156" x="6997700" y="5448300"/>
          <p14:tracePt t="54169" x="7010400" y="5454650"/>
          <p14:tracePt t="54183" x="7029450" y="5454650"/>
          <p14:tracePt t="54186" x="7048500" y="5454650"/>
          <p14:tracePt t="54200" x="7118350" y="5454650"/>
          <p14:tracePt t="54217" x="7181850" y="5454650"/>
          <p14:tracePt t="54234" x="7251700" y="5435600"/>
          <p14:tracePt t="54250" x="7321550" y="5422900"/>
          <p14:tracePt t="54271" x="7378700" y="5410200"/>
          <p14:tracePt t="54288" x="7448550" y="5397500"/>
          <p14:tracePt t="54303" x="7493000" y="5397500"/>
          <p14:tracePt t="54318" x="7531100" y="5397500"/>
          <p14:tracePt t="54341" x="7562850" y="5397500"/>
          <p14:tracePt t="54353" x="7575550" y="5397500"/>
          <p14:tracePt t="54372" x="7588250" y="5397500"/>
          <p14:tracePt t="54387" x="7620000" y="5391150"/>
          <p14:tracePt t="54403" x="7664450" y="5384800"/>
          <p14:tracePt t="54419" x="7721600" y="5372100"/>
          <p14:tracePt t="54435" x="7766050" y="5365750"/>
          <p14:tracePt t="54452" x="7810500" y="5365750"/>
          <p14:tracePt t="54470" x="7848600" y="5359400"/>
          <p14:tracePt t="54500" x="7880350" y="5353050"/>
          <p14:tracePt t="54578" x="7880350" y="5346700"/>
          <p14:tracePt t="54587" x="7867650" y="5346700"/>
          <p14:tracePt t="54605" x="7772400" y="5327650"/>
          <p14:tracePt t="54635" x="7334250" y="5289550"/>
          <p14:tracePt t="54653" x="6877050" y="5251450"/>
          <p14:tracePt t="54668" x="6438900" y="5245100"/>
          <p14:tracePt t="54686" x="5930900" y="5207000"/>
          <p14:tracePt t="54717" x="5118100" y="5137150"/>
          <p14:tracePt t="54738" x="4800600" y="5080000"/>
          <p14:tracePt t="54753" x="4730750" y="5067300"/>
          <p14:tracePt t="54770" x="4724400" y="5067300"/>
          <p14:tracePt t="54789" x="4762500" y="5067300"/>
          <p14:tracePt t="54811" x="4984750" y="5067300"/>
          <p14:tracePt t="54819" x="5099050" y="5080000"/>
          <p14:tracePt t="54837" x="5448300" y="5080000"/>
          <p14:tracePt t="54850" x="5727700" y="5080000"/>
          <p14:tracePt t="54865" x="6076950" y="5086350"/>
          <p14:tracePt t="54874" x="6203950" y="5099050"/>
          <p14:tracePt t="54901" x="6502400" y="5143500"/>
          <p14:tracePt t="54923" x="6604000" y="5168900"/>
          <p14:tracePt t="54937" x="6604000" y="5175250"/>
          <p14:tracePt t="54971" x="6584950" y="5175250"/>
          <p14:tracePt t="55020" x="6604000" y="5175250"/>
          <p14:tracePt t="55037" x="6635750" y="5175250"/>
          <p14:tracePt t="55054" x="6667500" y="5175250"/>
          <p14:tracePt t="55067" x="6686550" y="5175250"/>
          <p14:tracePt t="55083" x="6692900" y="5175250"/>
          <p14:tracePt t="55209" x="6686550" y="5175250"/>
          <p14:tracePt t="55219" x="6680200" y="5175250"/>
          <p14:tracePt t="55241" x="6642100" y="5175250"/>
          <p14:tracePt t="55252" x="6616700" y="5175250"/>
          <p14:tracePt t="55273" x="6553200" y="5181600"/>
          <p14:tracePt t="55287" x="6546850" y="5181600"/>
          <p14:tracePt t="55304" x="6546850" y="5187950"/>
          <p14:tracePt t="55335" x="6553200" y="5187950"/>
          <p14:tracePt t="55347" x="6559550" y="5194300"/>
          <p14:tracePt t="55370" x="6553200" y="5194300"/>
          <p14:tracePt t="55382" x="6527800" y="5200650"/>
          <p14:tracePt t="55389" x="6451600" y="5219700"/>
          <p14:tracePt t="55402" x="6223000" y="5289550"/>
          <p14:tracePt t="55418" x="5683250" y="5416550"/>
          <p14:tracePt t="55434" x="5149850" y="5486400"/>
          <p14:tracePt t="55452" x="4375150" y="5499100"/>
          <p14:tracePt t="55469" x="3422650" y="5480050"/>
          <p14:tracePt t="55485" x="2387600" y="5378450"/>
          <p14:tracePt t="55518" x="628650" y="5092700"/>
          <p14:tracePt t="55536" x="184150" y="4991100"/>
          <p14:tracePt t="55550" x="165100" y="4984750"/>
          <p14:tracePt t="55570" x="241300" y="4927600"/>
          <p14:tracePt t="55583" x="355600" y="4883150"/>
          <p14:tracePt t="55602" x="469900" y="4851400"/>
          <p14:tracePt t="55618" x="533400" y="4826000"/>
          <p14:tracePt t="55636" x="565150" y="4826000"/>
          <p14:tracePt t="55666" x="571500" y="4826000"/>
          <p14:tracePt t="55677" x="571500" y="4819650"/>
          <p14:tracePt t="55704" x="603250" y="4800600"/>
          <p14:tracePt t="55718" x="615950" y="4800600"/>
          <p14:tracePt t="55734" x="654050" y="4800600"/>
          <p14:tracePt t="55771" x="787400" y="4806950"/>
          <p14:tracePt t="55787" x="889000" y="4838700"/>
          <p14:tracePt t="55804" x="1041400" y="4864100"/>
          <p14:tracePt t="55808" x="1104900" y="4870450"/>
          <p14:tracePt t="55818" x="1181100" y="4876800"/>
          <p14:tracePt t="55850" x="1708150" y="4965700"/>
          <p14:tracePt t="55866" x="2228850" y="5048250"/>
          <p14:tracePt t="55883" x="2622550" y="5099050"/>
          <p14:tracePt t="55917" x="3498850" y="5143500"/>
          <p14:tracePt t="55934" x="3663950" y="5143500"/>
          <p14:tracePt t="55951" x="3778250" y="5156200"/>
          <p14:tracePt t="55966" x="3784600" y="5156200"/>
          <p14:tracePt t="55992" x="3778250" y="5156200"/>
          <p14:tracePt t="56004" x="3765550" y="5149850"/>
          <p14:tracePt t="56007" x="3765550" y="5143500"/>
          <p14:tracePt t="56034" x="3765550" y="5130800"/>
          <p14:tracePt t="56051" x="3771900" y="5118100"/>
          <p14:tracePt t="56068" x="3778250" y="5111750"/>
          <p14:tracePt t="56100" x="3810000" y="5105400"/>
          <p14:tracePt t="56119" x="3848100" y="5099050"/>
          <p14:tracePt t="56134" x="3867150" y="5099050"/>
          <p14:tracePt t="56152" x="3924300" y="5092700"/>
          <p14:tracePt t="56168" x="3943350" y="5092700"/>
          <p14:tracePt t="56217" x="3937000" y="5092700"/>
          <p14:tracePt t="56238" x="3930650" y="5092700"/>
          <p14:tracePt t="56252" x="3930650" y="5086350"/>
          <p14:tracePt t="56346" x="3930650" y="5080000"/>
          <p14:tracePt t="56805" x="3917950" y="5080000"/>
          <p14:tracePt t="56814" x="3905250" y="5067300"/>
          <p14:tracePt t="56819" x="3898900" y="5054600"/>
          <p14:tracePt t="56837" x="3873500" y="5029200"/>
          <p14:tracePt t="56854" x="3854450" y="5016500"/>
          <p14:tracePt t="56870" x="3835400" y="4984750"/>
          <p14:tracePt t="56901" x="3790950" y="4895850"/>
          <p14:tracePt t="56922" x="3765550" y="4819650"/>
          <p14:tracePt t="56936" x="3746500" y="4724400"/>
          <p14:tracePt t="56959" x="3740150" y="4578350"/>
          <p14:tracePt t="56987" x="3784600" y="4406900"/>
          <p14:tracePt t="57004" x="3867150" y="4337050"/>
          <p14:tracePt t="57019" x="3956050" y="4286250"/>
          <p14:tracePt t="57036" x="4006850" y="4305300"/>
          <p14:tracePt t="57052" x="4032250" y="4311650"/>
          <p14:tracePt t="57069" x="4051300" y="4311650"/>
          <p14:tracePt t="57085" x="4064000" y="4305300"/>
          <p14:tracePt t="57117" x="4064000" y="4286250"/>
          <p14:tracePt t="57135" x="4051300" y="4267200"/>
          <p14:tracePt t="57155" x="4057650" y="4222750"/>
          <p14:tracePt t="57168" x="4070350" y="4197350"/>
          <p14:tracePt t="57185" x="4083050" y="4171950"/>
          <p14:tracePt t="57546" x="4076700" y="4165600"/>
          <p14:tracePt t="57557" x="4070350" y="4165600"/>
          <p14:tracePt t="57577" x="4044950" y="4152900"/>
          <p14:tracePt t="57590" x="4038600" y="4140200"/>
          <p14:tracePt t="57609" x="4038600" y="4133850"/>
          <p14:tracePt t="57649" x="4051300" y="4089400"/>
          <p14:tracePt t="57655" x="4064000" y="4057650"/>
          <p14:tracePt t="57676" x="4095750" y="3968750"/>
          <p14:tracePt t="57700" x="4146550" y="3771900"/>
          <p14:tracePt t="57706" x="4191000" y="3708400"/>
          <p14:tracePt t="57721" x="4279900" y="3600450"/>
          <p14:tracePt t="57740" x="4394200" y="3479800"/>
          <p14:tracePt t="57754" x="4514850" y="3390900"/>
          <p14:tracePt t="57785" x="4648200" y="3302000"/>
          <p14:tracePt t="57804" x="4660900" y="3295650"/>
          <p14:tracePt t="58107" x="4641850" y="3295650"/>
          <p14:tracePt t="58122" x="4629150" y="3295650"/>
          <p14:tracePt t="58144" x="4584700" y="3314700"/>
          <p14:tracePt t="58159" x="4552950" y="3321050"/>
          <p14:tracePt t="58165" x="4533900" y="3321050"/>
          <p14:tracePt t="58182" x="4495800" y="3321050"/>
          <p14:tracePt t="58197" x="4483100" y="3321050"/>
          <p14:tracePt t="58209" x="4476750" y="3321050"/>
          <p14:tracePt t="58687" x="4483100" y="3321050"/>
          <p14:tracePt t="58703" x="4489450" y="3321050"/>
          <p14:tracePt t="58738" x="4521200" y="3314700"/>
          <p14:tracePt t="58804" x="4533900" y="3314700"/>
          <p14:tracePt t="58813" x="4540250" y="3314700"/>
          <p14:tracePt t="58821" x="4559300" y="3314700"/>
          <p14:tracePt t="58838" x="4584700" y="3314700"/>
          <p14:tracePt t="58856" x="4603750" y="3314700"/>
          <p14:tracePt t="58876" x="4616450" y="3314700"/>
          <p14:tracePt t="58886" x="4622800" y="3314700"/>
          <p14:tracePt t="58916" x="4641850" y="3314700"/>
          <p14:tracePt t="58933" x="4692650" y="3321050"/>
          <p14:tracePt t="58953" x="4787900" y="3333750"/>
          <p14:tracePt t="58987" x="4921250" y="3333750"/>
          <p14:tracePt t="59002" x="4959350" y="3327400"/>
          <p14:tracePt t="59017" x="4972050" y="3321050"/>
          <p14:tracePt t="59054" x="5016500" y="3314700"/>
          <p14:tracePt t="59071" x="5041900" y="3302000"/>
          <p14:tracePt t="59087" x="5080000" y="3295650"/>
          <p14:tracePt t="59118" x="5105400" y="3289300"/>
          <p14:tracePt t="59136" x="5111750" y="3282950"/>
          <p14:tracePt t="59152" x="5124450" y="3282950"/>
          <p14:tracePt t="59183" x="5143500" y="3276600"/>
          <p14:tracePt t="59204" x="5187950" y="3270250"/>
          <p14:tracePt t="59219" x="5207000" y="3263900"/>
          <p14:tracePt t="59236" x="5213350" y="3251200"/>
          <p14:tracePt t="59254" x="5213350" y="3244850"/>
          <p14:tracePt t="59273" x="5213350" y="3238500"/>
          <p14:tracePt t="59285" x="5213350" y="3225800"/>
          <p14:tracePt t="59319" x="5187950" y="3206750"/>
          <p14:tracePt t="59335" x="5168900" y="3187700"/>
          <p14:tracePt t="59351" x="5149850" y="3168650"/>
          <p14:tracePt t="59385" x="5124450" y="3155950"/>
          <p14:tracePt t="59404" x="5073650" y="3149600"/>
          <p14:tracePt t="59419" x="5035550" y="3136900"/>
          <p14:tracePt t="59435" x="5003800" y="3124200"/>
          <p14:tracePt t="59452" x="4972050" y="3124200"/>
          <p14:tracePt t="59469" x="4940300" y="3117850"/>
          <p14:tracePt t="59486" x="4895850" y="3117850"/>
          <p14:tracePt t="59518" x="4806950" y="3111500"/>
          <p14:tracePt t="59536" x="4762500" y="3111500"/>
          <p14:tracePt t="59552" x="4737100" y="3111500"/>
          <p14:tracePt t="59584" x="4699000" y="3117850"/>
          <p14:tracePt t="59602" x="4679950" y="3124200"/>
          <p14:tracePt t="59620" x="4673600" y="3130550"/>
          <p14:tracePt t="59637" x="4654550" y="3143250"/>
          <p14:tracePt t="59653" x="4641850" y="3155950"/>
          <p14:tracePt t="59671" x="4635500" y="3181350"/>
          <p14:tracePt t="59686" x="4635500" y="3194050"/>
          <p14:tracePt t="59718" x="4641850" y="3225800"/>
          <p14:tracePt t="59736" x="4641850" y="3238500"/>
          <p14:tracePt t="59756" x="4641850" y="3251200"/>
          <p14:tracePt t="59784" x="4667250" y="3289300"/>
          <p14:tracePt t="59805" x="4730750" y="3340100"/>
          <p14:tracePt t="59818" x="4762500" y="3346450"/>
          <p14:tracePt t="59853" x="4953000" y="3365500"/>
          <p14:tracePt t="59874" x="5041900" y="3365500"/>
          <p14:tracePt t="59880" x="5080000" y="3365500"/>
          <p14:tracePt t="59893" x="5149850" y="3365500"/>
          <p14:tracePt t="59906" x="5168900" y="3365500"/>
          <p14:tracePt t="59917" x="5187950" y="3371850"/>
          <p14:tracePt t="59950" x="5168900" y="3371850"/>
          <p14:tracePt t="59968" x="5156200" y="3371850"/>
          <p14:tracePt t="59986" x="5149850" y="3371850"/>
          <p14:tracePt t="60085" x="5149850" y="3378200"/>
          <p14:tracePt t="60169" x="5143500" y="3378200"/>
          <p14:tracePt t="60186" x="5118100" y="3378200"/>
          <p14:tracePt t="60221" x="5124450" y="3378200"/>
          <p14:tracePt t="60238" x="5130800" y="3378200"/>
          <p14:tracePt t="60251" x="5143500" y="3378200"/>
          <p14:tracePt t="60268" x="5149850" y="3378200"/>
          <p14:tracePt t="60322" x="5156200" y="3378200"/>
          <p14:tracePt t="60341" x="5168900" y="3378200"/>
          <p14:tracePt t="60355" x="5175250" y="3378200"/>
          <p14:tracePt t="60372" x="5187950" y="3378200"/>
          <p14:tracePt t="60383" x="5187950" y="3371850"/>
          <p14:tracePt t="60397" x="5187950" y="3359150"/>
          <p14:tracePt t="60407" x="5187950" y="3352800"/>
          <p14:tracePt t="60419" x="5187950" y="3340100"/>
          <p14:tracePt t="60437" x="5194300" y="3333750"/>
          <p14:tracePt t="60499" x="5194300" y="3327400"/>
          <p14:tracePt t="60615" x="5187950" y="3321050"/>
          <p14:tracePt t="60631" x="5181600" y="3314700"/>
          <p14:tracePt t="60646" x="5175250" y="3314700"/>
          <p14:tracePt t="60715" x="5175250" y="3308350"/>
          <p14:tracePt t="60731" x="5175250" y="3302000"/>
          <p14:tracePt t="60743" x="5168900" y="3302000"/>
          <p14:tracePt t="60755" x="5168900" y="3289300"/>
          <p14:tracePt t="60769" x="5162550" y="3289300"/>
          <p14:tracePt t="60786" x="5149850" y="3276600"/>
          <p14:tracePt t="60948" x="5149850" y="3270250"/>
          <p14:tracePt t="60955" x="5149850" y="3263900"/>
          <p14:tracePt t="60983" x="5149850" y="3257550"/>
          <p14:tracePt t="61003" x="5149850" y="3251200"/>
          <p14:tracePt t="61061" x="5143500" y="3251200"/>
          <p14:tracePt t="61071" x="5137150" y="3251200"/>
          <p14:tracePt t="61083" x="5130800" y="3251200"/>
          <p14:tracePt t="61101" x="5124450" y="3251200"/>
          <p14:tracePt t="61167" x="5130800" y="3251200"/>
          <p14:tracePt t="61186" x="5162550" y="3251200"/>
          <p14:tracePt t="61205" x="5181600" y="3251200"/>
          <p14:tracePt t="61243" x="5194300" y="3251200"/>
          <p14:tracePt t="61252" x="5207000" y="3251200"/>
          <p14:tracePt t="61281" x="5238750" y="3263900"/>
          <p14:tracePt t="61288" x="5251450" y="3263900"/>
          <p14:tracePt t="61301" x="5289550" y="3270250"/>
          <p14:tracePt t="61312" x="5302250" y="3270250"/>
          <p14:tracePt t="61325" x="5327650" y="3276600"/>
          <p14:tracePt t="61336" x="5340350" y="3282950"/>
          <p14:tracePt t="61343" x="5353050" y="3282950"/>
          <p14:tracePt t="61355" x="5378450" y="3282950"/>
          <p14:tracePt t="61369" x="5391150" y="3282950"/>
          <p14:tracePt t="61386" x="5435600" y="3257550"/>
          <p14:tracePt t="61404" x="5467350" y="3238500"/>
          <p14:tracePt t="61420" x="5492750" y="3225800"/>
          <p14:tracePt t="61435" x="5511800" y="3219450"/>
          <p14:tracePt t="61455" x="5518150" y="3213100"/>
          <p14:tracePt t="61469" x="5524500" y="3206750"/>
          <p14:tracePt t="61487" x="5518150" y="3194050"/>
          <p14:tracePt t="61505" x="5499100" y="3181350"/>
          <p14:tracePt t="61518" x="5461000" y="3175000"/>
          <p14:tracePt t="61541" x="5365750" y="3162300"/>
          <p14:tracePt t="61556" x="5289550" y="3162300"/>
          <p14:tracePt t="61569" x="5187950" y="3162300"/>
          <p14:tracePt t="61588" x="4953000" y="3219450"/>
          <p14:tracePt t="61601" x="4908550" y="3263900"/>
          <p14:tracePt t="61620" x="4927600" y="3352800"/>
          <p14:tracePt t="61638" x="5054600" y="3409950"/>
          <p14:tracePt t="61654" x="5187950" y="3454400"/>
          <p14:tracePt t="61669" x="5270500" y="3473450"/>
          <p14:tracePt t="61684" x="5276850" y="3479800"/>
          <p14:tracePt t="61701" x="5207000" y="3479800"/>
          <p14:tracePt t="61719" x="5060950" y="3441700"/>
          <p14:tracePt t="61737" x="4889500" y="3365500"/>
          <p14:tracePt t="61755" x="4730750" y="3282950"/>
          <p14:tracePt t="61770" x="4718050" y="3263900"/>
          <p14:tracePt t="61786" x="4724400" y="3251200"/>
          <p14:tracePt t="61803" x="4762500" y="3244850"/>
          <p14:tracePt t="61818" x="4787900" y="3244850"/>
          <p14:tracePt t="61852" x="4762500" y="3244850"/>
          <p14:tracePt t="61868" x="4705350" y="3244850"/>
          <p14:tracePt t="61886" x="4629150" y="3244850"/>
          <p14:tracePt t="61903" x="4597400" y="3244850"/>
          <p14:tracePt t="61935" x="4591050" y="3244850"/>
          <p14:tracePt t="61956" x="4584700" y="3244850"/>
          <p14:tracePt t="61969" x="4572000" y="3244850"/>
          <p14:tracePt t="61975" x="4540250" y="3244850"/>
          <p14:tracePt t="61987" x="4406900" y="3244850"/>
          <p14:tracePt t="62003" x="4254500" y="3244850"/>
          <p14:tracePt t="62020" x="4064000" y="3238500"/>
          <p14:tracePt t="62036" x="3905250" y="3213100"/>
          <p14:tracePt t="62056" x="3708400" y="3168650"/>
          <p14:tracePt t="62062" x="3625850" y="3155950"/>
          <p14:tracePt t="62070" x="3536950" y="3136900"/>
          <p14:tracePt t="62086" x="3327400" y="3105150"/>
          <p14:tracePt t="62117" x="3136900" y="3092450"/>
          <p14:tracePt t="62135" x="3117850" y="3092450"/>
          <p14:tracePt t="62152" x="3117850" y="3098800"/>
          <p14:tracePt t="62186" x="3162300" y="3098800"/>
          <p14:tracePt t="62227" x="3168650" y="3098800"/>
          <p14:tracePt t="62240" x="3181350" y="3098800"/>
          <p14:tracePt t="62256" x="3225800" y="3098800"/>
          <p14:tracePt t="62274" x="3314700" y="3117850"/>
          <p14:tracePt t="62283" x="3340100" y="3124200"/>
          <p14:tracePt t="62299" x="3378200" y="3136900"/>
          <p14:tracePt t="62334" x="3435350" y="3149600"/>
          <p14:tracePt t="62352" x="3467100" y="3155950"/>
          <p14:tracePt t="62371" x="3562350" y="3168650"/>
          <p14:tracePt t="62387" x="3790950" y="3181350"/>
          <p14:tracePt t="62404" x="4064000" y="3181350"/>
          <p14:tracePt t="62424" x="4356100" y="3181350"/>
          <p14:tracePt t="62437" x="4768850" y="3181350"/>
          <p14:tracePt t="62463" x="5251450" y="3206750"/>
          <p14:tracePt t="62470" x="5365750" y="3225800"/>
          <p14:tracePt t="62483" x="5524500" y="3238500"/>
          <p14:tracePt t="62495" x="5581650" y="3244850"/>
          <p14:tracePt t="62518" x="5664200" y="3251200"/>
          <p14:tracePt t="62536" x="5670550" y="3251200"/>
          <p14:tracePt t="62563" x="5657850" y="3251200"/>
          <p14:tracePt t="62573" x="5638800" y="3251200"/>
          <p14:tracePt t="62582" x="5626100" y="3251200"/>
          <p14:tracePt t="62600" x="5619750" y="3251200"/>
          <p14:tracePt t="62629" x="5613400" y="3251200"/>
          <p14:tracePt t="62638" x="5607050" y="3251200"/>
          <p14:tracePt t="62667" x="5397500" y="3257550"/>
          <p14:tracePt t="62685" x="5137150" y="3270250"/>
          <p14:tracePt t="62701" x="4787900" y="3282950"/>
          <p14:tracePt t="62736" x="3702050" y="3352800"/>
          <p14:tracePt t="62754" x="2889250" y="3359150"/>
          <p14:tracePt t="62769" x="2546350" y="3321050"/>
          <p14:tracePt t="62786" x="2343150" y="3295650"/>
          <p14:tracePt t="62802" x="2273300" y="3289300"/>
          <p14:tracePt t="62821" x="2235200" y="3289300"/>
          <p14:tracePt t="62851" x="2222500" y="3289300"/>
          <p14:tracePt t="62949" x="2216150" y="3289300"/>
          <p14:tracePt t="62980" x="2209800" y="3289300"/>
          <p14:tracePt t="63060" x="2228850" y="3289300"/>
          <p14:tracePt t="63069" x="2247900" y="3289300"/>
          <p14:tracePt t="63083" x="2317750" y="3289300"/>
          <p14:tracePt t="63100" x="2444750" y="3289300"/>
          <p14:tracePt t="63138" x="3092450" y="3289300"/>
          <p14:tracePt t="63151" x="3282950" y="3289300"/>
          <p14:tracePt t="63171" x="3981450" y="3270250"/>
          <p14:tracePt t="63186" x="4375150" y="3270250"/>
          <p14:tracePt t="63202" x="4826000" y="3270250"/>
          <p14:tracePt t="63221" x="5092700" y="3270250"/>
          <p14:tracePt t="63237" x="5200650" y="3282950"/>
          <p14:tracePt t="63252" x="5207000" y="3282950"/>
          <p14:tracePt t="63269" x="5194300" y="3282950"/>
          <p14:tracePt t="63285" x="5168900" y="3282950"/>
          <p14:tracePt t="63318" x="5162550" y="3282950"/>
          <p14:tracePt t="63363" x="5156200" y="3282950"/>
          <p14:tracePt t="63376" x="5130800" y="3282950"/>
          <p14:tracePt t="63396" x="4978400" y="3282950"/>
          <p14:tracePt t="63411" x="4794250" y="3282950"/>
          <p14:tracePt t="63426" x="4546600" y="3282950"/>
          <p14:tracePt t="63438" x="4394200" y="3282950"/>
          <p14:tracePt t="63467" x="3543300" y="3282950"/>
          <p14:tracePt t="63489" x="3105150" y="3282950"/>
          <p14:tracePt t="63501" x="3035300" y="3276600"/>
          <p14:tracePt t="63517" x="2978150" y="3270250"/>
          <p14:tracePt t="63535" x="2971800" y="3270250"/>
          <p14:tracePt t="63555" x="2978150" y="3263900"/>
          <p14:tracePt t="63570" x="2984500" y="3263900"/>
          <p14:tracePt t="63659" x="2984500" y="3257550"/>
          <p14:tracePt t="63676" x="2965450" y="3244850"/>
          <p14:tracePt t="63691" x="2914650" y="3225800"/>
          <p14:tracePt t="63705" x="2895600" y="3225800"/>
          <p14:tracePt t="63718" x="2857500" y="3213100"/>
          <p14:tracePt t="63738" x="2794000" y="3200400"/>
          <p14:tracePt t="63752" x="2755900" y="3194050"/>
          <p14:tracePt t="63770" x="2679700" y="3181350"/>
          <p14:tracePt t="63786" x="2641600" y="3181350"/>
          <p14:tracePt t="63804" x="2622550" y="3181350"/>
          <p14:tracePt t="63820" x="2609850" y="3181350"/>
          <p14:tracePt t="63882" x="2616200" y="3181350"/>
          <p14:tracePt t="63941" x="2616200" y="3187700"/>
          <p14:tracePt t="63957" x="2628900" y="3206750"/>
          <p14:tracePt t="63968" x="2635250" y="3213100"/>
          <p14:tracePt t="63987" x="2635250" y="3219450"/>
          <p14:tracePt t="64019" x="2635250" y="3225800"/>
          <p14:tracePt t="64200" x="2654300" y="3225800"/>
          <p14:tracePt t="64211" x="2686050" y="3232150"/>
          <p14:tracePt t="64229" x="2755900" y="3232150"/>
          <p14:tracePt t="64241" x="2889250" y="3244850"/>
          <p14:tracePt t="64250" x="2984500" y="3251200"/>
          <p14:tracePt t="64267" x="3257550" y="3257550"/>
          <p14:tracePt t="64284" x="3721100" y="3257550"/>
          <p14:tracePt t="64302" x="4222750" y="3257550"/>
          <p14:tracePt t="64335" x="5276850" y="3282950"/>
          <p14:tracePt t="64357" x="5524500" y="3295650"/>
          <p14:tracePt t="64371" x="5530850" y="3295650"/>
          <p14:tracePt t="64396" x="5524500" y="3295650"/>
          <p14:tracePt t="64406" x="5518150" y="3295650"/>
          <p14:tracePt t="64466" x="5530850" y="3295650"/>
          <p14:tracePt t="64498" x="5537200" y="3295650"/>
          <p14:tracePt t="64619" x="5537200" y="3302000"/>
          <p14:tracePt t="64629" x="5537200" y="3308350"/>
          <p14:tracePt t="64642" x="5537200" y="3314700"/>
          <p14:tracePt t="64651" x="5537200" y="3321050"/>
          <p14:tracePt t="64669" x="5537200" y="3327400"/>
          <p14:tracePt t="64689" x="5537200" y="3340100"/>
          <p14:tracePt t="64706" x="5537200" y="3352800"/>
          <p14:tracePt t="64720" x="5568950" y="3365500"/>
          <p14:tracePt t="64734" x="5588000" y="3365500"/>
          <p14:tracePt t="64750" x="5600700" y="3365500"/>
          <p14:tracePt t="65059" x="5594350" y="3352800"/>
          <p14:tracePt t="65068" x="5568950" y="3321050"/>
          <p14:tracePt t="65083" x="5530850" y="3282950"/>
          <p14:tracePt t="65101" x="5486400" y="3238500"/>
          <p14:tracePt t="65138" x="5467350" y="3187700"/>
          <p14:tracePt t="65156" x="5467350" y="3175000"/>
          <p14:tracePt t="65172" x="5467350" y="3168650"/>
          <p14:tracePt t="65283" x="5467350" y="3162300"/>
          <p14:tracePt t="65613" x="5416550" y="3162300"/>
          <p14:tracePt t="65621" x="5365750" y="3162300"/>
          <p14:tracePt t="65637" x="5264150" y="3155950"/>
          <p14:tracePt t="65651" x="5175250" y="3155950"/>
          <p14:tracePt t="65666" x="5143500" y="3155950"/>
          <p14:tracePt t="65684" x="5010150" y="3155950"/>
          <p14:tracePt t="65700" x="4927600" y="3155950"/>
          <p14:tracePt t="65733" x="4826000" y="3155950"/>
          <p14:tracePt t="65756" x="4768850" y="3155950"/>
          <p14:tracePt t="65768" x="4743450" y="3155950"/>
          <p14:tracePt t="65783" x="4692650" y="3155950"/>
          <p14:tracePt t="65803" x="4597400" y="3155950"/>
          <p14:tracePt t="65819" x="4495800" y="3155950"/>
          <p14:tracePt t="65836" x="4362450" y="3155950"/>
          <p14:tracePt t="65852" x="4216400" y="3155950"/>
          <p14:tracePt t="65869" x="4114800" y="3155950"/>
          <p14:tracePt t="65885" x="4025900" y="3155950"/>
          <p14:tracePt t="65903" x="3905250" y="3155950"/>
          <p14:tracePt t="65934" x="3651250" y="3155950"/>
          <p14:tracePt t="65952" x="3549650" y="3155950"/>
          <p14:tracePt t="65970" x="3416300" y="3155950"/>
          <p14:tracePt t="65987" x="3321050" y="3155950"/>
          <p14:tracePt t="66005" x="3225800" y="3149600"/>
          <p14:tracePt t="66022" x="3162300" y="3143250"/>
          <p14:tracePt t="66025" x="3136900" y="3143250"/>
          <p14:tracePt t="66033" x="3098800" y="3143250"/>
          <p14:tracePt t="66052" x="3041650" y="3143250"/>
          <p14:tracePt t="66069" x="3003550" y="3143250"/>
          <p14:tracePt t="66086" x="2965450" y="3143250"/>
          <p14:tracePt t="66103" x="2940050" y="3143250"/>
          <p14:tracePt t="66134" x="2889250" y="3136900"/>
          <p14:tracePt t="66154" x="2832100" y="3130550"/>
          <p14:tracePt t="66170" x="2774950" y="3130550"/>
          <p14:tracePt t="66200" x="2736850" y="3130550"/>
          <p14:tracePt t="66204" x="2730500" y="3130550"/>
          <p14:tracePt t="66218" x="2724150" y="3130550"/>
          <p14:tracePt t="66237" x="2711450" y="3130550"/>
          <p14:tracePt t="66268" x="2705100" y="3130550"/>
          <p14:tracePt t="66300" x="2705100" y="3136900"/>
          <p14:tracePt t="66309" x="2705100" y="3149600"/>
          <p14:tracePt t="66321" x="2705100" y="3175000"/>
          <p14:tracePt t="66334" x="2705100" y="3187700"/>
          <p14:tracePt t="66350" x="2705100" y="3219450"/>
          <p14:tracePt t="66368" x="2705100" y="3263900"/>
          <p14:tracePt t="66384" x="2705100" y="3321050"/>
          <p14:tracePt t="66403" x="2705100" y="3479800"/>
          <p14:tracePt t="66422" x="2705100" y="3594100"/>
          <p14:tracePt t="66427" x="2705100" y="3651250"/>
          <p14:tracePt t="66433" x="2705100" y="3708400"/>
          <p14:tracePt t="66452" x="2711450" y="3860800"/>
          <p14:tracePt t="66468" x="2730500" y="4032250"/>
          <p14:tracePt t="66485" x="2743200" y="4178300"/>
          <p14:tracePt t="66503" x="2743200" y="4273550"/>
          <p14:tracePt t="66537" x="2724150" y="4483100"/>
          <p14:tracePt t="66553" x="2711450" y="4559300"/>
          <p14:tracePt t="66570" x="2705100" y="4622800"/>
          <p14:tracePt t="66588" x="2692400" y="4686300"/>
          <p14:tracePt t="66604" x="2679700" y="4724400"/>
          <p14:tracePt t="66628" x="2673350" y="4826000"/>
          <p14:tracePt t="66636" x="2673350" y="4857750"/>
          <p14:tracePt t="66670" x="2673350" y="5003800"/>
          <p14:tracePt t="66686" x="2673350" y="5054600"/>
          <p14:tracePt t="66702" x="2673350" y="5086350"/>
          <p14:tracePt t="66734" x="2660650" y="5118100"/>
          <p14:tracePt t="66754" x="2641600" y="5137150"/>
          <p14:tracePt t="66769" x="2635250" y="5156200"/>
          <p14:tracePt t="66785" x="2635250" y="5187950"/>
          <p14:tracePt t="66802" x="2647950" y="5232400"/>
          <p14:tracePt t="66822" x="2660650" y="5257800"/>
          <p14:tracePt t="66827" x="2660650" y="5270500"/>
          <p14:tracePt t="66833" x="2667000" y="5276850"/>
          <p14:tracePt t="66851" x="2667000" y="5289550"/>
          <p14:tracePt t="66868" x="2667000" y="5295900"/>
          <p14:tracePt t="66886" x="2667000" y="5302250"/>
          <p14:tracePt t="66904" x="2660650" y="5321300"/>
          <p14:tracePt t="66918" x="2654300" y="5334000"/>
          <p14:tracePt t="66941" x="2654300" y="5378450"/>
          <p14:tracePt t="66957" x="2654300" y="5397500"/>
          <p14:tracePt t="66971" x="2647950" y="5416550"/>
          <p14:tracePt t="67003" x="2641600" y="5435600"/>
          <p14:tracePt t="67019" x="2641600" y="5441950"/>
          <p14:tracePt t="67036" x="2641600" y="5448300"/>
          <p14:tracePt t="67066" x="2641600" y="5454650"/>
          <p14:tracePt t="67085" x="2641600" y="5461000"/>
          <p14:tracePt t="67105" x="2660650" y="5467350"/>
          <p14:tracePt t="67124" x="2660650" y="5473700"/>
          <p14:tracePt t="67137" x="2667000" y="5480050"/>
          <p14:tracePt t="67158" x="2679700" y="5480050"/>
          <p14:tracePt t="67172" x="2698750" y="5499100"/>
          <p14:tracePt t="67188" x="2724150" y="5511800"/>
          <p14:tracePt t="67207" x="2755900" y="5524500"/>
          <p14:tracePt t="67209" x="2768600" y="5524500"/>
          <p14:tracePt t="67218" x="2781300" y="5524500"/>
          <p14:tracePt t="67235" x="2806700" y="5530850"/>
          <p14:tracePt t="67252" x="2832100" y="5537200"/>
          <p14:tracePt t="67273" x="2857500" y="5543550"/>
          <p14:tracePt t="67290" x="2857500" y="5549900"/>
          <p14:tracePt t="67302" x="2863850" y="5549900"/>
          <p14:tracePt t="67335" x="2908300" y="5568950"/>
          <p14:tracePt t="67352" x="2921000" y="5568950"/>
          <p14:tracePt t="67369" x="2933700" y="5575300"/>
          <p14:tracePt t="67522" x="2940050" y="5575300"/>
          <p14:tracePt t="67533" x="2959100" y="5575300"/>
          <p14:tracePt t="67555" x="2997200" y="5575300"/>
          <p14:tracePt t="67566" x="3092450" y="5575300"/>
          <p14:tracePt t="67588" x="3302000" y="5575300"/>
          <p14:tracePt t="67603" x="3524250" y="5575300"/>
          <p14:tracePt t="67612" x="3632200" y="5575300"/>
          <p14:tracePt t="67630" x="3892550" y="5575300"/>
          <p14:tracePt t="67646" x="4140200" y="5575300"/>
          <p14:tracePt t="67672" x="4311650" y="5594350"/>
          <p14:tracePt t="67685" x="4394200" y="5600700"/>
          <p14:tracePt t="67706" x="4457700" y="5607050"/>
          <p14:tracePt t="67718" x="4483100" y="5607050"/>
          <p14:tracePt t="67737" x="4489450" y="5607050"/>
          <p14:tracePt t="67753" x="4508500" y="5607050"/>
          <p14:tracePt t="67769" x="4546600" y="5600700"/>
          <p14:tracePt t="67785" x="4591050" y="5600700"/>
          <p14:tracePt t="67803" x="4616450" y="5600700"/>
          <p14:tracePt t="67817" x="4622800" y="5600700"/>
          <p14:tracePt t="67874" x="4629150" y="5600700"/>
          <p14:tracePt t="67884" x="4635500" y="5600700"/>
          <p14:tracePt t="67903" x="4660900" y="5607050"/>
          <p14:tracePt t="67918" x="4699000" y="5607050"/>
          <p14:tracePt t="67954" x="4775200" y="5626100"/>
          <p14:tracePt t="67970" x="4787900" y="5626100"/>
          <p14:tracePt t="68051" x="4794250" y="5626100"/>
          <p14:tracePt t="68073" x="4800600" y="5626100"/>
          <p14:tracePt t="68122" x="4806950" y="5626100"/>
          <p14:tracePt t="68137" x="4813300" y="5632450"/>
          <p14:tracePt t="68152" x="4819650" y="5632450"/>
          <p14:tracePt t="68171" x="4832350" y="5632450"/>
          <p14:tracePt t="68186" x="4845050" y="5638800"/>
          <p14:tracePt t="68205" x="4851400" y="5645150"/>
          <p14:tracePt t="68220" x="4857750" y="5645150"/>
          <p14:tracePt t="68236" x="4889500" y="5657850"/>
          <p14:tracePt t="68267" x="4972050" y="5638800"/>
          <p14:tracePt t="68286" x="4978400" y="5638800"/>
          <p14:tracePt t="68590" x="4978400" y="5632450"/>
          <p14:tracePt t="68600" x="4978400" y="5626100"/>
          <p14:tracePt t="68646" x="4978400" y="5619750"/>
          <p14:tracePt t="68669" x="4978400" y="5613400"/>
          <p14:tracePt t="68701" x="4978400" y="5607050"/>
          <p14:tracePt t="68740" x="4978400" y="5600700"/>
          <p14:tracePt t="74079" x="4959350" y="5549900"/>
          <p14:tracePt t="74094" x="4787900" y="5295900"/>
          <p14:tracePt t="74113" x="4565650" y="5156200"/>
          <p14:tracePt t="74124" x="4318000" y="4959350"/>
          <p14:tracePt t="74150" x="4152900" y="4826000"/>
          <p14:tracePt t="74167" x="4051300" y="4762500"/>
          <p14:tracePt t="74191" x="3930650" y="4565650"/>
          <p14:tracePt t="74200" x="3911600" y="4495800"/>
          <p14:tracePt t="74217" x="3911600" y="4387850"/>
          <p14:tracePt t="74236" x="3905250" y="4254500"/>
          <p14:tracePt t="74251" x="3860800" y="4108450"/>
          <p14:tracePt t="74268" x="3746500" y="3886200"/>
          <p14:tracePt t="74286" x="3492500" y="3581400"/>
          <p14:tracePt t="74303" x="3111500" y="3238500"/>
          <p14:tracePt t="74317" x="2686050" y="2857500"/>
          <p14:tracePt t="74333" x="2425700" y="2616200"/>
          <p14:tracePt t="74367" x="2393950" y="2540000"/>
          <p14:tracePt t="74384" x="2489200" y="2514600"/>
          <p14:tracePt t="74403" x="2609850" y="2463800"/>
          <p14:tracePt t="74420" x="2768600" y="2286000"/>
          <p14:tracePt t="74435" x="2825750" y="2152650"/>
          <p14:tracePt t="74452" x="2863850" y="2038350"/>
          <p14:tracePt t="74470" x="2901950" y="1930400"/>
          <p14:tracePt t="74488" x="2940050" y="1841500"/>
          <p14:tracePt t="74503" x="2946400" y="1758950"/>
          <p14:tracePt t="74519" x="2946400" y="1733550"/>
          <p14:tracePt t="74534" x="2946400" y="1727200"/>
          <p14:tracePt t="74806" x="2946400" y="1746250"/>
          <p14:tracePt t="74830" x="2952750" y="1771650"/>
          <p14:tracePt t="74853" x="2978150" y="1790700"/>
          <p14:tracePt t="74884" x="2984500" y="1797050"/>
          <p14:tracePt t="74893" x="2997200" y="1809750"/>
          <p14:tracePt t="74910" x="3009900" y="1835150"/>
          <p14:tracePt t="74928" x="3016250" y="1854200"/>
          <p14:tracePt t="74932" x="3016250" y="1873250"/>
          <p14:tracePt t="74945" x="3022600" y="1898650"/>
          <p14:tracePt t="74959" x="3028950" y="1936750"/>
          <p14:tracePt t="74976" x="3028950" y="1981200"/>
          <p14:tracePt t="74988" x="3028950" y="2006600"/>
          <p14:tracePt t="75021" x="3016250" y="2025650"/>
          <p14:tracePt t="75039" x="3009900" y="2038350"/>
          <p14:tracePt t="75052" x="3003550" y="2051050"/>
          <p14:tracePt t="75155" x="3003550" y="2044700"/>
          <p14:tracePt t="75165" x="3009900" y="2019300"/>
          <p14:tracePt t="75180" x="3048000" y="1943100"/>
          <p14:tracePt t="75190" x="3073400" y="1905000"/>
          <p14:tracePt t="75206" x="3168650" y="1847850"/>
          <p14:tracePt t="75219" x="3346450" y="1822450"/>
          <p14:tracePt t="75238" x="3606800" y="1822450"/>
          <p14:tracePt t="75254" x="3937000" y="1879600"/>
          <p14:tracePt t="75271" x="4159250" y="2000250"/>
          <p14:tracePt t="75286" x="4248150" y="2127250"/>
          <p14:tracePt t="75303" x="4267200" y="2266950"/>
          <p14:tracePt t="75318" x="4254500" y="2336800"/>
          <p14:tracePt t="75351" x="4133850" y="2393950"/>
          <p14:tracePt t="75371" x="4038600" y="2406650"/>
          <p14:tracePt t="75385" x="4025900" y="2406650"/>
          <p14:tracePt t="75550" x="4025900" y="2413000"/>
          <p14:tracePt t="75562" x="4025900" y="2438400"/>
          <p14:tracePt t="75573" x="4025900" y="2463800"/>
          <p14:tracePt t="75585" x="4025900" y="2501900"/>
          <p14:tracePt t="75598" x="4025900" y="2571750"/>
          <p14:tracePt t="75621" x="4044950" y="2647950"/>
          <p14:tracePt t="75638" x="4051300" y="2673350"/>
          <p14:tracePt t="75652" x="4051300" y="2698750"/>
          <p14:tracePt t="75669" x="4051300" y="2730500"/>
          <p14:tracePt t="75687" x="4051300" y="2749550"/>
          <p14:tracePt t="75702" x="4051300" y="2768600"/>
          <p14:tracePt t="75719" x="4051300" y="2781300"/>
          <p14:tracePt t="75751" x="4051300" y="2787650"/>
          <p14:tracePt t="75828" x="4051300" y="2794000"/>
          <p14:tracePt t="75855" x="4051300" y="2800350"/>
          <p14:tracePt t="75886" x="4051300" y="2806700"/>
          <p14:tracePt t="75939" x="4044950" y="2813050"/>
          <p14:tracePt t="75949" x="4038600" y="2819400"/>
          <p14:tracePt t="75959" x="4038600" y="2825750"/>
          <p14:tracePt t="75971" x="4032250" y="2851150"/>
          <p14:tracePt t="75985" x="4032250" y="2857500"/>
          <p14:tracePt t="76004" x="4019550" y="2901950"/>
          <p14:tracePt t="76018" x="4000500" y="2927350"/>
          <p14:tracePt t="76035" x="3994150" y="2959100"/>
          <p14:tracePt t="76053" x="3987800" y="3003550"/>
          <p14:tracePt t="76085" x="3981450" y="3111500"/>
          <p14:tracePt t="76102" x="3981450" y="3143250"/>
          <p14:tracePt t="76119" x="3981450" y="3162300"/>
          <p14:tracePt t="76151" x="3981450" y="3175000"/>
          <p14:tracePt t="76928" x="3962400" y="3175000"/>
          <p14:tracePt t="76950" x="3803650" y="3079750"/>
          <p14:tracePt t="76967" x="3670300" y="2959100"/>
          <p14:tracePt t="76984" x="3568700" y="2794000"/>
          <p14:tracePt t="77000" x="3498850" y="2584450"/>
          <p14:tracePt t="77033" x="3479800" y="2203450"/>
          <p14:tracePt t="77053" x="3505200" y="2133600"/>
          <p14:tracePt t="77067" x="3530600" y="2127250"/>
          <p14:tracePt t="82224" x="3530600" y="2152650"/>
          <p14:tracePt t="82237" x="3556000" y="2209800"/>
          <p14:tracePt t="82250" x="3568700" y="2241550"/>
          <p14:tracePt t="82269" x="3651250" y="2286000"/>
          <p14:tracePt t="82287" x="3657600" y="2286000"/>
          <p14:tracePt t="82317" x="3657600" y="2292350"/>
          <p14:tracePt t="82344" x="3657600" y="2298700"/>
          <p14:tracePt t="82368" x="3657600" y="2336800"/>
          <p14:tracePt t="82394" x="3663950" y="2343150"/>
          <p14:tracePt t="82797" x="3663950" y="2336800"/>
          <p14:tracePt t="82807" x="3663950" y="2330450"/>
          <p14:tracePt t="82822" x="3663950" y="2324100"/>
          <p14:tracePt t="82838" x="3663950" y="2317750"/>
          <p14:tracePt t="83681" x="3663950" y="2324100"/>
          <p14:tracePt t="83688" x="3663950" y="2336800"/>
          <p14:tracePt t="83701" x="3663950" y="2349500"/>
          <p14:tracePt t="83715" x="3663950" y="2374900"/>
          <p14:tracePt t="83735" x="3663950" y="2400300"/>
          <p14:tracePt t="83750" x="3657600" y="2438400"/>
          <p14:tracePt t="83769" x="3638550" y="2482850"/>
          <p14:tracePt t="83786" x="3632200" y="2501900"/>
          <p14:tracePt t="83805" x="3613150" y="2514600"/>
          <p14:tracePt t="83824" x="3594100" y="2520950"/>
          <p14:tracePt t="83835" x="3562350" y="2533650"/>
          <p14:tracePt t="83850" x="3536950" y="2546350"/>
          <p14:tracePt t="83866" x="3524250" y="2552700"/>
          <p14:tracePt t="83877" x="3486150" y="2559050"/>
          <p14:tracePt t="83891" x="3441700" y="2565400"/>
          <p14:tracePt t="83901" x="3416300" y="2565400"/>
          <p14:tracePt t="83917" x="3340100" y="2565400"/>
          <p14:tracePt t="83937" x="3200400" y="2546350"/>
          <p14:tracePt t="83953" x="3086100" y="2533650"/>
          <p14:tracePt t="83970" x="3009900" y="2520950"/>
          <p14:tracePt t="83984" x="2952750" y="2508250"/>
          <p14:tracePt t="84004" x="2927350" y="2501900"/>
          <p14:tracePt t="84020" x="2914650" y="2495550"/>
          <p14:tracePt t="84084" x="2908300" y="2482850"/>
          <p14:tracePt t="84096" x="2901950" y="2451100"/>
          <p14:tracePt t="84110" x="2901950" y="2438400"/>
          <p14:tracePt t="84120" x="2901950" y="2387600"/>
          <p14:tracePt t="84133" x="2901950" y="2368550"/>
          <p14:tracePt t="84140" x="2901950" y="2349500"/>
          <p14:tracePt t="84152" x="2901950" y="2311400"/>
          <p14:tracePt t="84169" x="2895600" y="2286000"/>
          <p14:tracePt t="84186" x="2895600" y="2273300"/>
          <p14:tracePt t="84201" x="2895600" y="2241550"/>
          <p14:tracePt t="84220" x="2895600" y="2209800"/>
          <p14:tracePt t="84225" x="2908300" y="2197100"/>
          <p14:tracePt t="84232" x="2914650" y="2184400"/>
          <p14:tracePt t="84243" x="2927350" y="2171700"/>
          <p14:tracePt t="84253" x="2933700" y="2152650"/>
          <p14:tracePt t="84269" x="2965450" y="2133600"/>
          <p14:tracePt t="84286" x="3003550" y="2108200"/>
          <p14:tracePt t="84302" x="3048000" y="2089150"/>
          <p14:tracePt t="84320" x="3124200" y="2051050"/>
          <p14:tracePt t="84336" x="3181350" y="2038350"/>
          <p14:tracePt t="84352" x="3257550" y="2019300"/>
          <p14:tracePt t="84370" x="3346450" y="1993900"/>
          <p14:tracePt t="84389" x="3441700" y="1981200"/>
          <p14:tracePt t="84394" x="3498850" y="1968500"/>
          <p14:tracePt t="84404" x="3562350" y="1968500"/>
          <p14:tracePt t="84419" x="3670300" y="1962150"/>
          <p14:tracePt t="84436" x="3797300" y="1968500"/>
          <p14:tracePt t="84452" x="3937000" y="2000250"/>
          <p14:tracePt t="84469" x="4076700" y="2051050"/>
          <p14:tracePt t="84502" x="4292600" y="2159000"/>
          <p14:tracePt t="84521" x="4330700" y="2197100"/>
          <p14:tracePt t="84534" x="4330700" y="2203450"/>
          <p14:tracePt t="84552" x="4330700" y="2228850"/>
          <p14:tracePt t="84569" x="4318000" y="2254250"/>
          <p14:tracePt t="84589" x="4305300" y="2286000"/>
          <p14:tracePt t="84605" x="4298950" y="2311400"/>
          <p14:tracePt t="84622" x="4279900" y="2349500"/>
          <p14:tracePt t="84637" x="4260850" y="2381250"/>
          <p14:tracePt t="84649" x="4222750" y="2413000"/>
          <p14:tracePt t="84667" x="4184650" y="2444750"/>
          <p14:tracePt t="84686" x="4140200" y="2470150"/>
          <p14:tracePt t="84718" x="4095750" y="2501900"/>
          <p14:tracePt t="84737" x="4057650" y="2520950"/>
          <p14:tracePt t="84752" x="4025900" y="2533650"/>
          <p14:tracePt t="84771" x="3956050" y="2546350"/>
          <p14:tracePt t="84785" x="3848100" y="2571750"/>
          <p14:tracePt t="84804" x="3746500" y="2597150"/>
          <p14:tracePt t="84819" x="3683000" y="2609850"/>
          <p14:tracePt t="84837" x="3625850" y="2609850"/>
          <p14:tracePt t="84856" x="3536950" y="2603500"/>
          <p14:tracePt t="84867" x="3498850" y="2590800"/>
          <p14:tracePt t="84884" x="3441700" y="2565400"/>
          <p14:tracePt t="84901" x="3359150" y="2520950"/>
          <p14:tracePt t="84922" x="3232150" y="2400300"/>
          <p14:tracePt t="84936" x="3105150" y="2266950"/>
          <p14:tracePt t="84958" x="3022600" y="2159000"/>
          <p14:tracePt t="84973" x="2997200" y="2082800"/>
          <p14:tracePt t="84995" x="3009900" y="2019300"/>
          <p14:tracePt t="85002" x="3035300" y="1993900"/>
          <p14:tracePt t="85017" x="3092450" y="1955800"/>
          <p14:tracePt t="85029" x="3130550" y="1943100"/>
          <p14:tracePt t="85043" x="3263900" y="1924050"/>
          <p14:tracePt t="85056" x="3409950" y="1924050"/>
          <p14:tracePt t="85066" x="3492500" y="1924050"/>
          <p14:tracePt t="85087" x="3759200" y="2006600"/>
          <p14:tracePt t="85092" x="3892550" y="2089150"/>
          <p14:tracePt t="85105" x="4114800" y="2286000"/>
          <p14:tracePt t="85117" x="4184650" y="2374900"/>
          <p14:tracePt t="85139" x="4216400" y="2597150"/>
          <p14:tracePt t="85154" x="4146550" y="2698750"/>
          <p14:tracePt t="85173" x="4044950" y="2717800"/>
          <p14:tracePt t="85189" x="3898900" y="2679700"/>
          <p14:tracePt t="85204" x="3683000" y="2597150"/>
          <p14:tracePt t="85221" x="3429000" y="2495550"/>
          <p14:tracePt t="85237" x="3340100" y="2470150"/>
          <p14:tracePt t="85252" x="3333750" y="2463800"/>
          <p14:tracePt t="85268" x="3340100" y="2463800"/>
          <p14:tracePt t="85284" x="3390900" y="2463800"/>
          <p14:tracePt t="85318" x="3454400" y="2463800"/>
          <p14:tracePt t="85335" x="3454400" y="2470150"/>
          <p14:tracePt t="85352" x="3448050" y="2470150"/>
          <p14:tracePt t="85369" x="3435350" y="2470150"/>
          <p14:tracePt t="85395" x="3429000" y="2470150"/>
          <p14:tracePt t="85796" x="3409950" y="2476500"/>
          <p14:tracePt t="85808" x="3397250" y="2476500"/>
          <p14:tracePt t="85821" x="3378200" y="2482850"/>
          <p14:tracePt t="85852" x="3365500" y="2482850"/>
          <p14:tracePt t="86075" x="3365500" y="2489200"/>
          <p14:tracePt t="86086" x="3359150" y="2489200"/>
          <p14:tracePt t="86120" x="3346450" y="2489200"/>
          <p14:tracePt t="86142" x="3321050" y="2501900"/>
          <p14:tracePt t="86164" x="3302000" y="2508250"/>
          <p14:tracePt t="86506" x="3295650" y="2508250"/>
          <p14:tracePt t="86518" x="3295650" y="2514600"/>
          <p14:tracePt t="86536" x="3289300" y="2514600"/>
          <p14:tracePt t="86555" x="3276600" y="2520950"/>
          <p14:tracePt t="86675" x="3270250" y="2520950"/>
          <p14:tracePt t="86693" x="3263900" y="2520950"/>
          <p14:tracePt t="86789" x="3257550" y="2520950"/>
          <p14:tracePt t="86795" x="3251200" y="2527300"/>
          <p14:tracePt t="86814" x="3244850" y="2527300"/>
          <p14:tracePt t="86822" x="3232150" y="2527300"/>
          <p14:tracePt t="86852" x="3181350" y="2527300"/>
          <p14:tracePt t="86871" x="3162300" y="2520950"/>
          <p14:tracePt t="86888" x="3149600" y="2520950"/>
          <p14:tracePt t="86919" x="3130550" y="2514600"/>
          <p14:tracePt t="86941" x="3105150" y="2495550"/>
          <p14:tracePt t="86960" x="3092450" y="2470150"/>
          <p14:tracePt t="86991" x="3054350" y="2432050"/>
          <p14:tracePt t="87006" x="3022600" y="2400300"/>
          <p14:tracePt t="87027" x="2990850" y="2349500"/>
          <p14:tracePt t="87042" x="2978150" y="2317750"/>
          <p14:tracePt t="87057" x="2978150" y="2311400"/>
          <p14:tracePt t="87069" x="2978150" y="2292350"/>
          <p14:tracePt t="87087" x="2978150" y="2286000"/>
          <p14:tracePt t="87118" x="2990850" y="2254250"/>
          <p14:tracePt t="87137" x="3009900" y="2228850"/>
          <p14:tracePt t="87152" x="3016250" y="2216150"/>
          <p14:tracePt t="87213" x="3035300" y="2216150"/>
          <p14:tracePt t="87226" x="3067050" y="2216150"/>
          <p14:tracePt t="87238" x="3105150" y="2216150"/>
          <p14:tracePt t="87254" x="3149600" y="2216150"/>
          <p14:tracePt t="87271" x="3175000" y="2216150"/>
          <p14:tracePt t="87293" x="3181350" y="2216150"/>
          <p14:tracePt t="87339" x="3175000" y="2216150"/>
          <p14:tracePt t="87350" x="3175000" y="2222500"/>
          <p14:tracePt t="87365" x="3162300" y="2222500"/>
          <p14:tracePt t="87403" x="3155950" y="2222500"/>
          <p14:tracePt t="87436" x="3149600" y="2222500"/>
          <p14:tracePt t="87466" x="3143250" y="2222500"/>
          <p14:tracePt t="99676" x="3111500" y="2260600"/>
          <p14:tracePt t="99686" x="3003550" y="2349500"/>
          <p14:tracePt t="99700" x="2946400" y="2381250"/>
          <p14:tracePt t="99719" x="2844800" y="2438400"/>
          <p14:tracePt t="99735" x="2806700" y="2457450"/>
          <p14:tracePt t="99763" x="2806700" y="2470150"/>
          <p14:tracePt t="99776" x="2787650" y="2489200"/>
          <p14:tracePt t="99792" x="2774950" y="2489200"/>
          <p14:tracePt t="99823" x="2768600" y="2489200"/>
          <p14:tracePt t="100127" x="2768600" y="2482850"/>
          <p14:tracePt t="100152" x="2768600" y="2470150"/>
          <p14:tracePt t="100170" x="2768600" y="2463800"/>
          <p14:tracePt t="100190" x="2774950" y="2463800"/>
          <p14:tracePt t="100220" x="2781300" y="2457450"/>
          <p14:tracePt t="100248" x="2781300" y="2451100"/>
          <p14:tracePt t="100380" x="2781300" y="2444750"/>
          <p14:tracePt t="100803" x="2889250" y="2451100"/>
          <p14:tracePt t="100817" x="3028950" y="2489200"/>
          <p14:tracePt t="100846" x="3403600" y="2540000"/>
          <p14:tracePt t="100865" x="3587750" y="2552700"/>
          <p14:tracePt t="100895" x="3911600" y="2584450"/>
          <p14:tracePt t="100916" x="4000500" y="2590800"/>
          <p14:tracePt t="100935" x="4025900" y="2603500"/>
          <p14:tracePt t="100958" x="4025900" y="2616200"/>
          <p14:tracePt t="100980" x="4019550" y="2641600"/>
          <p14:tracePt t="100996" x="4013200" y="2647950"/>
          <p14:tracePt t="101006" x="4006850" y="2654300"/>
          <p14:tracePt t="101015" x="4006850" y="2660650"/>
          <p14:tracePt t="101037" x="3943350" y="2698750"/>
          <p14:tracePt t="101059" x="3784600" y="2774950"/>
          <p14:tracePt t="101072" x="3657600" y="2806700"/>
          <p14:tracePt t="101097" x="3397250" y="2844800"/>
          <p14:tracePt t="101106" x="3213100" y="2857500"/>
          <p14:tracePt t="101116" x="3175000" y="2857500"/>
          <p14:tracePt t="101134" x="3048000" y="2857500"/>
          <p14:tracePt t="101160" x="2876550" y="2863850"/>
          <p14:tracePt t="101177" x="2762250" y="2876550"/>
          <p14:tracePt t="101198" x="2705100" y="2876550"/>
          <p14:tracePt t="101208" x="2679700" y="2876550"/>
          <p14:tracePt t="101223" x="2628900" y="2876550"/>
          <p14:tracePt t="101242" x="2520950" y="2863850"/>
          <p14:tracePt t="101256" x="2400300" y="2832100"/>
          <p14:tracePt t="101285" x="2159000" y="2794000"/>
          <p14:tracePt t="101291" x="2101850" y="2781300"/>
          <p14:tracePt t="101301" x="2032000" y="2774950"/>
          <p14:tracePt t="101317" x="1854200" y="2730500"/>
          <p14:tracePt t="101351" x="1485900" y="2597150"/>
          <p14:tracePt t="101369" x="1346200" y="2533650"/>
          <p14:tracePt t="101387" x="1111250" y="2413000"/>
          <p14:tracePt t="101402" x="920750" y="2286000"/>
          <p14:tracePt t="101419" x="711200" y="2152650"/>
          <p14:tracePt t="101435" x="628650" y="2070100"/>
          <p14:tracePt t="101452" x="584200" y="2019300"/>
          <p14:tracePt t="101485" x="596900" y="1905000"/>
          <p14:tracePt t="101501" x="647700" y="1828800"/>
          <p14:tracePt t="101517" x="723900" y="1746250"/>
          <p14:tracePt t="101550" x="1035050" y="1530350"/>
          <p14:tracePt t="101569" x="1371600" y="1409700"/>
          <p14:tracePt t="101584" x="1727200" y="1327150"/>
          <p14:tracePt t="101602" x="2463800" y="1282700"/>
          <p14:tracePt t="101618" x="2997200" y="1270000"/>
          <p14:tracePt t="101635" x="3568700" y="1333500"/>
          <p14:tracePt t="101652" x="4191000" y="1441450"/>
          <p14:tracePt t="101670" x="4794250" y="1612900"/>
          <p14:tracePt t="101686" x="5314950" y="1790700"/>
          <p14:tracePt t="101703" x="5708650" y="1981200"/>
          <p14:tracePt t="101719" x="5975350" y="2159000"/>
          <p14:tracePt t="101751" x="6026150" y="2349500"/>
          <p14:tracePt t="101771" x="5924550" y="2489200"/>
          <p14:tracePt t="101787" x="5803900" y="2578100"/>
          <p14:tracePt t="101804" x="5664200" y="2647950"/>
          <p14:tracePt t="101819" x="5505450" y="2679700"/>
          <p14:tracePt t="101836" x="5378450" y="2686050"/>
          <p14:tracePt t="101851" x="5283200" y="2692400"/>
          <p14:tracePt t="101885" x="5257800" y="2698750"/>
          <p14:tracePt t="102326" x="5238750" y="2705100"/>
          <p14:tracePt t="102336" x="5226050" y="2711450"/>
          <p14:tracePt t="102349" x="5181600" y="2736850"/>
          <p14:tracePt t="102367" x="5118100" y="2762250"/>
          <p14:tracePt t="102385" x="5010150" y="2813050"/>
          <p14:tracePt t="102400" x="4959350" y="2838450"/>
          <p14:tracePt t="102418" x="4908550" y="2870200"/>
          <p14:tracePt t="102434" x="4819650" y="2895600"/>
          <p14:tracePt t="102453" x="4718050" y="2921000"/>
          <p14:tracePt t="102468" x="4603750" y="2933700"/>
          <p14:tracePt t="102483" x="4514850" y="2946400"/>
          <p14:tracePt t="102501" x="4457700" y="2952750"/>
          <p14:tracePt t="102519" x="4413250" y="2952750"/>
          <p14:tracePt t="102551" x="4400550" y="2952750"/>
          <p14:tracePt t="102628" x="4394200" y="2952750"/>
          <p14:tracePt t="102973" x="4387850" y="2952750"/>
          <p14:tracePt t="103026" x="4381500" y="2952750"/>
          <p14:tracePt t="103045" x="4375150" y="2952750"/>
          <p14:tracePt t="103057" x="4368800" y="2952750"/>
          <p14:tracePt t="103073" x="4362450" y="2952750"/>
          <p14:tracePt t="103322" x="4356100" y="2952750"/>
          <p14:tracePt t="103332" x="4356100" y="2959100"/>
          <p14:tracePt t="103341" x="4349750" y="2959100"/>
          <p14:tracePt t="103354" x="4343400" y="2959100"/>
          <p14:tracePt t="103369" x="4330700" y="2959100"/>
          <p14:tracePt t="103382" x="4324350" y="2959100"/>
          <p14:tracePt t="103388" x="4318000" y="2965450"/>
          <p14:tracePt t="103400" x="4305300" y="2965450"/>
          <p14:tracePt t="103419" x="4298950" y="2965450"/>
          <p14:tracePt t="103451" x="4292600" y="2965450"/>
          <p14:tracePt t="103478" x="4286250" y="2965450"/>
          <p14:tracePt t="104458" x="4279900" y="2971800"/>
          <p14:tracePt t="104469" x="4267200" y="2978150"/>
          <p14:tracePt t="104484" x="4260850" y="2978150"/>
          <p14:tracePt t="104504" x="4254500" y="2984500"/>
          <p14:tracePt t="104544" x="4248150" y="2984500"/>
          <p14:tracePt t="104566" x="4241800" y="2990850"/>
          <p14:tracePt t="104580" x="4229100" y="2997200"/>
          <p14:tracePt t="104602" x="4222750" y="2997200"/>
          <p14:tracePt t="104615" x="4216400" y="3009900"/>
          <p14:tracePt t="104633" x="4210050" y="3016250"/>
          <p14:tracePt t="104670" x="4210050" y="3022600"/>
          <p14:tracePt t="105035" x="4210050" y="3028950"/>
          <p14:tracePt t="105091" x="4203700" y="3028950"/>
          <p14:tracePt t="105107" x="4197350" y="3028950"/>
          <p14:tracePt t="105148" x="4197350" y="3022600"/>
          <p14:tracePt t="105230" x="4197350" y="3009900"/>
          <p14:tracePt t="105276" x="4191000" y="3003550"/>
          <p14:tracePt t="105284" x="4184650" y="2990850"/>
          <p14:tracePt t="105300" x="4184650" y="2984500"/>
          <p14:tracePt t="106755" x="4159250" y="2978150"/>
          <p14:tracePt t="106761" x="4114800" y="2971800"/>
          <p14:tracePt t="106770" x="4064000" y="2971800"/>
          <p14:tracePt t="106784" x="3937000" y="3009900"/>
          <p14:tracePt t="106802" x="3765550" y="3086100"/>
          <p14:tracePt t="106819" x="3454400" y="3168650"/>
          <p14:tracePt t="106835" x="3048000" y="3244850"/>
          <p14:tracePt t="106852" x="2508250" y="3352800"/>
          <p14:tracePt t="106868" x="1866900" y="3486150"/>
          <p14:tracePt t="106900" x="457200" y="3911600"/>
          <p14:tracePt t="119898" x="654050" y="641350"/>
          <p14:tracePt t="119907" x="1517650" y="685800"/>
          <p14:tracePt t="119920" x="2336800" y="774700"/>
          <p14:tracePt t="119939" x="3155950" y="850900"/>
          <p14:tracePt t="119954" x="3759200" y="927100"/>
          <p14:tracePt t="119971" x="4254500" y="977900"/>
          <p14:tracePt t="119994" x="4845050" y="1098550"/>
          <p14:tracePt t="120006" x="5022850" y="1104900"/>
          <p14:tracePt t="120025" x="5397500" y="1123950"/>
          <p14:tracePt t="120037" x="5461000" y="1123950"/>
          <p14:tracePt t="120057" x="5499100" y="1104900"/>
          <p14:tracePt t="120068" x="5499100" y="1098550"/>
          <p14:tracePt t="120084" x="5499100" y="1092200"/>
          <p14:tracePt t="120107" x="5499100" y="1098550"/>
          <p14:tracePt t="120134" x="5600700" y="1314450"/>
          <p14:tracePt t="120152" x="5822950" y="1651000"/>
          <p14:tracePt t="120169" x="5892800" y="1733550"/>
          <p14:tracePt t="120186" x="5911850" y="1784350"/>
          <p14:tracePt t="120206" x="5911850" y="1816100"/>
          <p14:tracePt t="120210" x="5911850" y="1835150"/>
          <p14:tracePt t="120216" x="5911850" y="1860550"/>
          <p14:tracePt t="120240" x="5911850" y="1936750"/>
          <p14:tracePt t="120254" x="5911850" y="1955800"/>
          <p14:tracePt t="120269" x="5911850" y="1974850"/>
          <p14:tracePt t="120283" x="5905500" y="1981200"/>
          <p14:tracePt t="120301" x="5905500" y="1987550"/>
          <p14:tracePt t="120333" x="5899150" y="1987550"/>
          <p14:tracePt t="120616" x="5899150" y="1993900"/>
          <p14:tracePt t="120667" x="5899150" y="2000250"/>
          <p14:tracePt t="120691" x="5905500" y="2025650"/>
          <p14:tracePt t="120709" x="5911850" y="2025650"/>
          <p14:tracePt t="121441" x="5924550" y="2025650"/>
          <p14:tracePt t="121455" x="5930900" y="2025650"/>
          <p14:tracePt t="121474" x="5937250" y="2025650"/>
          <p14:tracePt t="121485" x="5943600" y="2025650"/>
          <p14:tracePt t="121738" x="5949950" y="2025650"/>
          <p14:tracePt t="121856" x="5956300" y="2025650"/>
          <p14:tracePt t="122135" x="5969000" y="2025650"/>
          <p14:tracePt t="122144" x="5975350" y="2025650"/>
          <p14:tracePt t="122150" x="5988050" y="2025650"/>
          <p14:tracePt t="122166" x="6007100" y="2025650"/>
          <p14:tracePt t="122183" x="6038850" y="2025650"/>
          <p14:tracePt t="122202" x="6064250" y="2025650"/>
          <p14:tracePt t="122218" x="6083300" y="2025650"/>
          <p14:tracePt t="122235" x="6096000" y="2025650"/>
          <p14:tracePt t="124428" x="6083300" y="2025650"/>
          <p14:tracePt t="124437" x="6038850" y="2032000"/>
          <p14:tracePt t="124451" x="5962650" y="2051050"/>
          <p14:tracePt t="124467" x="5905500" y="2057400"/>
          <p14:tracePt t="124485" x="5873750" y="2057400"/>
          <p14:tracePt t="124530" x="5873750" y="2063750"/>
          <p14:tracePt t="124539" x="5880100" y="2063750"/>
          <p14:tracePt t="125181" x="5886450" y="2063750"/>
          <p14:tracePt t="125210" x="5911850" y="2063750"/>
          <p14:tracePt t="125217" x="5918200" y="2063750"/>
          <p14:tracePt t="125238" x="5930900" y="2063750"/>
          <p14:tracePt t="125254" x="5943600" y="2057400"/>
          <p14:tracePt t="125270" x="5956300" y="2051050"/>
          <p14:tracePt t="125285" x="5969000" y="2051050"/>
          <p14:tracePt t="125301" x="5975350" y="2051050"/>
          <p14:tracePt t="125336" x="5981700" y="2044700"/>
          <p14:tracePt t="125466" x="5981700" y="2038350"/>
          <p14:tracePt t="125635" x="5949950" y="2038350"/>
          <p14:tracePt t="125645" x="5905500" y="2044700"/>
          <p14:tracePt t="125652" x="5848350" y="2057400"/>
          <p14:tracePt t="125666" x="5734050" y="2082800"/>
          <p14:tracePt t="125687" x="5607050" y="2101850"/>
          <p14:tracePt t="125700" x="5492750" y="2108200"/>
          <p14:tracePt t="125716" x="5295900" y="2114550"/>
          <p14:tracePt t="125734" x="5022850" y="2114550"/>
          <p14:tracePt t="125755" x="4464050" y="2114550"/>
          <p14:tracePt t="125771" x="4171950" y="2114550"/>
          <p14:tracePt t="125793" x="3740150" y="2114550"/>
          <p14:tracePt t="125805" x="3600450" y="2114550"/>
          <p14:tracePt t="125826" x="3073400" y="2108200"/>
          <p14:tracePt t="125839" x="2870200" y="2108200"/>
          <p14:tracePt t="125857" x="2298700" y="2095500"/>
          <p14:tracePt t="125873" x="1606550" y="2095500"/>
          <p14:tracePt t="125888" x="1187450" y="2108200"/>
          <p14:tracePt t="125903" x="1041400" y="2127250"/>
          <p14:tracePt t="125919" x="647700" y="2190750"/>
          <p14:tracePt t="125936" x="457200" y="2209800"/>
          <p14:tracePt t="125955" x="260350" y="2222500"/>
          <p14:tracePt t="125969" x="82550" y="22225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D7C1A-C29C-5148-654C-F0637C810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55C27-BB78-7C6F-C9D9-EC85B87A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5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– Moderate Performance; Further </a:t>
            </a:r>
            <a:r>
              <a:rPr lang="en-US" u="sng" dirty="0"/>
              <a:t>Improvements Possible</a:t>
            </a:r>
            <a:endParaRPr lang="en-GB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8B8F-2BE4-66FE-14F8-8C90BB73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11" y="2597423"/>
            <a:ext cx="5293546" cy="369244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Both models performed moderately for purebred dogs but poorly for mixed-breed dogs.</a:t>
            </a:r>
          </a:p>
          <a:p>
            <a:r>
              <a:rPr lang="en-US" sz="2400" dirty="0"/>
              <a:t>Random forest outperformed logistic regression overall.</a:t>
            </a:r>
          </a:p>
          <a:p>
            <a:r>
              <a:rPr lang="en-US" sz="2400" dirty="0"/>
              <a:t>Logistic regression highlighted dog type as the most important feature, while random forest focused on age and owner characteristics.</a:t>
            </a:r>
          </a:p>
          <a:p>
            <a:r>
              <a:rPr lang="en-US" sz="2400" dirty="0"/>
              <a:t>The shift to predicting purebred vs. mixed breed was due to the infeasibility of predicting exact breeds with the available data.</a:t>
            </a:r>
            <a:endParaRPr lang="en-GB" sz="24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40E62AC-5E56-4F20-ED9F-A067CEAF3A56}"/>
              </a:ext>
            </a:extLst>
          </p:cNvPr>
          <p:cNvCxnSpPr/>
          <p:nvPr/>
        </p:nvCxnSpPr>
        <p:spPr>
          <a:xfrm>
            <a:off x="6328611" y="2419830"/>
            <a:ext cx="4803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655BDDB-F88A-2465-E6AB-8A7B9F0EE8E7}"/>
              </a:ext>
            </a:extLst>
          </p:cNvPr>
          <p:cNvSpPr txBox="1">
            <a:spLocks/>
          </p:cNvSpPr>
          <p:nvPr/>
        </p:nvSpPr>
        <p:spPr>
          <a:xfrm>
            <a:off x="6328611" y="2027304"/>
            <a:ext cx="5025189" cy="39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Final Remarks</a:t>
            </a:r>
          </a:p>
        </p:txBody>
      </p:sp>
      <p:pic>
        <p:nvPicPr>
          <p:cNvPr id="3075" name="Picture 3" descr="undefined">
            <a:extLst>
              <a:ext uri="{FF2B5EF4-FFF2-40B4-BE49-F238E27FC236}">
                <a16:creationId xmlns:a16="http://schemas.microsoft.com/office/drawing/2014/main" id="{46FE9A18-F7B0-D24F-3C3C-8B57C736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83" y="2027304"/>
            <a:ext cx="2169399" cy="14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64E4BA8-6025-8B4B-D2AF-FB6D44CC73C7}"/>
              </a:ext>
            </a:extLst>
          </p:cNvPr>
          <p:cNvSpPr txBox="1"/>
          <p:nvPr/>
        </p:nvSpPr>
        <p:spPr>
          <a:xfrm>
            <a:off x="443674" y="6003463"/>
            <a:ext cx="60970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[1] https://commons.wikimedia.org/wiki/Labrador_Retriever#/media/File:Yellow_Labrador_Retriever_2.jpg</a:t>
            </a:r>
          </a:p>
        </p:txBody>
      </p:sp>
      <p:pic>
        <p:nvPicPr>
          <p:cNvPr id="3077" name="Picture 5" descr="undefined">
            <a:extLst>
              <a:ext uri="{FF2B5EF4-FFF2-40B4-BE49-F238E27FC236}">
                <a16:creationId xmlns:a16="http://schemas.microsoft.com/office/drawing/2014/main" id="{60E49875-52FF-F36C-0A39-D7BDE9A0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2" y="3753552"/>
            <a:ext cx="1760079" cy="15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70DF1-69A1-5F41-CDAD-B245B6029A26}"/>
              </a:ext>
            </a:extLst>
          </p:cNvPr>
          <p:cNvSpPr txBox="1"/>
          <p:nvPr/>
        </p:nvSpPr>
        <p:spPr>
          <a:xfrm>
            <a:off x="443674" y="6217007"/>
            <a:ext cx="60970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[2] https://commons.wikimedia.org/wiki/Chihuahua_(dog)#/media/File:Chihuahua1_bvdb.jpg</a:t>
            </a:r>
          </a:p>
        </p:txBody>
      </p:sp>
      <p:pic>
        <p:nvPicPr>
          <p:cNvPr id="3079" name="Picture 7" descr="undefined">
            <a:extLst>
              <a:ext uri="{FF2B5EF4-FFF2-40B4-BE49-F238E27FC236}">
                <a16:creationId xmlns:a16="http://schemas.microsoft.com/office/drawing/2014/main" id="{AC62F1AB-0907-0ADC-4D09-1A70D565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08" y="3751685"/>
            <a:ext cx="2300062" cy="153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6F680BA-8105-CF12-C26F-9E662A9FAAE8}"/>
              </a:ext>
            </a:extLst>
          </p:cNvPr>
          <p:cNvGrpSpPr/>
          <p:nvPr/>
        </p:nvGrpSpPr>
        <p:grpSpPr>
          <a:xfrm>
            <a:off x="2492295" y="1686019"/>
            <a:ext cx="713026" cy="561016"/>
            <a:chOff x="799017" y="1822663"/>
            <a:chExt cx="713026" cy="561016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CBE9DC0-9711-04F9-FEF6-F1712276E6BE}"/>
                </a:ext>
              </a:extLst>
            </p:cNvPr>
            <p:cNvSpPr/>
            <p:nvPr/>
          </p:nvSpPr>
          <p:spPr>
            <a:xfrm>
              <a:off x="838200" y="1822663"/>
              <a:ext cx="561016" cy="561016"/>
            </a:xfrm>
            <a:prstGeom prst="ellipse">
              <a:avLst/>
            </a:prstGeom>
            <a:solidFill>
              <a:srgbClr val="B3EB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61ECBAA4-C2E8-E8D6-18EF-36E1FAA77DED}"/>
                </a:ext>
              </a:extLst>
            </p:cNvPr>
            <p:cNvSpPr txBox="1">
              <a:spLocks/>
            </p:cNvSpPr>
            <p:nvPr/>
          </p:nvSpPr>
          <p:spPr>
            <a:xfrm>
              <a:off x="799017" y="1975539"/>
              <a:ext cx="713026" cy="395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CH" dirty="0"/>
                <a:t>🥇</a:t>
              </a:r>
              <a:endParaRPr lang="en-GB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F217247-FEFA-8B55-DB96-8062C2CE023F}"/>
              </a:ext>
            </a:extLst>
          </p:cNvPr>
          <p:cNvGrpSpPr/>
          <p:nvPr/>
        </p:nvGrpSpPr>
        <p:grpSpPr>
          <a:xfrm>
            <a:off x="1263581" y="3470709"/>
            <a:ext cx="713026" cy="561016"/>
            <a:chOff x="799017" y="1822663"/>
            <a:chExt cx="713026" cy="56101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4977859-84EE-5648-5EAF-BD5DCA15A385}"/>
                </a:ext>
              </a:extLst>
            </p:cNvPr>
            <p:cNvSpPr/>
            <p:nvPr/>
          </p:nvSpPr>
          <p:spPr>
            <a:xfrm>
              <a:off x="838200" y="1822663"/>
              <a:ext cx="561016" cy="561016"/>
            </a:xfrm>
            <a:prstGeom prst="ellipse">
              <a:avLst/>
            </a:prstGeom>
            <a:solidFill>
              <a:srgbClr val="B3EB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" name="Inhaltsplatzhalter 2">
              <a:extLst>
                <a:ext uri="{FF2B5EF4-FFF2-40B4-BE49-F238E27FC236}">
                  <a16:creationId xmlns:a16="http://schemas.microsoft.com/office/drawing/2014/main" id="{37532793-2463-1467-AB7B-06EB4A1837B3}"/>
                </a:ext>
              </a:extLst>
            </p:cNvPr>
            <p:cNvSpPr txBox="1">
              <a:spLocks/>
            </p:cNvSpPr>
            <p:nvPr/>
          </p:nvSpPr>
          <p:spPr>
            <a:xfrm>
              <a:off x="799017" y="1975539"/>
              <a:ext cx="713026" cy="395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CH" dirty="0"/>
                <a:t>🥈</a:t>
              </a:r>
              <a:endParaRPr lang="en-GB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8817480-40DF-78BC-3F37-0F3C87C0648C}"/>
              </a:ext>
            </a:extLst>
          </p:cNvPr>
          <p:cNvGrpSpPr/>
          <p:nvPr/>
        </p:nvGrpSpPr>
        <p:grpSpPr>
          <a:xfrm>
            <a:off x="3721010" y="3458409"/>
            <a:ext cx="713026" cy="561016"/>
            <a:chOff x="799017" y="1822663"/>
            <a:chExt cx="713026" cy="56101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5B2F717-8280-DAD3-2EDB-3158038919F3}"/>
                </a:ext>
              </a:extLst>
            </p:cNvPr>
            <p:cNvSpPr/>
            <p:nvPr/>
          </p:nvSpPr>
          <p:spPr>
            <a:xfrm>
              <a:off x="838200" y="1822663"/>
              <a:ext cx="561016" cy="561016"/>
            </a:xfrm>
            <a:prstGeom prst="ellipse">
              <a:avLst/>
            </a:prstGeom>
            <a:solidFill>
              <a:srgbClr val="B3EB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0" name="Inhaltsplatzhalter 2">
              <a:extLst>
                <a:ext uri="{FF2B5EF4-FFF2-40B4-BE49-F238E27FC236}">
                  <a16:creationId xmlns:a16="http://schemas.microsoft.com/office/drawing/2014/main" id="{5376933E-3D4D-A9FC-72AE-9D074DC4570D}"/>
                </a:ext>
              </a:extLst>
            </p:cNvPr>
            <p:cNvSpPr txBox="1">
              <a:spLocks/>
            </p:cNvSpPr>
            <p:nvPr/>
          </p:nvSpPr>
          <p:spPr>
            <a:xfrm>
              <a:off x="799017" y="1975539"/>
              <a:ext cx="713026" cy="3958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CH" dirty="0"/>
                <a:t>🥉</a:t>
              </a:r>
              <a:endParaRPr lang="en-GB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B6FB44E7-5183-F3CC-2D4D-AEBCD73607A5}"/>
              </a:ext>
            </a:extLst>
          </p:cNvPr>
          <p:cNvSpPr txBox="1"/>
          <p:nvPr/>
        </p:nvSpPr>
        <p:spPr>
          <a:xfrm>
            <a:off x="443674" y="6429307"/>
            <a:ext cx="5417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[3] https://commons.wikimedia.org/wiki/Category:French_Bulldog</a:t>
            </a:r>
          </a:p>
        </p:txBody>
      </p:sp>
    </p:spTree>
    <p:extLst>
      <p:ext uri="{BB962C8B-B14F-4D97-AF65-F5344CB8AC3E}">
        <p14:creationId xmlns:p14="http://schemas.microsoft.com/office/powerpoint/2010/main" val="20554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56"/>
    </mc:Choice>
    <mc:Fallback xmlns="">
      <p:transition spd="slow" advTm="130056"/>
    </mc:Fallback>
  </mc:AlternateContent>
  <p:extLst>
    <p:ext uri="{3A86A75C-4F4B-4683-9AE1-C65F6400EC91}">
      <p14:laserTraceLst xmlns:p14="http://schemas.microsoft.com/office/powerpoint/2010/main">
        <p14:tracePtLst>
          <p14:tracePt t="85" x="2451100" y="2457450"/>
          <p14:tracePt t="114" x="2647950" y="2559050"/>
          <p14:tracePt t="137" x="2825750" y="2647950"/>
          <p14:tracePt t="144" x="2870200" y="2673350"/>
          <p14:tracePt t="153" x="2914650" y="2692400"/>
          <p14:tracePt t="166" x="2997200" y="2743200"/>
          <p14:tracePt t="204" x="3079750" y="2787650"/>
          <p14:tracePt t="238" x="3124200" y="2825750"/>
          <p14:tracePt t="272" x="3143250" y="2832100"/>
          <p14:tracePt t="288" x="3162300" y="2844800"/>
          <p14:tracePt t="301" x="3187700" y="2863850"/>
          <p14:tracePt t="321" x="3206750" y="2870200"/>
          <p14:tracePt t="335" x="3206750" y="2876550"/>
          <p14:tracePt t="421" x="3213100" y="2876550"/>
          <p14:tracePt t="437" x="3213100" y="2882900"/>
          <p14:tracePt t="9650" x="3219450" y="2914650"/>
          <p14:tracePt t="9659" x="3238500" y="2946400"/>
          <p14:tracePt t="9670" x="3251200" y="2959100"/>
          <p14:tracePt t="9685" x="3327400" y="2997200"/>
          <p14:tracePt t="9702" x="3429000" y="3028950"/>
          <p14:tracePt t="9718" x="3575050" y="3073400"/>
          <p14:tracePt t="9739" x="3733800" y="3130550"/>
          <p14:tracePt t="9758" x="3962400" y="3194050"/>
          <p14:tracePt t="9772" x="4171950" y="3219450"/>
          <p14:tracePt t="9787" x="4451350" y="3257550"/>
          <p14:tracePt t="9810" x="4921250" y="3302000"/>
          <p14:tracePt t="9825" x="5238750" y="3365500"/>
          <p14:tracePt t="9839" x="5505450" y="3403600"/>
          <p14:tracePt t="9866" x="5772150" y="3422650"/>
          <p14:tracePt t="9871" x="5822950" y="3422650"/>
          <p14:tracePt t="9886" x="5880100" y="3422650"/>
          <p14:tracePt t="9902" x="5899150" y="3416300"/>
          <p14:tracePt t="9934" x="5905500" y="3409950"/>
          <p14:tracePt t="9962" x="5905500" y="3403600"/>
          <p14:tracePt t="9985" x="5899150" y="3378200"/>
          <p14:tracePt t="10003" x="5886450" y="3365500"/>
          <p14:tracePt t="10022" x="5873750" y="3365500"/>
          <p14:tracePt t="10080" x="5867400" y="3352800"/>
          <p14:tracePt t="10091" x="5854700" y="3333750"/>
          <p14:tracePt t="10103" x="5816600" y="3289300"/>
          <p14:tracePt t="10119" x="5753100" y="3251200"/>
          <p14:tracePt t="10139" x="5708650" y="3225800"/>
          <p14:tracePt t="10146" x="5676900" y="3219450"/>
          <p14:tracePt t="10159" x="5562600" y="3168650"/>
          <p14:tracePt t="10167" x="5486400" y="3143250"/>
          <p14:tracePt t="10184" x="5314950" y="3079750"/>
          <p14:tracePt t="10201" x="5207000" y="3041650"/>
          <p14:tracePt t="10218" x="5168900" y="3028950"/>
          <p14:tracePt t="10237" x="5156200" y="3022600"/>
          <p14:tracePt t="10268" x="5143500" y="3022600"/>
          <p14:tracePt t="10288" x="5137150" y="3035300"/>
          <p14:tracePt t="10727" x="5086350" y="3022600"/>
          <p14:tracePt t="10736" x="5035550" y="2990850"/>
          <p14:tracePt t="10750" x="4946650" y="2959100"/>
          <p14:tracePt t="10766" x="4876800" y="2927350"/>
          <p14:tracePt t="10804" x="4743450" y="2825750"/>
          <p14:tracePt t="10816" x="4711700" y="2800350"/>
          <p14:tracePt t="10835" x="4584700" y="2692400"/>
          <p14:tracePt t="10851" x="4508500" y="2641600"/>
          <p14:tracePt t="10867" x="4425950" y="2603500"/>
          <p14:tracePt t="10884" x="4330700" y="2565400"/>
          <p14:tracePt t="10901" x="4222750" y="2533650"/>
          <p14:tracePt t="10936" x="4127500" y="2495550"/>
          <p14:tracePt t="10955" x="4127500" y="2489200"/>
          <p14:tracePt t="11180" x="4121150" y="2489200"/>
          <p14:tracePt t="11191" x="4102100" y="2482850"/>
          <p14:tracePt t="11200" x="4057650" y="2476500"/>
          <p14:tracePt t="11222" x="3822700" y="2438400"/>
          <p14:tracePt t="11237" x="3581400" y="2393950"/>
          <p14:tracePt t="11253" x="3219450" y="2343150"/>
          <p14:tracePt t="11271" x="2908300" y="2305050"/>
          <p14:tracePt t="11274" x="2781300" y="2298700"/>
          <p14:tracePt t="11284" x="2654300" y="2279650"/>
          <p14:tracePt t="11300" x="2597150" y="2279650"/>
          <p14:tracePt t="11303" x="2559050" y="2273300"/>
          <p14:tracePt t="11318" x="2546350" y="2273300"/>
          <p14:tracePt t="11350" x="2546350" y="2266950"/>
          <p14:tracePt t="11360" x="2565400" y="2266950"/>
          <p14:tracePt t="11370" x="2584450" y="2266950"/>
          <p14:tracePt t="11384" x="2590800" y="2266950"/>
          <p14:tracePt t="11405" x="2597150" y="2266950"/>
          <p14:tracePt t="11980" x="2597150" y="2228850"/>
          <p14:tracePt t="11989" x="2597150" y="2178050"/>
          <p14:tracePt t="12007" x="2597150" y="2070100"/>
          <p14:tracePt t="12023" x="2609850" y="1962150"/>
          <p14:tracePt t="12040" x="2641600" y="1892300"/>
          <p14:tracePt t="12052" x="2705100" y="1822450"/>
          <p14:tracePt t="12068" x="2825750" y="1771650"/>
          <p14:tracePt t="12084" x="3016250" y="1765300"/>
          <p14:tracePt t="12103" x="3295650" y="1765300"/>
          <p14:tracePt t="12134" x="3860800" y="1905000"/>
          <p14:tracePt t="12153" x="4025900" y="1981200"/>
          <p14:tracePt t="12166" x="4095750" y="2057400"/>
          <p14:tracePt t="12202" x="4197350" y="2374900"/>
          <p14:tracePt t="12220" x="4216400" y="2463800"/>
          <p14:tracePt t="12235" x="4210050" y="2527300"/>
          <p14:tracePt t="12252" x="4178300" y="2559050"/>
          <p14:tracePt t="12270" x="4133850" y="2565400"/>
          <p14:tracePt t="12291" x="4095750" y="2571750"/>
          <p14:tracePt t="12303" x="4076700" y="2571750"/>
          <p14:tracePt t="12334" x="4057650" y="2571750"/>
          <p14:tracePt t="12459" x="4051300" y="2571750"/>
          <p14:tracePt t="12492" x="4044950" y="2571750"/>
          <p14:tracePt t="12502" x="4038600" y="2578100"/>
          <p14:tracePt t="12537" x="3949700" y="2628900"/>
          <p14:tracePt t="12556" x="3790950" y="2673350"/>
          <p14:tracePt t="12573" x="3695700" y="2686050"/>
          <p14:tracePt t="12595" x="3543300" y="2673350"/>
          <p14:tracePt t="12613" x="3422650" y="2647950"/>
          <p14:tracePt t="12630" x="3270250" y="2603500"/>
          <p14:tracePt t="12645" x="3168650" y="2578100"/>
          <p14:tracePt t="12660" x="3136900" y="2571750"/>
          <p14:tracePt t="12676" x="3130550" y="2565400"/>
          <p14:tracePt t="12689" x="3124200" y="2565400"/>
          <p14:tracePt t="12830" x="3117850" y="2565400"/>
          <p14:tracePt t="12841" x="3105150" y="2565400"/>
          <p14:tracePt t="12851" x="3098800" y="2565400"/>
          <p14:tracePt t="12867" x="3086100" y="2565400"/>
          <p14:tracePt t="12885" x="3073400" y="2565400"/>
          <p14:tracePt t="12901" x="3067050" y="2559050"/>
          <p14:tracePt t="12934" x="3060700" y="2559050"/>
          <p14:tracePt t="13012" x="3060700" y="2552700"/>
          <p14:tracePt t="13036" x="3060700" y="2546350"/>
          <p14:tracePt t="13054" x="3067050" y="2546350"/>
          <p14:tracePt t="13067" x="3073400" y="2546350"/>
          <p14:tracePt t="13085" x="3079750" y="2546350"/>
          <p14:tracePt t="13102" x="3086100" y="2546350"/>
          <p14:tracePt t="13118" x="3092450" y="2546350"/>
          <p14:tracePt t="13188" x="3092450" y="2540000"/>
          <p14:tracePt t="13205" x="3086100" y="2540000"/>
          <p14:tracePt t="13219" x="3079750" y="2527300"/>
          <p14:tracePt t="13228" x="3067050" y="2520950"/>
          <p14:tracePt t="13239" x="3060700" y="2508250"/>
          <p14:tracePt t="13241" x="3054350" y="2501900"/>
          <p14:tracePt t="13249" x="3048000" y="2489200"/>
          <p14:tracePt t="13271" x="3035300" y="2457450"/>
          <p14:tracePt t="13284" x="3016250" y="2413000"/>
          <p14:tracePt t="13302" x="2990850" y="2355850"/>
          <p14:tracePt t="13335" x="2940050" y="2203450"/>
          <p14:tracePt t="13353" x="2921000" y="2114550"/>
          <p14:tracePt t="13369" x="2921000" y="2076450"/>
          <p14:tracePt t="13385" x="2940050" y="2032000"/>
          <p14:tracePt t="13403" x="2971800" y="1993900"/>
          <p14:tracePt t="13421" x="3035300" y="1962150"/>
          <p14:tracePt t="13437" x="3105150" y="1930400"/>
          <p14:tracePt t="13469" x="3397250" y="1898650"/>
          <p14:tracePt t="13486" x="3587750" y="1905000"/>
          <p14:tracePt t="13503" x="3746500" y="1936750"/>
          <p14:tracePt t="13518" x="3873500" y="1993900"/>
          <p14:tracePt t="13551" x="3924300" y="2120900"/>
          <p14:tracePt t="13569" x="3905250" y="2254250"/>
          <p14:tracePt t="13586" x="3898900" y="2292350"/>
          <p14:tracePt t="13601" x="3892550" y="2305050"/>
          <p14:tracePt t="13626" x="3886200" y="2305050"/>
          <p14:tracePt t="13690" x="3886200" y="2311400"/>
          <p14:tracePt t="13740" x="3886200" y="2324100"/>
          <p14:tracePt t="13751" x="3886200" y="2343150"/>
          <p14:tracePt t="13761" x="3886200" y="2362200"/>
          <p14:tracePt t="13773" x="3886200" y="2406650"/>
          <p14:tracePt t="13807" x="3886200" y="2470150"/>
          <p14:tracePt t="13821" x="3886200" y="2482850"/>
          <p14:tracePt t="13867" x="3886200" y="2489200"/>
          <p14:tracePt t="13896" x="3879850" y="2489200"/>
          <p14:tracePt t="13908" x="3867150" y="2495550"/>
          <p14:tracePt t="13923" x="3848100" y="2495550"/>
          <p14:tracePt t="13939" x="3841750" y="2495550"/>
          <p14:tracePt t="13951" x="3835400" y="2495550"/>
          <p14:tracePt t="14044" x="3829050" y="2501900"/>
          <p14:tracePt t="14067" x="3822700" y="2501900"/>
          <p14:tracePt t="14092" x="3816350" y="2501900"/>
          <p14:tracePt t="14139" x="3816350" y="2508250"/>
          <p14:tracePt t="14150" x="3822700" y="2508250"/>
          <p14:tracePt t="14179" x="3829050" y="2508250"/>
          <p14:tracePt t="14190" x="3829050" y="2514600"/>
          <p14:tracePt t="14210" x="3829050" y="2520950"/>
          <p14:tracePt t="14218" x="3829050" y="2527300"/>
          <p14:tracePt t="14234" x="3829050" y="2540000"/>
          <p14:tracePt t="14251" x="3816350" y="2540000"/>
          <p14:tracePt t="14269" x="3797300" y="2546350"/>
          <p14:tracePt t="14285" x="3790950" y="2546350"/>
          <p14:tracePt t="14354" x="3790950" y="2552700"/>
          <p14:tracePt t="14840" x="3771900" y="2559050"/>
          <p14:tracePt t="14853" x="3689350" y="2552700"/>
          <p14:tracePt t="14872" x="3613150" y="2533650"/>
          <p14:tracePt t="14890" x="3517900" y="2520950"/>
          <p14:tracePt t="14895" x="3479800" y="2514600"/>
          <p14:tracePt t="14905" x="3435350" y="2501900"/>
          <p14:tracePt t="14934" x="3321050" y="2476500"/>
          <p14:tracePt t="15108" x="3308350" y="2476500"/>
          <p14:tracePt t="15120" x="3295650" y="2476500"/>
          <p14:tracePt t="15150" x="3282950" y="2476500"/>
          <p14:tracePt t="15403" x="3263900" y="2476500"/>
          <p14:tracePt t="15425" x="3136900" y="2476500"/>
          <p14:tracePt t="15447" x="2959100" y="2476500"/>
          <p14:tracePt t="15462" x="2749550" y="2470150"/>
          <p14:tracePt t="15486" x="2425700" y="2457450"/>
          <p14:tracePt t="15509" x="2171700" y="2432050"/>
          <p14:tracePt t="15520" x="2139950" y="2432050"/>
          <p14:tracePt t="15695" x="2133600" y="2432050"/>
          <p14:tracePt t="15849" x="2127250" y="2432050"/>
          <p14:tracePt t="15869" x="2120900" y="2432050"/>
          <p14:tracePt t="15895" x="2101850" y="2432050"/>
          <p14:tracePt t="15903" x="2095500" y="2432050"/>
          <p14:tracePt t="15921" x="2089150" y="2432050"/>
          <p14:tracePt t="15942" x="2082800" y="2432050"/>
          <p14:tracePt t="15962" x="2063750" y="2432050"/>
          <p14:tracePt t="15978" x="2044700" y="2432050"/>
          <p14:tracePt t="15992" x="2025650" y="2438400"/>
          <p14:tracePt t="16013" x="1993900" y="2438400"/>
          <p14:tracePt t="16026" x="1974850" y="2438400"/>
          <p14:tracePt t="16035" x="1962150" y="2438400"/>
          <p14:tracePt t="16048" x="1924050" y="2438400"/>
          <p14:tracePt t="16053" x="1905000" y="2438400"/>
          <p14:tracePt t="16065" x="1898650" y="2438400"/>
          <p14:tracePt t="16078" x="1885950" y="2438400"/>
          <p14:tracePt t="16101" x="1873250" y="2438400"/>
          <p14:tracePt t="16111" x="1866900" y="2438400"/>
          <p14:tracePt t="16124" x="1860550" y="2438400"/>
          <p14:tracePt t="16137" x="1854200" y="2438400"/>
          <p14:tracePt t="16152" x="1847850" y="2432050"/>
          <p14:tracePt t="16173" x="1841500" y="2432050"/>
          <p14:tracePt t="16449" x="1841500" y="2425700"/>
          <p14:tracePt t="16458" x="1841500" y="2419350"/>
          <p14:tracePt t="16481" x="1847850" y="2419350"/>
          <p14:tracePt t="16522" x="1847850" y="2413000"/>
          <p14:tracePt t="16531" x="1854200" y="2406650"/>
          <p14:tracePt t="16633" x="1854200" y="2400300"/>
          <p14:tracePt t="16641" x="1841500" y="2393950"/>
          <p14:tracePt t="16651" x="1828800" y="2387600"/>
          <p14:tracePt t="16685" x="1803400" y="2374900"/>
          <p14:tracePt t="16724" x="1803400" y="2368550"/>
          <p14:tracePt t="16752" x="1797050" y="2368550"/>
          <p14:tracePt t="16779" x="1790700" y="2368550"/>
          <p14:tracePt t="16807" x="1784350" y="2368550"/>
          <p14:tracePt t="16905" x="1790700" y="2368550"/>
          <p14:tracePt t="16915" x="1797050" y="2368550"/>
          <p14:tracePt t="16920" x="1803400" y="2368550"/>
          <p14:tracePt t="16933" x="1816100" y="2368550"/>
          <p14:tracePt t="16955" x="1847850" y="2368550"/>
          <p14:tracePt t="16969" x="1873250" y="2362200"/>
          <p14:tracePt t="16985" x="1905000" y="2362200"/>
          <p14:tracePt t="17002" x="1962150" y="2362200"/>
          <p14:tracePt t="17021" x="2038350" y="2362200"/>
          <p14:tracePt t="17037" x="2108200" y="2362200"/>
          <p14:tracePt t="17054" x="2152650" y="2362200"/>
          <p14:tracePt t="17068" x="2165350" y="2362200"/>
          <p14:tracePt t="17083" x="2171700" y="2362200"/>
          <p14:tracePt t="17242" x="2178050" y="2362200"/>
          <p14:tracePt t="17252" x="2190750" y="2362200"/>
          <p14:tracePt t="17269" x="2235200" y="2368550"/>
          <p14:tracePt t="17284" x="2298700" y="2374900"/>
          <p14:tracePt t="17301" x="2355850" y="2374900"/>
          <p14:tracePt t="17318" x="2368550" y="2381250"/>
          <p14:tracePt t="17334" x="2368550" y="2387600"/>
          <p14:tracePt t="17450" x="2374900" y="2387600"/>
          <p14:tracePt t="17459" x="2381250" y="2387600"/>
          <p14:tracePt t="17468" x="2393950" y="2387600"/>
          <p14:tracePt t="17485" x="2438400" y="2387600"/>
          <p14:tracePt t="17500" x="2495550" y="2374900"/>
          <p14:tracePt t="17521" x="2609850" y="2355850"/>
          <p14:tracePt t="17536" x="2692400" y="2343150"/>
          <p14:tracePt t="17552" x="2794000" y="2330450"/>
          <p14:tracePt t="17570" x="2895600" y="2324100"/>
          <p14:tracePt t="17587" x="2984500" y="2324100"/>
          <p14:tracePt t="17608" x="3009900" y="2324100"/>
          <p14:tracePt t="17625" x="3022600" y="2324100"/>
          <p14:tracePt t="17779" x="3022600" y="2311400"/>
          <p14:tracePt t="17787" x="3022600" y="2292350"/>
          <p14:tracePt t="17819" x="2952750" y="2171700"/>
          <p14:tracePt t="17843" x="2908300" y="2114550"/>
          <p14:tracePt t="17857" x="2901950" y="2101850"/>
          <p14:tracePt t="17886" x="2870200" y="2076450"/>
          <p14:tracePt t="17905" x="2813050" y="2063750"/>
          <p14:tracePt t="17920" x="2743200" y="2044700"/>
          <p14:tracePt t="17936" x="2660650" y="2032000"/>
          <p14:tracePt t="17953" x="2559050" y="2025650"/>
          <p14:tracePt t="17969" x="2495550" y="2019300"/>
          <p14:tracePt t="17987" x="2444750" y="2019300"/>
          <p14:tracePt t="18011" x="2336800" y="2032000"/>
          <p14:tracePt t="18026" x="2247900" y="2051050"/>
          <p14:tracePt t="18042" x="2184400" y="2070100"/>
          <p14:tracePt t="18052" x="2159000" y="2070100"/>
          <p14:tracePt t="18085" x="2057400" y="2082800"/>
          <p14:tracePt t="18106" x="2012950" y="2095500"/>
          <p14:tracePt t="18120" x="2006600" y="2114550"/>
          <p14:tracePt t="18136" x="1993900" y="2146300"/>
          <p14:tracePt t="18152" x="1981200" y="2171700"/>
          <p14:tracePt t="18169" x="1962150" y="2203450"/>
          <p14:tracePt t="18187" x="1943100" y="2235200"/>
          <p14:tracePt t="18219" x="1924050" y="2305050"/>
          <p14:tracePt t="18236" x="1924050" y="2336800"/>
          <p14:tracePt t="18253" x="1949450" y="2362200"/>
          <p14:tracePt t="18285" x="2057400" y="2393950"/>
          <p14:tracePt t="18304" x="2114550" y="2400300"/>
          <p14:tracePt t="18319" x="2190750" y="2400300"/>
          <p14:tracePt t="18335" x="2228850" y="2400300"/>
          <p14:tracePt t="18351" x="2260600" y="2387600"/>
          <p14:tracePt t="18369" x="2273300" y="2387600"/>
          <p14:tracePt t="18386" x="2279650" y="2387600"/>
          <p14:tracePt t="18857" x="2298700" y="2374900"/>
          <p14:tracePt t="18885" x="2451100" y="2286000"/>
          <p14:tracePt t="18900" x="2508250" y="2266950"/>
          <p14:tracePt t="18922" x="2654300" y="2235200"/>
          <p14:tracePt t="18935" x="2730500" y="2228850"/>
          <p14:tracePt t="18953" x="2762250" y="2228850"/>
          <p14:tracePt t="18971" x="2762250" y="2235200"/>
          <p14:tracePt t="18991" x="2762250" y="2241550"/>
          <p14:tracePt t="19023" x="2749550" y="2241550"/>
          <p14:tracePt t="19258" x="2736850" y="2241550"/>
          <p14:tracePt t="19270" x="2717800" y="2241550"/>
          <p14:tracePt t="19287" x="2673350" y="2235200"/>
          <p14:tracePt t="19306" x="2628900" y="2197100"/>
          <p14:tracePt t="19332" x="2546350" y="2101850"/>
          <p14:tracePt t="19346" x="2514600" y="2051050"/>
          <p14:tracePt t="19363" x="2508250" y="2019300"/>
          <p14:tracePt t="19383" x="2508250" y="1968500"/>
          <p14:tracePt t="19399" x="2508250" y="1949450"/>
          <p14:tracePt t="19412" x="2520950" y="1930400"/>
          <p14:tracePt t="19430" x="2546350" y="1892300"/>
          <p14:tracePt t="19442" x="2552700" y="1879600"/>
          <p14:tracePt t="19451" x="2571750" y="1866900"/>
          <p14:tracePt t="19461" x="2590800" y="1854200"/>
          <p14:tracePt t="19472" x="2641600" y="1822450"/>
          <p14:tracePt t="19485" x="2667000" y="1803400"/>
          <p14:tracePt t="19490" x="2686050" y="1797050"/>
          <p14:tracePt t="19503" x="2711450" y="1784350"/>
          <p14:tracePt t="19536" x="2717800" y="1784350"/>
          <p14:tracePt t="19576" x="2711450" y="1784350"/>
          <p14:tracePt t="19586" x="2698750" y="1797050"/>
          <p14:tracePt t="19604" x="2686050" y="1803400"/>
          <p14:tracePt t="19619" x="2679700" y="1803400"/>
          <p14:tracePt t="19636" x="2673350" y="1816100"/>
          <p14:tracePt t="19654" x="2654300" y="1841500"/>
          <p14:tracePt t="19669" x="2647950" y="1866900"/>
          <p14:tracePt t="19686" x="2641600" y="1936750"/>
          <p14:tracePt t="19702" x="2628900" y="1987550"/>
          <p14:tracePt t="19718" x="2609850" y="2019300"/>
          <p14:tracePt t="19736" x="2590800" y="2032000"/>
          <p14:tracePt t="19758" x="2565400" y="2063750"/>
          <p14:tracePt t="19769" x="2552700" y="2076450"/>
          <p14:tracePt t="19785" x="2527300" y="2120900"/>
          <p14:tracePt t="19817" x="2501900" y="2197100"/>
          <p14:tracePt t="19936" x="2501900" y="2184400"/>
          <p14:tracePt t="19952" x="2520950" y="2133600"/>
          <p14:tracePt t="19973" x="2559050" y="2089150"/>
          <p14:tracePt t="19977" x="2578100" y="2063750"/>
          <p14:tracePt t="19992" x="2622550" y="2025650"/>
          <p14:tracePt t="20007" x="2679700" y="1993900"/>
          <p14:tracePt t="20022" x="2781300" y="1974850"/>
          <p14:tracePt t="20038" x="2895600" y="1968500"/>
          <p14:tracePt t="20051" x="2959100" y="1968500"/>
          <p14:tracePt t="20067" x="3092450" y="1968500"/>
          <p14:tracePt t="20071" x="3143250" y="1981200"/>
          <p14:tracePt t="20085" x="3244850" y="2012950"/>
          <p14:tracePt t="20101" x="3289300" y="2051050"/>
          <p14:tracePt t="20118" x="3302000" y="2082800"/>
          <p14:tracePt t="20135" x="3289300" y="2101850"/>
          <p14:tracePt t="20152" x="3270250" y="2114550"/>
          <p14:tracePt t="20172" x="3263900" y="2127250"/>
          <p14:tracePt t="20185" x="3257550" y="2127250"/>
          <p14:tracePt t="20217" x="3257550" y="2139950"/>
          <p14:tracePt t="20234" x="3251200" y="2146300"/>
          <p14:tracePt t="20252" x="3251200" y="2159000"/>
          <p14:tracePt t="20266" x="3251200" y="2165350"/>
          <p14:tracePt t="20283" x="3251200" y="2178050"/>
          <p14:tracePt t="20300" x="3251200" y="2184400"/>
          <p14:tracePt t="20318" x="3251200" y="2203450"/>
          <p14:tracePt t="20334" x="3251200" y="2216150"/>
          <p14:tracePt t="20349" x="3257550" y="2222500"/>
          <p14:tracePt t="20370" x="3270250" y="2235200"/>
          <p14:tracePt t="20384" x="3270250" y="2241550"/>
          <p14:tracePt t="20448" x="3263900" y="2241550"/>
          <p14:tracePt t="20488" x="3263900" y="2247900"/>
          <p14:tracePt t="20538" x="3257550" y="2254250"/>
          <p14:tracePt t="20552" x="3244850" y="2254250"/>
          <p14:tracePt t="20570" x="3238500" y="2254250"/>
          <p14:tracePt t="20585" x="3232150" y="2254250"/>
          <p14:tracePt t="20854" x="3232150" y="2241550"/>
          <p14:tracePt t="20864" x="3232150" y="2222500"/>
          <p14:tracePt t="20886" x="3263900" y="2165350"/>
          <p14:tracePt t="20903" x="3289300" y="2120900"/>
          <p14:tracePt t="20919" x="3327400" y="2089150"/>
          <p14:tracePt t="20951" x="3492500" y="2070100"/>
          <p14:tracePt t="20969" x="3606800" y="2070100"/>
          <p14:tracePt t="20987" x="3797300" y="2070100"/>
          <p14:tracePt t="21002" x="3930650" y="2082800"/>
          <p14:tracePt t="21019" x="4025900" y="2120900"/>
          <p14:tracePt t="21036" x="4051300" y="2146300"/>
          <p14:tracePt t="21053" x="4051300" y="2171700"/>
          <p14:tracePt t="21072" x="4032250" y="2197100"/>
          <p14:tracePt t="21077" x="4013200" y="2216150"/>
          <p14:tracePt t="21088" x="3994150" y="2222500"/>
          <p14:tracePt t="21103" x="3981450" y="2228850"/>
          <p14:tracePt t="21117" x="3975100" y="2228850"/>
          <p14:tracePt t="21214" x="3968750" y="2228850"/>
          <p14:tracePt t="21229" x="3962400" y="2228850"/>
          <p14:tracePt t="21248" x="3956050" y="2228850"/>
          <p14:tracePt t="21276" x="3949700" y="2228850"/>
          <p14:tracePt t="21357" x="3943350" y="2235200"/>
          <p14:tracePt t="21370" x="3937000" y="2235200"/>
          <p14:tracePt t="21383" x="3937000" y="2241550"/>
          <p14:tracePt t="21401" x="3930650" y="2241550"/>
          <p14:tracePt t="21910" x="3930650" y="2247900"/>
          <p14:tracePt t="21916" x="3930650" y="2254250"/>
          <p14:tracePt t="21936" x="3930650" y="2260600"/>
          <p14:tracePt t="21968" x="3917950" y="2266950"/>
          <p14:tracePt t="22111" x="3917950" y="2260600"/>
          <p14:tracePt t="22123" x="3917950" y="2247900"/>
          <p14:tracePt t="22135" x="3911600" y="2209800"/>
          <p14:tracePt t="22150" x="3886200" y="2159000"/>
          <p14:tracePt t="22168" x="3854450" y="2114550"/>
          <p14:tracePt t="22184" x="3803650" y="2070100"/>
          <p14:tracePt t="22203" x="3689350" y="2006600"/>
          <p14:tracePt t="22217" x="3657600" y="1993900"/>
          <p14:tracePt t="22235" x="3606800" y="1981200"/>
          <p14:tracePt t="22251" x="3587750" y="1981200"/>
          <p14:tracePt t="22270" x="3562350" y="1981200"/>
          <p14:tracePt t="22302" x="3505200" y="2012950"/>
          <p14:tracePt t="22320" x="3467100" y="2057400"/>
          <p14:tracePt t="22334" x="3429000" y="2089150"/>
          <p14:tracePt t="22368" x="3359150" y="2139950"/>
          <p14:tracePt t="22386" x="3308350" y="2203450"/>
          <p14:tracePt t="22402" x="3295650" y="2222500"/>
          <p14:tracePt t="22419" x="3276600" y="2241550"/>
          <p14:tracePt t="22437" x="3263900" y="2247900"/>
          <p14:tracePt t="22462" x="3257550" y="2247900"/>
          <p14:tracePt t="22501" x="3251200" y="2247900"/>
          <p14:tracePt t="22526" x="3244850" y="2247900"/>
          <p14:tracePt t="22555" x="3238500" y="2247900"/>
          <p14:tracePt t="22699" x="3244850" y="2247900"/>
          <p14:tracePt t="22710" x="3263900" y="2222500"/>
          <p14:tracePt t="22719" x="3289300" y="2209800"/>
          <p14:tracePt t="22736" x="3327400" y="2184400"/>
          <p14:tracePt t="22771" x="3422650" y="2171700"/>
          <p14:tracePt t="22784" x="3448050" y="2171700"/>
          <p14:tracePt t="22806" x="3543300" y="2171700"/>
          <p14:tracePt t="22828" x="3619500" y="2216150"/>
          <p14:tracePt t="22835" x="3644900" y="2235200"/>
          <p14:tracePt t="22843" x="3651250" y="2241550"/>
          <p14:tracePt t="22852" x="3663950" y="2254250"/>
          <p14:tracePt t="22868" x="3670300" y="2273300"/>
          <p14:tracePt t="22886" x="3657600" y="2273300"/>
          <p14:tracePt t="22902" x="3651250" y="2273300"/>
          <p14:tracePt t="22920" x="3651250" y="2279650"/>
          <p14:tracePt t="24066" x="3644900" y="2292350"/>
          <p14:tracePt t="24079" x="3632200" y="2311400"/>
          <p14:tracePt t="24097" x="3625850" y="2324100"/>
          <p14:tracePt t="24113" x="3619500" y="2343150"/>
          <p14:tracePt t="24130" x="3613150" y="2362200"/>
          <p14:tracePt t="24136" x="3613150" y="2374900"/>
          <p14:tracePt t="24153" x="3600450" y="2387600"/>
          <p14:tracePt t="24171" x="3594100" y="2393950"/>
          <p14:tracePt t="24188" x="3594100" y="2400300"/>
          <p14:tracePt t="24203" x="3587750" y="2400300"/>
          <p14:tracePt t="24234" x="3587750" y="2406650"/>
          <p14:tracePt t="24256" x="3581400" y="2406650"/>
          <p14:tracePt t="24382" x="3575050" y="2406650"/>
          <p14:tracePt t="24399" x="3568700" y="2406650"/>
          <p14:tracePt t="24420" x="3562350" y="2413000"/>
          <p14:tracePt t="24591" x="3556000" y="2413000"/>
          <p14:tracePt t="24606" x="3549650" y="2413000"/>
          <p14:tracePt t="24654" x="3543300" y="2413000"/>
          <p14:tracePt t="24686" x="3530600" y="2413000"/>
          <p14:tracePt t="24712" x="3505200" y="2413000"/>
          <p14:tracePt t="24731" x="3486150" y="2413000"/>
          <p14:tracePt t="24744" x="3473450" y="2413000"/>
          <p14:tracePt t="24770" x="3409950" y="2419350"/>
          <p14:tracePt t="24777" x="3390900" y="2425700"/>
          <p14:tracePt t="24790" x="3352800" y="2432050"/>
          <p14:tracePt t="24804" x="3346450" y="2432050"/>
          <p14:tracePt t="24821" x="3346450" y="2438400"/>
          <p14:tracePt t="24848" x="3352800" y="2438400"/>
          <p14:tracePt t="24865" x="3378200" y="2432050"/>
          <p14:tracePt t="24878" x="3390900" y="2425700"/>
          <p14:tracePt t="25360" x="3390900" y="2419350"/>
          <p14:tracePt t="25374" x="3390900" y="2413000"/>
          <p14:tracePt t="25397" x="3390900" y="2406650"/>
          <p14:tracePt t="25446" x="3390900" y="2400300"/>
          <p14:tracePt t="26027" x="3352800" y="2400300"/>
          <p14:tracePt t="26036" x="3302000" y="2400300"/>
          <p14:tracePt t="26051" x="3200400" y="2400300"/>
          <p14:tracePt t="26069" x="3105150" y="2413000"/>
          <p14:tracePt t="26100" x="3054350" y="2419350"/>
          <p14:tracePt t="26175" x="3048000" y="2419350"/>
          <p14:tracePt t="26187" x="3041650" y="2419350"/>
          <p14:tracePt t="26401" x="3035300" y="2419350"/>
          <p14:tracePt t="26410" x="3022600" y="2419350"/>
          <p14:tracePt t="26435" x="2997200" y="2419350"/>
          <p14:tracePt t="27253" x="3035300" y="2451100"/>
          <p14:tracePt t="27268" x="3162300" y="2508250"/>
          <p14:tracePt t="27280" x="3295650" y="2527300"/>
          <p14:tracePt t="27292" x="3371850" y="2533650"/>
          <p14:tracePt t="27300" x="3441700" y="2533650"/>
          <p14:tracePt t="27320" x="3632200" y="2533650"/>
          <p14:tracePt t="27334" x="3695700" y="2533650"/>
          <p14:tracePt t="27353" x="3854450" y="2533650"/>
          <p14:tracePt t="27371" x="3930650" y="2533650"/>
          <p14:tracePt t="27390" x="3987800" y="2533650"/>
          <p14:tracePt t="27405" x="3994150" y="2533650"/>
          <p14:tracePt t="32623" x="3987800" y="2489200"/>
          <p14:tracePt t="32637" x="3981450" y="2317750"/>
          <p14:tracePt t="32649" x="3981450" y="2190750"/>
          <p14:tracePt t="32655" x="4000500" y="2057400"/>
          <p14:tracePt t="32669" x="4019550" y="1866900"/>
          <p14:tracePt t="32685" x="4025900" y="1784350"/>
          <p14:tracePt t="32844" x="4064000" y="1784350"/>
          <p14:tracePt t="32853" x="4133850" y="1790700"/>
          <p14:tracePt t="32869" x="4457700" y="1866900"/>
          <p14:tracePt t="32886" x="4870450" y="1987550"/>
          <p14:tracePt t="32918" x="5873750" y="2400300"/>
          <p14:tracePt t="32938" x="6470650" y="2635250"/>
          <p14:tracePt t="32957" x="6959600" y="2825750"/>
          <p14:tracePt t="32968" x="7429500" y="2959100"/>
          <p14:tracePt t="32984" x="7747000" y="3028950"/>
          <p14:tracePt t="33001" x="8026400" y="3073400"/>
          <p14:tracePt t="33020" x="8331200" y="3143250"/>
          <p14:tracePt t="33033" x="8388350" y="3162300"/>
          <p14:tracePt t="33052" x="8413750" y="3181350"/>
          <p14:tracePt t="33078" x="8407400" y="3181350"/>
          <p14:tracePt t="33182" x="8413750" y="3181350"/>
          <p14:tracePt t="33199" x="8445500" y="3200400"/>
          <p14:tracePt t="33215" x="8496300" y="3219450"/>
          <p14:tracePt t="33233" x="8521700" y="3225800"/>
          <p14:tracePt t="33249" x="8528050" y="3232150"/>
          <p14:tracePt t="33261" x="8509000" y="3244850"/>
          <p14:tracePt t="33278" x="8477250" y="3244850"/>
          <p14:tracePt t="33691" x="8477250" y="3232150"/>
          <p14:tracePt t="33704" x="8470900" y="3232150"/>
          <p14:tracePt t="33717" x="8464550" y="3225800"/>
          <p14:tracePt t="33740" x="8464550" y="3219450"/>
          <p14:tracePt t="33760" x="8458200" y="3219450"/>
          <p14:tracePt t="33788" x="8458200" y="3213100"/>
          <p14:tracePt t="33804" x="8458200" y="3206750"/>
          <p14:tracePt t="33872" x="8451850" y="3200400"/>
          <p14:tracePt t="33885" x="8445500" y="3200400"/>
          <p14:tracePt t="33989" x="8439150" y="3200400"/>
          <p14:tracePt t="34003" x="8426450" y="3194050"/>
          <p14:tracePt t="34014" x="8413750" y="3194050"/>
          <p14:tracePt t="34030" x="8401050" y="3181350"/>
          <p14:tracePt t="34043" x="8394700" y="3181350"/>
          <p14:tracePt t="34135" x="8388350" y="3175000"/>
          <p14:tracePt t="34151" x="8382000" y="3175000"/>
          <p14:tracePt t="34155" x="8382000" y="3168650"/>
          <p14:tracePt t="34166" x="8382000" y="3162300"/>
          <p14:tracePt t="34189" x="8382000" y="3155950"/>
          <p14:tracePt t="34205" x="8388350" y="3149600"/>
          <p14:tracePt t="34220" x="8394700" y="3143250"/>
          <p14:tracePt t="34252" x="8394700" y="3130550"/>
          <p14:tracePt t="34268" x="8401050" y="3130550"/>
          <p14:tracePt t="34286" x="8413750" y="3117850"/>
          <p14:tracePt t="34306" x="8445500" y="3105150"/>
          <p14:tracePt t="34317" x="8464550" y="3092450"/>
          <p14:tracePt t="34336" x="8483600" y="3086100"/>
          <p14:tracePt t="34355" x="8547100" y="3073400"/>
          <p14:tracePt t="34368" x="8578850" y="3073400"/>
          <p14:tracePt t="34384" x="8667750" y="3073400"/>
          <p14:tracePt t="34402" x="8794750" y="3073400"/>
          <p14:tracePt t="34416" x="8839200" y="3073400"/>
          <p14:tracePt t="34437" x="8991600" y="3073400"/>
          <p14:tracePt t="34457" x="9061450" y="3073400"/>
          <p14:tracePt t="34474" x="9067800" y="3073400"/>
          <p14:tracePt t="34598" x="9080500" y="3073400"/>
          <p14:tracePt t="34614" x="9118600" y="3060700"/>
          <p14:tracePt t="34625" x="9150350" y="3048000"/>
          <p14:tracePt t="34635" x="9213850" y="3028950"/>
          <p14:tracePt t="34645" x="9245600" y="3016250"/>
          <p14:tracePt t="34652" x="9290050" y="3003550"/>
          <p14:tracePt t="34667" x="9423400" y="2984500"/>
          <p14:tracePt t="34676" x="9493250" y="2978150"/>
          <p14:tracePt t="34685" x="9563100" y="2965450"/>
          <p14:tracePt t="34702" x="9690100" y="2959100"/>
          <p14:tracePt t="34734" x="9982200" y="2952750"/>
          <p14:tracePt t="34754" x="10179050" y="2952750"/>
          <p14:tracePt t="34771" x="10274300" y="2952750"/>
          <p14:tracePt t="34787" x="10331450" y="2952750"/>
          <p14:tracePt t="34804" x="10388600" y="2952750"/>
          <p14:tracePt t="34819" x="10407650" y="2952750"/>
          <p14:tracePt t="34838" x="10426700" y="2952750"/>
          <p14:tracePt t="34853" x="10439400" y="2952750"/>
          <p14:tracePt t="34871" x="10471150" y="2952750"/>
          <p14:tracePt t="34887" x="10534650" y="2952750"/>
          <p14:tracePt t="34917" x="10693400" y="2971800"/>
          <p14:tracePt t="34940" x="10795000" y="2978150"/>
          <p14:tracePt t="34952" x="10826750" y="2978150"/>
          <p14:tracePt t="34986" x="10902950" y="2978150"/>
          <p14:tracePt t="35019" x="10909300" y="2978150"/>
          <p14:tracePt t="35045" x="10915650" y="2978150"/>
          <p14:tracePt t="35055" x="10928350" y="2978150"/>
          <p14:tracePt t="35070" x="10947400" y="2978150"/>
          <p14:tracePt t="35084" x="11004550" y="2978150"/>
          <p14:tracePt t="35101" x="11049000" y="2978150"/>
          <p14:tracePt t="35135" x="11099800" y="2978150"/>
          <p14:tracePt t="35445" x="11087100" y="2978150"/>
          <p14:tracePt t="35456" x="11068050" y="2978150"/>
          <p14:tracePt t="35477" x="10941050" y="2971800"/>
          <p14:tracePt t="35483" x="10871200" y="2971800"/>
          <p14:tracePt t="35490" x="10788650" y="2971800"/>
          <p14:tracePt t="35499" x="10687050" y="2971800"/>
          <p14:tracePt t="35518" x="10280650" y="2997200"/>
          <p14:tracePt t="35535" x="9829800" y="3054350"/>
          <p14:tracePt t="35555" x="9080500" y="3225800"/>
          <p14:tracePt t="35571" x="8756650" y="3314700"/>
          <p14:tracePt t="35587" x="8489950" y="3359150"/>
          <p14:tracePt t="35604" x="8324850" y="3371850"/>
          <p14:tracePt t="35615" x="8229600" y="3378200"/>
          <p14:tracePt t="35629" x="8020050" y="3397250"/>
          <p14:tracePt t="35643" x="7842250" y="3403600"/>
          <p14:tracePt t="35656" x="7734300" y="3416300"/>
          <p14:tracePt t="35671" x="7594600" y="3435350"/>
          <p14:tracePt t="35688" x="7499350" y="3454400"/>
          <p14:tracePt t="35718" x="7391400" y="3454400"/>
          <p14:tracePt t="35740" x="7366000" y="3454400"/>
          <p14:tracePt t="35836" x="7353300" y="3454400"/>
          <p14:tracePt t="35853" x="7353300" y="3448050"/>
          <p14:tracePt t="35883" x="7353300" y="3429000"/>
          <p14:tracePt t="35893" x="7359650" y="3416300"/>
          <p14:tracePt t="35901" x="7372350" y="3397250"/>
          <p14:tracePt t="35918" x="7410450" y="3359150"/>
          <p14:tracePt t="35938" x="7461250" y="3308350"/>
          <p14:tracePt t="35950" x="7493000" y="3295650"/>
          <p14:tracePt t="35971" x="7607300" y="3276600"/>
          <p14:tracePt t="35988" x="7734300" y="3263900"/>
          <p14:tracePt t="36002" x="7905750" y="3251200"/>
          <p14:tracePt t="36021" x="8140700" y="3251200"/>
          <p14:tracePt t="36055" x="8610600" y="3244850"/>
          <p14:tracePt t="36070" x="8826500" y="3244850"/>
          <p14:tracePt t="36086" x="8959850" y="3244850"/>
          <p14:tracePt t="36118" x="9042400" y="3244850"/>
          <p14:tracePt t="36149" x="9029700" y="3244850"/>
          <p14:tracePt t="36165" x="9004300" y="3238500"/>
          <p14:tracePt t="36176" x="8997950" y="3238500"/>
          <p14:tracePt t="36285" x="8991600" y="3238500"/>
          <p14:tracePt t="36298" x="8985250" y="3238500"/>
          <p14:tracePt t="36596" x="8985250" y="3232150"/>
          <p14:tracePt t="36819" x="8997950" y="3232150"/>
          <p14:tracePt t="36834" x="9036050" y="3232150"/>
          <p14:tracePt t="36843" x="9150350" y="3232150"/>
          <p14:tracePt t="36854" x="9226550" y="3232150"/>
          <p14:tracePt t="36862" x="9302750" y="3232150"/>
          <p14:tracePt t="36884" x="9626600" y="3232150"/>
          <p14:tracePt t="36902" x="9804400" y="3232150"/>
          <p14:tracePt t="36932" x="10083800" y="3232150"/>
          <p14:tracePt t="36950" x="10121900" y="3232150"/>
          <p14:tracePt t="36965" x="10134600" y="3232150"/>
          <p14:tracePt t="36990" x="10140950" y="3232150"/>
          <p14:tracePt t="37008" x="10147300" y="3232150"/>
          <p14:tracePt t="37124" x="10153650" y="3232150"/>
          <p14:tracePt t="37132" x="10166350" y="3232150"/>
          <p14:tracePt t="37148" x="10172700" y="3232150"/>
          <p14:tracePt t="37202" x="10179050" y="3232150"/>
          <p14:tracePt t="37211" x="10185400" y="3232150"/>
          <p14:tracePt t="37221" x="10191750" y="3232150"/>
          <p14:tracePt t="37236" x="10236200" y="3232150"/>
          <p14:tracePt t="37251" x="10325100" y="3232150"/>
          <p14:tracePt t="37267" x="10420350" y="3232150"/>
          <p14:tracePt t="37285" x="10496550" y="3232150"/>
          <p14:tracePt t="37303" x="10566400" y="3232150"/>
          <p14:tracePt t="37318" x="10668000" y="3238500"/>
          <p14:tracePt t="37335" x="10744200" y="3244850"/>
          <p14:tracePt t="37354" x="10941050" y="3244850"/>
          <p14:tracePt t="37368" x="11042650" y="3244850"/>
          <p14:tracePt t="37386" x="11137900" y="3244850"/>
          <p14:tracePt t="37404" x="11201400" y="3244850"/>
          <p14:tracePt t="37420" x="11214100" y="3244850"/>
          <p14:tracePt t="37490" x="11207750" y="3244850"/>
          <p14:tracePt t="37499" x="11201400" y="3244850"/>
          <p14:tracePt t="37508" x="11182350" y="3244850"/>
          <p14:tracePt t="37521" x="11118850" y="3251200"/>
          <p14:tracePt t="37535" x="11061700" y="3257550"/>
          <p14:tracePt t="37550" x="10922000" y="3270250"/>
          <p14:tracePt t="37570" x="10553700" y="3321050"/>
          <p14:tracePt t="37587" x="10179050" y="3359150"/>
          <p14:tracePt t="37594" x="9982200" y="3371850"/>
          <p14:tracePt t="37604" x="9791700" y="3378200"/>
          <p14:tracePt t="37621" x="9353550" y="3416300"/>
          <p14:tracePt t="37635" x="8845550" y="3448050"/>
          <p14:tracePt t="37651" x="8439150" y="3467100"/>
          <p14:tracePt t="37669" x="8077200" y="3505200"/>
          <p14:tracePt t="37685" x="7912100" y="3517900"/>
          <p14:tracePt t="37701" x="7778750" y="3536950"/>
          <p14:tracePt t="37734" x="7747000" y="3543300"/>
          <p14:tracePt t="37850" x="7740650" y="3543300"/>
          <p14:tracePt t="37869" x="7734300" y="3543300"/>
          <p14:tracePt t="37939" x="7727950" y="3543300"/>
          <p14:tracePt t="37951" x="7708900" y="3543300"/>
          <p14:tracePt t="37962" x="7689850" y="3543300"/>
          <p14:tracePt t="37976" x="7677150" y="3543300"/>
          <p14:tracePt t="37989" x="7658100" y="3543300"/>
          <p14:tracePt t="38005" x="7620000" y="3543300"/>
          <p14:tracePt t="38018" x="7594600" y="3543300"/>
          <p14:tracePt t="38035" x="7575550" y="3543300"/>
          <p14:tracePt t="38053" x="7569200" y="3543300"/>
          <p14:tracePt t="38131" x="7556500" y="3543300"/>
          <p14:tracePt t="38139" x="7550150" y="3543300"/>
          <p14:tracePt t="38149" x="7543800" y="3543300"/>
          <p14:tracePt t="38169" x="7537450" y="3543300"/>
          <p14:tracePt t="38314" x="7531100" y="3543300"/>
          <p14:tracePt t="38665" x="7550150" y="3549650"/>
          <p14:tracePt t="38682" x="7575550" y="3556000"/>
          <p14:tracePt t="38701" x="7607300" y="3556000"/>
          <p14:tracePt t="38740" x="7715250" y="3556000"/>
          <p14:tracePt t="38762" x="7823200" y="3556000"/>
          <p14:tracePt t="38774" x="7861300" y="3556000"/>
          <p14:tracePt t="38786" x="7962900" y="3556000"/>
          <p14:tracePt t="38803" x="8077200" y="3556000"/>
          <p14:tracePt t="38809" x="8115300" y="3556000"/>
          <p14:tracePt t="38820" x="8153400" y="3556000"/>
          <p14:tracePt t="38837" x="8210550" y="3556000"/>
          <p14:tracePt t="38852" x="8248650" y="3556000"/>
          <p14:tracePt t="38871" x="8286750" y="3556000"/>
          <p14:tracePt t="38884" x="8324850" y="3556000"/>
          <p14:tracePt t="38904" x="8350250" y="3556000"/>
          <p14:tracePt t="39010" x="8356600" y="3556000"/>
          <p14:tracePt t="39018" x="8369300" y="3556000"/>
          <p14:tracePt t="39039" x="8413750" y="3556000"/>
          <p14:tracePt t="39052" x="8432800" y="3556000"/>
          <p14:tracePt t="39070" x="8477250" y="3556000"/>
          <p14:tracePt t="39089" x="8585200" y="3556000"/>
          <p14:tracePt t="39100" x="8623300" y="3556000"/>
          <p14:tracePt t="39119" x="8718550" y="3556000"/>
          <p14:tracePt t="39140" x="8807450" y="3556000"/>
          <p14:tracePt t="39159" x="8826500" y="3556000"/>
          <p14:tracePt t="39171" x="8832850" y="3556000"/>
          <p14:tracePt t="39505" x="8839200" y="3556000"/>
          <p14:tracePt t="39521" x="8845550" y="3556000"/>
          <p14:tracePt t="39538" x="8851900" y="3549650"/>
          <p14:tracePt t="39552" x="8877300" y="3543300"/>
          <p14:tracePt t="39570" x="8902700" y="3543300"/>
          <p14:tracePt t="39602" x="9004300" y="3543300"/>
          <p14:tracePt t="39610" x="9042400" y="3543300"/>
          <p14:tracePt t="39632" x="9163050" y="3543300"/>
          <p14:tracePt t="39645" x="9194800" y="3543300"/>
          <p14:tracePt t="39669" x="9328150" y="3543300"/>
          <p14:tracePt t="39684" x="9423400" y="3543300"/>
          <p14:tracePt t="39704" x="9537700" y="3543300"/>
          <p14:tracePt t="39719" x="9588500" y="3543300"/>
          <p14:tracePt t="39739" x="9632950" y="3543300"/>
          <p14:tracePt t="39754" x="9664700" y="3543300"/>
          <p14:tracePt t="39771" x="9702800" y="3543300"/>
          <p14:tracePt t="39801" x="9817100" y="3543300"/>
          <p14:tracePt t="39818" x="9861550" y="3543300"/>
          <p14:tracePt t="39837" x="9925050" y="3543300"/>
          <p14:tracePt t="39851" x="9969500" y="3543300"/>
          <p14:tracePt t="39873" x="10033000" y="3536950"/>
          <p14:tracePt t="39886" x="10090150" y="3536950"/>
          <p14:tracePt t="39901" x="10134600" y="3536950"/>
          <p14:tracePt t="39919" x="10204450" y="3536950"/>
          <p14:tracePt t="39935" x="10274300" y="3536950"/>
          <p14:tracePt t="39951" x="10344150" y="3536950"/>
          <p14:tracePt t="39970" x="10394950" y="3536950"/>
          <p14:tracePt t="39987" x="10426700" y="3536950"/>
          <p14:tracePt t="40002" x="10471150" y="3536950"/>
          <p14:tracePt t="40019" x="10528300" y="3536950"/>
          <p14:tracePt t="40035" x="10604500" y="3530600"/>
          <p14:tracePt t="40054" x="10674350" y="3517900"/>
          <p14:tracePt t="40067" x="10687050" y="3517900"/>
          <p14:tracePt t="40086" x="10718800" y="3511550"/>
          <p14:tracePt t="40099" x="10725150" y="3505200"/>
          <p14:tracePt t="40134" x="10731500" y="3505200"/>
          <p14:tracePt t="40218" x="10737850" y="3505200"/>
          <p14:tracePt t="40229" x="10744200" y="3505200"/>
          <p14:tracePt t="40241" x="10750550" y="3505200"/>
          <p14:tracePt t="40255" x="10769600" y="3492500"/>
          <p14:tracePt t="40271" x="10788650" y="3492500"/>
          <p14:tracePt t="40286" x="10814050" y="3492500"/>
          <p14:tracePt t="40303" x="10826750" y="3486150"/>
          <p14:tracePt t="40318" x="10833100" y="3486150"/>
          <p14:tracePt t="40334" x="10839450" y="3486150"/>
          <p14:tracePt t="40359" x="10845800" y="3486150"/>
          <p14:tracePt t="40377" x="10852150" y="3486150"/>
          <p14:tracePt t="40415" x="10858500" y="3486150"/>
          <p14:tracePt t="40440" x="10864850" y="3486150"/>
          <p14:tracePt t="40457" x="10877550" y="3486150"/>
          <p14:tracePt t="40471" x="10883900" y="3486150"/>
          <p14:tracePt t="40482" x="10890250" y="3486150"/>
          <p14:tracePt t="40503" x="10902950" y="3486150"/>
          <p14:tracePt t="40535" x="10922000" y="3486150"/>
          <p14:tracePt t="40551" x="10934700" y="3486150"/>
          <p14:tracePt t="40568" x="10966450" y="3486150"/>
          <p14:tracePt t="40585" x="10998200" y="3486150"/>
          <p14:tracePt t="40602" x="11023600" y="3486150"/>
          <p14:tracePt t="40618" x="11049000" y="3486150"/>
          <p14:tracePt t="40635" x="11068050" y="3486150"/>
          <p14:tracePt t="40666" x="11074400" y="3486150"/>
          <p14:tracePt t="40690" x="11074400" y="3479800"/>
          <p14:tracePt t="40702" x="11055350" y="3479800"/>
          <p14:tracePt t="40719" x="11017250" y="3473450"/>
          <p14:tracePt t="40736" x="10915650" y="3473450"/>
          <p14:tracePt t="40751" x="10756900" y="3498850"/>
          <p14:tracePt t="40770" x="10483850" y="3530600"/>
          <p14:tracePt t="40788" x="10198100" y="3587750"/>
          <p14:tracePt t="40802" x="9829800" y="3657600"/>
          <p14:tracePt t="40816" x="9531350" y="3702050"/>
          <p14:tracePt t="40834" x="9182100" y="3752850"/>
          <p14:tracePt t="40853" x="8909050" y="3790950"/>
          <p14:tracePt t="40870" x="8585200" y="3803650"/>
          <p14:tracePt t="40885" x="8509000" y="3803650"/>
          <p14:tracePt t="40902" x="8312150" y="3803650"/>
          <p14:tracePt t="40920" x="8210550" y="3810000"/>
          <p14:tracePt t="40936" x="8140700" y="3810000"/>
          <p14:tracePt t="40957" x="8102600" y="3810000"/>
          <p14:tracePt t="40992" x="8096250" y="3810000"/>
          <p14:tracePt t="41003" x="8089900" y="3810000"/>
          <p14:tracePt t="41018" x="8064500" y="3810000"/>
          <p14:tracePt t="41033" x="8013700" y="3810000"/>
          <p14:tracePt t="41038" x="7969250" y="3816350"/>
          <p14:tracePt t="41053" x="7912100" y="3822700"/>
          <p14:tracePt t="41068" x="7893050" y="3822700"/>
          <p14:tracePt t="41085" x="7835900" y="3822700"/>
          <p14:tracePt t="41101" x="7823200" y="3822700"/>
          <p14:tracePt t="41117" x="7816850" y="3822700"/>
          <p14:tracePt t="41183" x="7823200" y="3822700"/>
          <p14:tracePt t="41201" x="7835900" y="3829050"/>
          <p14:tracePt t="41222" x="7867650" y="3835400"/>
          <p14:tracePt t="41235" x="7880350" y="3835400"/>
          <p14:tracePt t="41250" x="7912100" y="3841750"/>
          <p14:tracePt t="41270" x="7962900" y="3848100"/>
          <p14:tracePt t="41288" x="8007350" y="3854450"/>
          <p14:tracePt t="41304" x="8051800" y="3854450"/>
          <p14:tracePt t="41318" x="8134350" y="3854450"/>
          <p14:tracePt t="41335" x="8204200" y="3854450"/>
          <p14:tracePt t="41351" x="8305800" y="3854450"/>
          <p14:tracePt t="41368" x="8407400" y="3854450"/>
          <p14:tracePt t="41403" x="8591550" y="3867150"/>
          <p14:tracePt t="41423" x="8712200" y="3867150"/>
          <p14:tracePt t="41438" x="8813800" y="3867150"/>
          <p14:tracePt t="41451" x="8839200" y="3867150"/>
          <p14:tracePt t="41470" x="8883650" y="3867150"/>
          <p14:tracePt t="41550" x="8890000" y="3867150"/>
          <p14:tracePt t="41567" x="8902700" y="3867150"/>
          <p14:tracePt t="41577" x="8915400" y="3867150"/>
          <p14:tracePt t="41590" x="8947150" y="3860800"/>
          <p14:tracePt t="41603" x="8991600" y="3854450"/>
          <p14:tracePt t="41617" x="9023350" y="3848100"/>
          <p14:tracePt t="41634" x="9029700" y="3848100"/>
          <p14:tracePt t="41705" x="9029700" y="3841750"/>
          <p14:tracePt t="41735" x="9036050" y="3835400"/>
          <p14:tracePt t="41748" x="9042400" y="3835400"/>
          <p14:tracePt t="41760" x="9055100" y="3835400"/>
          <p14:tracePt t="41778" x="9067800" y="3835400"/>
          <p14:tracePt t="41791" x="9080500" y="3829050"/>
          <p14:tracePt t="41805" x="9112250" y="3822700"/>
          <p14:tracePt t="41819" x="9131300" y="3822700"/>
          <p14:tracePt t="41836" x="9207500" y="3810000"/>
          <p14:tracePt t="41850" x="9309100" y="3790950"/>
          <p14:tracePt t="41886" x="9671050" y="3759200"/>
          <p14:tracePt t="41903" x="9861550" y="3740150"/>
          <p14:tracePt t="41922" x="10033000" y="3733800"/>
          <p14:tracePt t="41936" x="10185400" y="3733800"/>
          <p14:tracePt t="41950" x="10261600" y="3733800"/>
          <p14:tracePt t="41968" x="10490200" y="3733800"/>
          <p14:tracePt t="41985" x="10610850" y="3733800"/>
          <p14:tracePt t="42019" x="10756900" y="3733800"/>
          <p14:tracePt t="42035" x="10807700" y="3733800"/>
          <p14:tracePt t="42054" x="10833100" y="3733800"/>
          <p14:tracePt t="42068" x="10833100" y="3727450"/>
          <p14:tracePt t="42104" x="10839450" y="3727450"/>
          <p14:tracePt t="42121" x="10845800" y="3727450"/>
          <p14:tracePt t="42134" x="10877550" y="3721100"/>
          <p14:tracePt t="42152" x="10902950" y="3708400"/>
          <p14:tracePt t="42168" x="10934700" y="3702050"/>
          <p14:tracePt t="42201" x="11004550" y="3702050"/>
          <p14:tracePt t="42219" x="11061700" y="3702050"/>
          <p14:tracePt t="42241" x="11099800" y="3714750"/>
          <p14:tracePt t="42253" x="11106150" y="3714750"/>
          <p14:tracePt t="42289" x="11049000" y="3721100"/>
          <p14:tracePt t="42306" x="10909300" y="3752850"/>
          <p14:tracePt t="42322" x="10655300" y="3810000"/>
          <p14:tracePt t="42327" x="10452100" y="3867150"/>
          <p14:tracePt t="42342" x="9925050" y="3981450"/>
          <p14:tracePt t="42358" x="9385300" y="4089400"/>
          <p14:tracePt t="42368" x="9029700" y="4152900"/>
          <p14:tracePt t="42383" x="8547100" y="4210050"/>
          <p14:tracePt t="42401" x="8102600" y="4260850"/>
          <p14:tracePt t="42422" x="7556500" y="4286250"/>
          <p14:tracePt t="42434" x="7473950" y="4286250"/>
          <p14:tracePt t="42450" x="7366000" y="4286250"/>
          <p14:tracePt t="42470" x="7315200" y="4286250"/>
          <p14:tracePt t="42488" x="7302500" y="4279900"/>
          <p14:tracePt t="42506" x="7283450" y="4279900"/>
          <p14:tracePt t="42534" x="7270750" y="4279900"/>
          <p14:tracePt t="42574" x="7264400" y="4279900"/>
          <p14:tracePt t="42590" x="7251700" y="4279900"/>
          <p14:tracePt t="42601" x="7219950" y="4273550"/>
          <p14:tracePt t="42616" x="7143750" y="4254500"/>
          <p14:tracePt t="42634" x="7042150" y="4248150"/>
          <p14:tracePt t="42653" x="6921500" y="4248150"/>
          <p14:tracePt t="42668" x="6889750" y="4248150"/>
          <p14:tracePt t="42685" x="6826250" y="4248150"/>
          <p14:tracePt t="42703" x="6813550" y="4241800"/>
          <p14:tracePt t="42717" x="6807200" y="4241800"/>
          <p14:tracePt t="42762" x="6813550" y="4241800"/>
          <p14:tracePt t="42775" x="6832600" y="4241800"/>
          <p14:tracePt t="42786" x="6838950" y="4241800"/>
          <p14:tracePt t="42805" x="6877050" y="4229100"/>
          <p14:tracePt t="42818" x="6902450" y="4222750"/>
          <p14:tracePt t="42839" x="7016750" y="4210050"/>
          <p14:tracePt t="42853" x="7150100" y="4203700"/>
          <p14:tracePt t="42871" x="7327900" y="4203700"/>
          <p14:tracePt t="42887" x="7575550" y="4203700"/>
          <p14:tracePt t="42902" x="7785100" y="4203700"/>
          <p14:tracePt t="42920" x="7981950" y="4203700"/>
          <p14:tracePt t="42935" x="8089900" y="4203700"/>
          <p14:tracePt t="42952" x="8140700" y="4203700"/>
          <p14:tracePt t="42970" x="8153400" y="4203700"/>
          <p14:tracePt t="42990" x="8159750" y="4203700"/>
          <p14:tracePt t="43003" x="8172450" y="4203700"/>
          <p14:tracePt t="43017" x="8185150" y="4203700"/>
          <p14:tracePt t="43023" x="8197850" y="4203700"/>
          <p14:tracePt t="43033" x="8204200" y="4203700"/>
          <p14:tracePt t="43050" x="8216900" y="4203700"/>
          <p14:tracePt t="43103" x="8210550" y="4197350"/>
          <p14:tracePt t="43117" x="8204200" y="4197350"/>
          <p14:tracePt t="43278" x="8223250" y="4197350"/>
          <p14:tracePt t="43294" x="8293100" y="4178300"/>
          <p14:tracePt t="43311" x="8388350" y="4159250"/>
          <p14:tracePt t="43336" x="8515350" y="4121150"/>
          <p14:tracePt t="43353" x="8585200" y="4095750"/>
          <p14:tracePt t="43371" x="8604250" y="4076700"/>
          <p14:tracePt t="43385" x="8604250" y="4057650"/>
          <p14:tracePt t="43420" x="8407400" y="3937000"/>
          <p14:tracePt t="43434" x="8337550" y="3911600"/>
          <p14:tracePt t="43456" x="8096250" y="3822700"/>
          <p14:tracePt t="43467" x="7931150" y="3778250"/>
          <p14:tracePt t="43484" x="7721600" y="3733800"/>
          <p14:tracePt t="43510" x="7480300" y="3721100"/>
          <p14:tracePt t="43524" x="7404100" y="3721100"/>
          <p14:tracePt t="43535" x="7239000" y="3733800"/>
          <p14:tracePt t="43551" x="7099300" y="3784600"/>
          <p14:tracePt t="43571" x="7023100" y="3829050"/>
          <p14:tracePt t="43585" x="6997700" y="3854450"/>
          <p14:tracePt t="43604" x="6991350" y="3867150"/>
          <p14:tracePt t="43619" x="6991350" y="3873500"/>
          <p14:tracePt t="43637" x="6991350" y="3886200"/>
          <p14:tracePt t="43653" x="7048500" y="3917950"/>
          <p14:tracePt t="43670" x="7143750" y="3968750"/>
          <p14:tracePt t="43687" x="7321550" y="4038600"/>
          <p14:tracePt t="43706" x="7556500" y="4089400"/>
          <p14:tracePt t="43711" x="7708900" y="4121150"/>
          <p14:tracePt t="43717" x="7918450" y="4127500"/>
          <p14:tracePt t="43755" x="8477250" y="4127500"/>
          <p14:tracePt t="43773" x="8718550" y="4089400"/>
          <p14:tracePt t="43792" x="8813800" y="4057650"/>
          <p14:tracePt t="43806" x="8826500" y="4044950"/>
          <p14:tracePt t="43821" x="8807450" y="4013200"/>
          <p14:tracePt t="43839" x="8724900" y="3981450"/>
          <p14:tracePt t="43855" x="8585200" y="3937000"/>
          <p14:tracePt t="43870" x="8331200" y="3867150"/>
          <p14:tracePt t="43888" x="8045450" y="3816350"/>
          <p14:tracePt t="43906" x="7689850" y="3790950"/>
          <p14:tracePt t="43918" x="7429500" y="3790950"/>
          <p14:tracePt t="43935" x="7245350" y="3797300"/>
          <p14:tracePt t="43953" x="7124700" y="3835400"/>
          <p14:tracePt t="43969" x="7035800" y="3898900"/>
          <p14:tracePt t="43986" x="7004050" y="3981450"/>
          <p14:tracePt t="44001" x="6997700" y="4044950"/>
          <p14:tracePt t="44021" x="7105650" y="4127500"/>
          <p14:tracePt t="44037" x="7270750" y="4184650"/>
          <p14:tracePt t="44054" x="7429500" y="4216400"/>
          <p14:tracePt t="44073" x="7626350" y="4229100"/>
          <p14:tracePt t="44089" x="7804150" y="4229100"/>
          <p14:tracePt t="44102" x="7981950" y="4222750"/>
          <p14:tracePt t="44117" x="8108950" y="4178300"/>
          <p14:tracePt t="44135" x="8128000" y="4140200"/>
          <p14:tracePt t="44152" x="8121650" y="4083050"/>
          <p14:tracePt t="44170" x="8058150" y="4038600"/>
          <p14:tracePt t="44185" x="7950200" y="4000500"/>
          <p14:tracePt t="44217" x="7759700" y="3968750"/>
          <p14:tracePt t="44238" x="7715250" y="3968750"/>
          <p14:tracePt t="44278" x="7721600" y="3968750"/>
          <p14:tracePt t="44289" x="7727950" y="3968750"/>
          <p14:tracePt t="44302" x="7740650" y="3968750"/>
          <p14:tracePt t="44647" x="7734300" y="3968750"/>
          <p14:tracePt t="44748" x="7708900" y="3968750"/>
          <p14:tracePt t="44759" x="7689850" y="3987800"/>
          <p14:tracePt t="44768" x="7670800" y="3994150"/>
          <p14:tracePt t="44785" x="7639050" y="4019550"/>
          <p14:tracePt t="44813" x="7556500" y="4064000"/>
          <p14:tracePt t="44829" x="7524750" y="4083050"/>
          <p14:tracePt t="44850" x="7505700" y="4089400"/>
          <p14:tracePt t="44878" x="7499350" y="4089400"/>
          <p14:tracePt t="44915" x="7499350" y="4095750"/>
          <p14:tracePt t="44925" x="7499350" y="4102100"/>
          <p14:tracePt t="45009" x="7493000" y="4102100"/>
          <p14:tracePt t="45026" x="7486650" y="4102100"/>
          <p14:tracePt t="45037" x="7486650" y="4108450"/>
          <p14:tracePt t="45051" x="7480300" y="4108450"/>
          <p14:tracePt t="45068" x="7473950" y="4108450"/>
          <p14:tracePt t="45086" x="7461250" y="4108450"/>
          <p14:tracePt t="45101" x="7448550" y="4114800"/>
          <p14:tracePt t="45120" x="7435850" y="4127500"/>
          <p14:tracePt t="45135" x="7429500" y="4127500"/>
          <p14:tracePt t="45151" x="7423150" y="4127500"/>
          <p14:tracePt t="45169" x="7423150" y="4133850"/>
          <p14:tracePt t="45209" x="7416800" y="4140200"/>
          <p14:tracePt t="45234" x="7410450" y="4146550"/>
          <p14:tracePt t="45251" x="7404100" y="4152900"/>
          <p14:tracePt t="45923" x="7410450" y="4184650"/>
          <p14:tracePt t="45936" x="7429500" y="4235450"/>
          <p14:tracePt t="45951" x="7486650" y="4324350"/>
          <p14:tracePt t="45971" x="7569200" y="4425950"/>
          <p14:tracePt t="45990" x="7600950" y="4483100"/>
          <p14:tracePt t="46005" x="7613650" y="4533900"/>
          <p14:tracePt t="46031" x="7613650" y="4572000"/>
          <p14:tracePt t="46045" x="7600950" y="4591050"/>
          <p14:tracePt t="46795" x="7588250" y="4591050"/>
          <p14:tracePt t="46805" x="7575550" y="4591050"/>
          <p14:tracePt t="46824" x="7562850" y="4591050"/>
          <p14:tracePt t="46834" x="7556500" y="4591050"/>
          <p14:tracePt t="46854" x="7543800" y="4591050"/>
          <p14:tracePt t="46866" x="7537450" y="4591050"/>
          <p14:tracePt t="46953" x="7531100" y="4597400"/>
          <p14:tracePt t="46962" x="7518400" y="4603750"/>
          <p14:tracePt t="46970" x="7512050" y="4610100"/>
          <p14:tracePt t="46986" x="7499350" y="4629150"/>
          <p14:tracePt t="47017" x="7448550" y="4679950"/>
          <p14:tracePt t="47034" x="7423150" y="4711700"/>
          <p14:tracePt t="47057" x="7385050" y="4749800"/>
          <p14:tracePt t="47072" x="7378700" y="4762500"/>
          <p14:tracePt t="47087" x="7372350" y="4768850"/>
          <p14:tracePt t="47103" x="7366000" y="4781550"/>
          <p14:tracePt t="47118" x="7366000" y="4787900"/>
          <p14:tracePt t="47134" x="7359650" y="4800600"/>
          <p14:tracePt t="47151" x="7353300" y="4819650"/>
          <p14:tracePt t="47167" x="7346950" y="4851400"/>
          <p14:tracePt t="47186" x="7334250" y="4876800"/>
          <p14:tracePt t="47203" x="7334250" y="4902200"/>
          <p14:tracePt t="47222" x="7334250" y="4921250"/>
          <p14:tracePt t="47238" x="7334250" y="4953000"/>
          <p14:tracePt t="47253" x="7334250" y="4978400"/>
          <p14:tracePt t="47270" x="7340600" y="5003800"/>
          <p14:tracePt t="47286" x="7340600" y="5010150"/>
          <p14:tracePt t="47301" x="7346950" y="5010150"/>
          <p14:tracePt t="47518" x="7353300" y="5010150"/>
          <p14:tracePt t="47535" x="7366000" y="5016500"/>
          <p14:tracePt t="47552" x="7378700" y="5016500"/>
          <p14:tracePt t="47648" x="7385050" y="5016500"/>
          <p14:tracePt t="48022" x="7385050" y="5010150"/>
          <p14:tracePt t="48034" x="7385050" y="5003800"/>
          <p14:tracePt t="48042" x="7385050" y="4997450"/>
          <p14:tracePt t="48054" x="7385050" y="4984750"/>
          <p14:tracePt t="48083" x="7385050" y="4978400"/>
          <p14:tracePt t="48110" x="7385050" y="4972050"/>
          <p14:tracePt t="48141" x="7385050" y="4959350"/>
          <p14:tracePt t="48391" x="7391400" y="4965700"/>
          <p14:tracePt t="48400" x="7397750" y="4965700"/>
          <p14:tracePt t="48455" x="7480300" y="4991100"/>
          <p14:tracePt t="48487" x="7486650" y="4997450"/>
          <p14:tracePt t="48505" x="7486650" y="5003800"/>
          <p14:tracePt t="48518" x="7493000" y="5003800"/>
          <p14:tracePt t="48536" x="7543800" y="4991100"/>
          <p14:tracePt t="48559" x="7600950" y="4927600"/>
          <p14:tracePt t="48569" x="7613650" y="4914900"/>
          <p14:tracePt t="49227" x="7613650" y="4902200"/>
          <p14:tracePt t="49255" x="7613650" y="4895850"/>
          <p14:tracePt t="49294" x="7613650" y="4889500"/>
          <p14:tracePt t="49540" x="7607300" y="4889500"/>
          <p14:tracePt t="49550" x="7594600" y="4889500"/>
          <p14:tracePt t="49565" x="7537450" y="4908550"/>
          <p14:tracePt t="49579" x="7499350" y="4921250"/>
          <p14:tracePt t="49594" x="7461250" y="4933950"/>
          <p14:tracePt t="49608" x="7442200" y="4940300"/>
          <p14:tracePt t="49622" x="7416800" y="4953000"/>
          <p14:tracePt t="49625" x="7404100" y="4959350"/>
          <p14:tracePt t="49638" x="7404100" y="4965700"/>
          <p14:tracePt t="49646" x="7397750" y="4965700"/>
          <p14:tracePt t="49661" x="7391400" y="4972050"/>
          <p14:tracePt t="49683" x="7391400" y="4978400"/>
          <p14:tracePt t="49700" x="7385050" y="4991100"/>
          <p14:tracePt t="49836" x="7378700" y="4991100"/>
          <p14:tracePt t="49851" x="7372350" y="4991100"/>
          <p14:tracePt t="49868" x="7366000" y="4991100"/>
          <p14:tracePt t="50157" x="7359650" y="4997450"/>
          <p14:tracePt t="50174" x="7359650" y="5010150"/>
          <p14:tracePt t="50191" x="7359650" y="5016500"/>
          <p14:tracePt t="50210" x="7359650" y="5022850"/>
          <p14:tracePt t="50228" x="7359650" y="5035550"/>
          <p14:tracePt t="50245" x="7359650" y="5041900"/>
          <p14:tracePt t="50263" x="7346950" y="5054600"/>
          <p14:tracePt t="50279" x="7346950" y="5067300"/>
          <p14:tracePt t="50295" x="7340600" y="5067300"/>
          <p14:tracePt t="51089" x="7346950" y="5073650"/>
          <p14:tracePt t="51113" x="7391400" y="5086350"/>
          <p14:tracePt t="51137" x="7467600" y="5124450"/>
          <p14:tracePt t="51143" x="7505700" y="5143500"/>
          <p14:tracePt t="51164" x="7588250" y="5194300"/>
          <p14:tracePt t="51182" x="7740650" y="5264150"/>
          <p14:tracePt t="51201" x="7861300" y="5308600"/>
          <p14:tracePt t="51232" x="8026400" y="5384800"/>
          <p14:tracePt t="51246" x="8032750" y="5384800"/>
          <p14:tracePt t="51390" x="8032750" y="5391150"/>
          <p14:tracePt t="51432" x="8039100" y="5391150"/>
          <p14:tracePt t="51459" x="8045450" y="5397500"/>
          <p14:tracePt t="51468" x="8051800" y="5397500"/>
          <p14:tracePt t="51503" x="8096250" y="5422900"/>
          <p14:tracePt t="51525" x="8159750" y="5441950"/>
          <p14:tracePt t="51542" x="8172450" y="5441950"/>
          <p14:tracePt t="51809" x="8178800" y="5441950"/>
          <p14:tracePt t="51856" x="8178800" y="5435600"/>
          <p14:tracePt t="51900" x="8172450" y="5435600"/>
          <p14:tracePt t="51915" x="8172450" y="5429250"/>
          <p14:tracePt t="51933" x="8172450" y="5422900"/>
          <p14:tracePt t="51960" x="8172450" y="5416550"/>
          <p14:tracePt t="51974" x="8172450" y="5410200"/>
          <p14:tracePt t="52014" x="8172450" y="5403850"/>
          <p14:tracePt t="52094" x="8172450" y="5397500"/>
          <p14:tracePt t="52675" x="8140700" y="5397500"/>
          <p14:tracePt t="52684" x="8115300" y="5391150"/>
          <p14:tracePt t="52702" x="8032750" y="5384800"/>
          <p14:tracePt t="52718" x="7943850" y="5378450"/>
          <p14:tracePt t="52738" x="7797800" y="5378450"/>
          <p14:tracePt t="52753" x="7696200" y="5378450"/>
          <p14:tracePt t="52769" x="7588250" y="5391150"/>
          <p14:tracePt t="52785" x="7518400" y="5410200"/>
          <p14:tracePt t="52803" x="7473950" y="5416550"/>
          <p14:tracePt t="52820" x="7416800" y="5416550"/>
          <p14:tracePt t="52837" x="7340600" y="5422900"/>
          <p14:tracePt t="52843" x="7296150" y="5422900"/>
          <p14:tracePt t="52859" x="7226300" y="5422900"/>
          <p14:tracePt t="52871" x="7200900" y="5422900"/>
          <p14:tracePt t="52885" x="7175500" y="5429250"/>
          <p14:tracePt t="52903" x="7162800" y="5429250"/>
          <p14:tracePt t="52955" x="7156450" y="5429250"/>
          <p14:tracePt t="52971" x="7150100" y="5429250"/>
          <p14:tracePt t="52984" x="7143750" y="5429250"/>
          <p14:tracePt t="53020" x="7137400" y="5429250"/>
          <p14:tracePt t="53060" x="7131050" y="5429250"/>
          <p14:tracePt t="53620" x="7118350" y="5429250"/>
          <p14:tracePt t="53633" x="7092950" y="5429250"/>
          <p14:tracePt t="53645" x="7073900" y="5429250"/>
          <p14:tracePt t="53659" x="7035800" y="5429250"/>
          <p14:tracePt t="53675" x="7004050" y="5441950"/>
          <p14:tracePt t="53701" x="6972300" y="5441950"/>
          <p14:tracePt t="53718" x="6972300" y="5448300"/>
          <p14:tracePt t="53891" x="6978650" y="5448300"/>
          <p14:tracePt t="53900" x="6985000" y="5448300"/>
          <p14:tracePt t="53921" x="6991350" y="5448300"/>
          <p14:tracePt t="54156" x="6997700" y="5448300"/>
          <p14:tracePt t="54169" x="7010400" y="5454650"/>
          <p14:tracePt t="54183" x="7029450" y="5454650"/>
          <p14:tracePt t="54186" x="7048500" y="5454650"/>
          <p14:tracePt t="54200" x="7118350" y="5454650"/>
          <p14:tracePt t="54217" x="7181850" y="5454650"/>
          <p14:tracePt t="54234" x="7251700" y="5435600"/>
          <p14:tracePt t="54250" x="7321550" y="5422900"/>
          <p14:tracePt t="54271" x="7378700" y="5410200"/>
          <p14:tracePt t="54288" x="7448550" y="5397500"/>
          <p14:tracePt t="54303" x="7493000" y="5397500"/>
          <p14:tracePt t="54318" x="7531100" y="5397500"/>
          <p14:tracePt t="54341" x="7562850" y="5397500"/>
          <p14:tracePt t="54353" x="7575550" y="5397500"/>
          <p14:tracePt t="54372" x="7588250" y="5397500"/>
          <p14:tracePt t="54387" x="7620000" y="5391150"/>
          <p14:tracePt t="54403" x="7664450" y="5384800"/>
          <p14:tracePt t="54419" x="7721600" y="5372100"/>
          <p14:tracePt t="54435" x="7766050" y="5365750"/>
          <p14:tracePt t="54452" x="7810500" y="5365750"/>
          <p14:tracePt t="54470" x="7848600" y="5359400"/>
          <p14:tracePt t="54500" x="7880350" y="5353050"/>
          <p14:tracePt t="54578" x="7880350" y="5346700"/>
          <p14:tracePt t="54587" x="7867650" y="5346700"/>
          <p14:tracePt t="54605" x="7772400" y="5327650"/>
          <p14:tracePt t="54635" x="7334250" y="5289550"/>
          <p14:tracePt t="54653" x="6877050" y="5251450"/>
          <p14:tracePt t="54668" x="6438900" y="5245100"/>
          <p14:tracePt t="54686" x="5930900" y="5207000"/>
          <p14:tracePt t="54717" x="5118100" y="5137150"/>
          <p14:tracePt t="54738" x="4800600" y="5080000"/>
          <p14:tracePt t="54753" x="4730750" y="5067300"/>
          <p14:tracePt t="54770" x="4724400" y="5067300"/>
          <p14:tracePt t="54789" x="4762500" y="5067300"/>
          <p14:tracePt t="54811" x="4984750" y="5067300"/>
          <p14:tracePt t="54819" x="5099050" y="5080000"/>
          <p14:tracePt t="54837" x="5448300" y="5080000"/>
          <p14:tracePt t="54850" x="5727700" y="5080000"/>
          <p14:tracePt t="54865" x="6076950" y="5086350"/>
          <p14:tracePt t="54874" x="6203950" y="5099050"/>
          <p14:tracePt t="54901" x="6502400" y="5143500"/>
          <p14:tracePt t="54923" x="6604000" y="5168900"/>
          <p14:tracePt t="54937" x="6604000" y="5175250"/>
          <p14:tracePt t="54971" x="6584950" y="5175250"/>
          <p14:tracePt t="55020" x="6604000" y="5175250"/>
          <p14:tracePt t="55037" x="6635750" y="5175250"/>
          <p14:tracePt t="55054" x="6667500" y="5175250"/>
          <p14:tracePt t="55067" x="6686550" y="5175250"/>
          <p14:tracePt t="55083" x="6692900" y="5175250"/>
          <p14:tracePt t="55209" x="6686550" y="5175250"/>
          <p14:tracePt t="55219" x="6680200" y="5175250"/>
          <p14:tracePt t="55241" x="6642100" y="5175250"/>
          <p14:tracePt t="55252" x="6616700" y="5175250"/>
          <p14:tracePt t="55273" x="6553200" y="5181600"/>
          <p14:tracePt t="55287" x="6546850" y="5181600"/>
          <p14:tracePt t="55304" x="6546850" y="5187950"/>
          <p14:tracePt t="55335" x="6553200" y="5187950"/>
          <p14:tracePt t="55347" x="6559550" y="5194300"/>
          <p14:tracePt t="55370" x="6553200" y="5194300"/>
          <p14:tracePt t="55382" x="6527800" y="5200650"/>
          <p14:tracePt t="55389" x="6451600" y="5219700"/>
          <p14:tracePt t="55402" x="6223000" y="5289550"/>
          <p14:tracePt t="55418" x="5683250" y="5416550"/>
          <p14:tracePt t="55434" x="5149850" y="5486400"/>
          <p14:tracePt t="55452" x="4375150" y="5499100"/>
          <p14:tracePt t="55469" x="3422650" y="5480050"/>
          <p14:tracePt t="55485" x="2387600" y="5378450"/>
          <p14:tracePt t="55518" x="628650" y="5092700"/>
          <p14:tracePt t="55536" x="184150" y="4991100"/>
          <p14:tracePt t="55550" x="165100" y="4984750"/>
          <p14:tracePt t="55570" x="241300" y="4927600"/>
          <p14:tracePt t="55583" x="355600" y="4883150"/>
          <p14:tracePt t="55602" x="469900" y="4851400"/>
          <p14:tracePt t="55618" x="533400" y="4826000"/>
          <p14:tracePt t="55636" x="565150" y="4826000"/>
          <p14:tracePt t="55666" x="571500" y="4826000"/>
          <p14:tracePt t="55677" x="571500" y="4819650"/>
          <p14:tracePt t="55704" x="603250" y="4800600"/>
          <p14:tracePt t="55718" x="615950" y="4800600"/>
          <p14:tracePt t="55734" x="654050" y="4800600"/>
          <p14:tracePt t="55771" x="787400" y="4806950"/>
          <p14:tracePt t="55787" x="889000" y="4838700"/>
          <p14:tracePt t="55804" x="1041400" y="4864100"/>
          <p14:tracePt t="55808" x="1104900" y="4870450"/>
          <p14:tracePt t="55818" x="1181100" y="4876800"/>
          <p14:tracePt t="55850" x="1708150" y="4965700"/>
          <p14:tracePt t="55866" x="2228850" y="5048250"/>
          <p14:tracePt t="55883" x="2622550" y="5099050"/>
          <p14:tracePt t="55917" x="3498850" y="5143500"/>
          <p14:tracePt t="55934" x="3663950" y="5143500"/>
          <p14:tracePt t="55951" x="3778250" y="5156200"/>
          <p14:tracePt t="55966" x="3784600" y="5156200"/>
          <p14:tracePt t="55992" x="3778250" y="5156200"/>
          <p14:tracePt t="56004" x="3765550" y="5149850"/>
          <p14:tracePt t="56007" x="3765550" y="5143500"/>
          <p14:tracePt t="56034" x="3765550" y="5130800"/>
          <p14:tracePt t="56051" x="3771900" y="5118100"/>
          <p14:tracePt t="56068" x="3778250" y="5111750"/>
          <p14:tracePt t="56100" x="3810000" y="5105400"/>
          <p14:tracePt t="56119" x="3848100" y="5099050"/>
          <p14:tracePt t="56134" x="3867150" y="5099050"/>
          <p14:tracePt t="56152" x="3924300" y="5092700"/>
          <p14:tracePt t="56168" x="3943350" y="5092700"/>
          <p14:tracePt t="56217" x="3937000" y="5092700"/>
          <p14:tracePt t="56238" x="3930650" y="5092700"/>
          <p14:tracePt t="56252" x="3930650" y="5086350"/>
          <p14:tracePt t="56346" x="3930650" y="5080000"/>
          <p14:tracePt t="56805" x="3917950" y="5080000"/>
          <p14:tracePt t="56814" x="3905250" y="5067300"/>
          <p14:tracePt t="56819" x="3898900" y="5054600"/>
          <p14:tracePt t="56837" x="3873500" y="5029200"/>
          <p14:tracePt t="56854" x="3854450" y="5016500"/>
          <p14:tracePt t="56870" x="3835400" y="4984750"/>
          <p14:tracePt t="56901" x="3790950" y="4895850"/>
          <p14:tracePt t="56922" x="3765550" y="4819650"/>
          <p14:tracePt t="56936" x="3746500" y="4724400"/>
          <p14:tracePt t="56959" x="3740150" y="4578350"/>
          <p14:tracePt t="56987" x="3784600" y="4406900"/>
          <p14:tracePt t="57004" x="3867150" y="4337050"/>
          <p14:tracePt t="57019" x="3956050" y="4286250"/>
          <p14:tracePt t="57036" x="4006850" y="4305300"/>
          <p14:tracePt t="57052" x="4032250" y="4311650"/>
          <p14:tracePt t="57069" x="4051300" y="4311650"/>
          <p14:tracePt t="57085" x="4064000" y="4305300"/>
          <p14:tracePt t="57117" x="4064000" y="4286250"/>
          <p14:tracePt t="57135" x="4051300" y="4267200"/>
          <p14:tracePt t="57155" x="4057650" y="4222750"/>
          <p14:tracePt t="57168" x="4070350" y="4197350"/>
          <p14:tracePt t="57185" x="4083050" y="4171950"/>
          <p14:tracePt t="57546" x="4076700" y="4165600"/>
          <p14:tracePt t="57557" x="4070350" y="4165600"/>
          <p14:tracePt t="57577" x="4044950" y="4152900"/>
          <p14:tracePt t="57590" x="4038600" y="4140200"/>
          <p14:tracePt t="57609" x="4038600" y="4133850"/>
          <p14:tracePt t="57649" x="4051300" y="4089400"/>
          <p14:tracePt t="57655" x="4064000" y="4057650"/>
          <p14:tracePt t="57676" x="4095750" y="3968750"/>
          <p14:tracePt t="57700" x="4146550" y="3771900"/>
          <p14:tracePt t="57706" x="4191000" y="3708400"/>
          <p14:tracePt t="57721" x="4279900" y="3600450"/>
          <p14:tracePt t="57740" x="4394200" y="3479800"/>
          <p14:tracePt t="57754" x="4514850" y="3390900"/>
          <p14:tracePt t="57785" x="4648200" y="3302000"/>
          <p14:tracePt t="57804" x="4660900" y="3295650"/>
          <p14:tracePt t="58107" x="4641850" y="3295650"/>
          <p14:tracePt t="58122" x="4629150" y="3295650"/>
          <p14:tracePt t="58144" x="4584700" y="3314700"/>
          <p14:tracePt t="58159" x="4552950" y="3321050"/>
          <p14:tracePt t="58165" x="4533900" y="3321050"/>
          <p14:tracePt t="58182" x="4495800" y="3321050"/>
          <p14:tracePt t="58197" x="4483100" y="3321050"/>
          <p14:tracePt t="58209" x="4476750" y="3321050"/>
          <p14:tracePt t="58687" x="4483100" y="3321050"/>
          <p14:tracePt t="58703" x="4489450" y="3321050"/>
          <p14:tracePt t="58738" x="4521200" y="3314700"/>
          <p14:tracePt t="58804" x="4533900" y="3314700"/>
          <p14:tracePt t="58813" x="4540250" y="3314700"/>
          <p14:tracePt t="58821" x="4559300" y="3314700"/>
          <p14:tracePt t="58838" x="4584700" y="3314700"/>
          <p14:tracePt t="58856" x="4603750" y="3314700"/>
          <p14:tracePt t="58876" x="4616450" y="3314700"/>
          <p14:tracePt t="58886" x="4622800" y="3314700"/>
          <p14:tracePt t="58916" x="4641850" y="3314700"/>
          <p14:tracePt t="58933" x="4692650" y="3321050"/>
          <p14:tracePt t="58953" x="4787900" y="3333750"/>
          <p14:tracePt t="58987" x="4921250" y="3333750"/>
          <p14:tracePt t="59002" x="4959350" y="3327400"/>
          <p14:tracePt t="59017" x="4972050" y="3321050"/>
          <p14:tracePt t="59054" x="5016500" y="3314700"/>
          <p14:tracePt t="59071" x="5041900" y="3302000"/>
          <p14:tracePt t="59087" x="5080000" y="3295650"/>
          <p14:tracePt t="59118" x="5105400" y="3289300"/>
          <p14:tracePt t="59136" x="5111750" y="3282950"/>
          <p14:tracePt t="59152" x="5124450" y="3282950"/>
          <p14:tracePt t="59183" x="5143500" y="3276600"/>
          <p14:tracePt t="59204" x="5187950" y="3270250"/>
          <p14:tracePt t="59219" x="5207000" y="3263900"/>
          <p14:tracePt t="59236" x="5213350" y="3251200"/>
          <p14:tracePt t="59254" x="5213350" y="3244850"/>
          <p14:tracePt t="59273" x="5213350" y="3238500"/>
          <p14:tracePt t="59285" x="5213350" y="3225800"/>
          <p14:tracePt t="59319" x="5187950" y="3206750"/>
          <p14:tracePt t="59335" x="5168900" y="3187700"/>
          <p14:tracePt t="59351" x="5149850" y="3168650"/>
          <p14:tracePt t="59385" x="5124450" y="3155950"/>
          <p14:tracePt t="59404" x="5073650" y="3149600"/>
          <p14:tracePt t="59419" x="5035550" y="3136900"/>
          <p14:tracePt t="59435" x="5003800" y="3124200"/>
          <p14:tracePt t="59452" x="4972050" y="3124200"/>
          <p14:tracePt t="59469" x="4940300" y="3117850"/>
          <p14:tracePt t="59486" x="4895850" y="3117850"/>
          <p14:tracePt t="59518" x="4806950" y="3111500"/>
          <p14:tracePt t="59536" x="4762500" y="3111500"/>
          <p14:tracePt t="59552" x="4737100" y="3111500"/>
          <p14:tracePt t="59584" x="4699000" y="3117850"/>
          <p14:tracePt t="59602" x="4679950" y="3124200"/>
          <p14:tracePt t="59620" x="4673600" y="3130550"/>
          <p14:tracePt t="59637" x="4654550" y="3143250"/>
          <p14:tracePt t="59653" x="4641850" y="3155950"/>
          <p14:tracePt t="59671" x="4635500" y="3181350"/>
          <p14:tracePt t="59686" x="4635500" y="3194050"/>
          <p14:tracePt t="59718" x="4641850" y="3225800"/>
          <p14:tracePt t="59736" x="4641850" y="3238500"/>
          <p14:tracePt t="59756" x="4641850" y="3251200"/>
          <p14:tracePt t="59784" x="4667250" y="3289300"/>
          <p14:tracePt t="59805" x="4730750" y="3340100"/>
          <p14:tracePt t="59818" x="4762500" y="3346450"/>
          <p14:tracePt t="59853" x="4953000" y="3365500"/>
          <p14:tracePt t="59874" x="5041900" y="3365500"/>
          <p14:tracePt t="59880" x="5080000" y="3365500"/>
          <p14:tracePt t="59893" x="5149850" y="3365500"/>
          <p14:tracePt t="59906" x="5168900" y="3365500"/>
          <p14:tracePt t="59917" x="5187950" y="3371850"/>
          <p14:tracePt t="59950" x="5168900" y="3371850"/>
          <p14:tracePt t="59968" x="5156200" y="3371850"/>
          <p14:tracePt t="59986" x="5149850" y="3371850"/>
          <p14:tracePt t="60085" x="5149850" y="3378200"/>
          <p14:tracePt t="60169" x="5143500" y="3378200"/>
          <p14:tracePt t="60186" x="5118100" y="3378200"/>
          <p14:tracePt t="60221" x="5124450" y="3378200"/>
          <p14:tracePt t="60238" x="5130800" y="3378200"/>
          <p14:tracePt t="60251" x="5143500" y="3378200"/>
          <p14:tracePt t="60268" x="5149850" y="3378200"/>
          <p14:tracePt t="60322" x="5156200" y="3378200"/>
          <p14:tracePt t="60341" x="5168900" y="3378200"/>
          <p14:tracePt t="60355" x="5175250" y="3378200"/>
          <p14:tracePt t="60372" x="5187950" y="3378200"/>
          <p14:tracePt t="60383" x="5187950" y="3371850"/>
          <p14:tracePt t="60397" x="5187950" y="3359150"/>
          <p14:tracePt t="60407" x="5187950" y="3352800"/>
          <p14:tracePt t="60419" x="5187950" y="3340100"/>
          <p14:tracePt t="60437" x="5194300" y="3333750"/>
          <p14:tracePt t="60499" x="5194300" y="3327400"/>
          <p14:tracePt t="60615" x="5187950" y="3321050"/>
          <p14:tracePt t="60631" x="5181600" y="3314700"/>
          <p14:tracePt t="60646" x="5175250" y="3314700"/>
          <p14:tracePt t="60715" x="5175250" y="3308350"/>
          <p14:tracePt t="60731" x="5175250" y="3302000"/>
          <p14:tracePt t="60743" x="5168900" y="3302000"/>
          <p14:tracePt t="60755" x="5168900" y="3289300"/>
          <p14:tracePt t="60769" x="5162550" y="3289300"/>
          <p14:tracePt t="60786" x="5149850" y="3276600"/>
          <p14:tracePt t="60948" x="5149850" y="3270250"/>
          <p14:tracePt t="60955" x="5149850" y="3263900"/>
          <p14:tracePt t="60983" x="5149850" y="3257550"/>
          <p14:tracePt t="61003" x="5149850" y="3251200"/>
          <p14:tracePt t="61061" x="5143500" y="3251200"/>
          <p14:tracePt t="61071" x="5137150" y="3251200"/>
          <p14:tracePt t="61083" x="5130800" y="3251200"/>
          <p14:tracePt t="61101" x="5124450" y="3251200"/>
          <p14:tracePt t="61167" x="5130800" y="3251200"/>
          <p14:tracePt t="61186" x="5162550" y="3251200"/>
          <p14:tracePt t="61205" x="5181600" y="3251200"/>
          <p14:tracePt t="61243" x="5194300" y="3251200"/>
          <p14:tracePt t="61252" x="5207000" y="3251200"/>
          <p14:tracePt t="61281" x="5238750" y="3263900"/>
          <p14:tracePt t="61288" x="5251450" y="3263900"/>
          <p14:tracePt t="61301" x="5289550" y="3270250"/>
          <p14:tracePt t="61312" x="5302250" y="3270250"/>
          <p14:tracePt t="61325" x="5327650" y="3276600"/>
          <p14:tracePt t="61336" x="5340350" y="3282950"/>
          <p14:tracePt t="61343" x="5353050" y="3282950"/>
          <p14:tracePt t="61355" x="5378450" y="3282950"/>
          <p14:tracePt t="61369" x="5391150" y="3282950"/>
          <p14:tracePt t="61386" x="5435600" y="3257550"/>
          <p14:tracePt t="61404" x="5467350" y="3238500"/>
          <p14:tracePt t="61420" x="5492750" y="3225800"/>
          <p14:tracePt t="61435" x="5511800" y="3219450"/>
          <p14:tracePt t="61455" x="5518150" y="3213100"/>
          <p14:tracePt t="61469" x="5524500" y="3206750"/>
          <p14:tracePt t="61487" x="5518150" y="3194050"/>
          <p14:tracePt t="61505" x="5499100" y="3181350"/>
          <p14:tracePt t="61518" x="5461000" y="3175000"/>
          <p14:tracePt t="61541" x="5365750" y="3162300"/>
          <p14:tracePt t="61556" x="5289550" y="3162300"/>
          <p14:tracePt t="61569" x="5187950" y="3162300"/>
          <p14:tracePt t="61588" x="4953000" y="3219450"/>
          <p14:tracePt t="61601" x="4908550" y="3263900"/>
          <p14:tracePt t="61620" x="4927600" y="3352800"/>
          <p14:tracePt t="61638" x="5054600" y="3409950"/>
          <p14:tracePt t="61654" x="5187950" y="3454400"/>
          <p14:tracePt t="61669" x="5270500" y="3473450"/>
          <p14:tracePt t="61684" x="5276850" y="3479800"/>
          <p14:tracePt t="61701" x="5207000" y="3479800"/>
          <p14:tracePt t="61719" x="5060950" y="3441700"/>
          <p14:tracePt t="61737" x="4889500" y="3365500"/>
          <p14:tracePt t="61755" x="4730750" y="3282950"/>
          <p14:tracePt t="61770" x="4718050" y="3263900"/>
          <p14:tracePt t="61786" x="4724400" y="3251200"/>
          <p14:tracePt t="61803" x="4762500" y="3244850"/>
          <p14:tracePt t="61818" x="4787900" y="3244850"/>
          <p14:tracePt t="61852" x="4762500" y="3244850"/>
          <p14:tracePt t="61868" x="4705350" y="3244850"/>
          <p14:tracePt t="61886" x="4629150" y="3244850"/>
          <p14:tracePt t="61903" x="4597400" y="3244850"/>
          <p14:tracePt t="61935" x="4591050" y="3244850"/>
          <p14:tracePt t="61956" x="4584700" y="3244850"/>
          <p14:tracePt t="61969" x="4572000" y="3244850"/>
          <p14:tracePt t="61975" x="4540250" y="3244850"/>
          <p14:tracePt t="61987" x="4406900" y="3244850"/>
          <p14:tracePt t="62003" x="4254500" y="3244850"/>
          <p14:tracePt t="62020" x="4064000" y="3238500"/>
          <p14:tracePt t="62036" x="3905250" y="3213100"/>
          <p14:tracePt t="62056" x="3708400" y="3168650"/>
          <p14:tracePt t="62062" x="3625850" y="3155950"/>
          <p14:tracePt t="62070" x="3536950" y="3136900"/>
          <p14:tracePt t="62086" x="3327400" y="3105150"/>
          <p14:tracePt t="62117" x="3136900" y="3092450"/>
          <p14:tracePt t="62135" x="3117850" y="3092450"/>
          <p14:tracePt t="62152" x="3117850" y="3098800"/>
          <p14:tracePt t="62186" x="3162300" y="3098800"/>
          <p14:tracePt t="62227" x="3168650" y="3098800"/>
          <p14:tracePt t="62240" x="3181350" y="3098800"/>
          <p14:tracePt t="62256" x="3225800" y="3098800"/>
          <p14:tracePt t="62274" x="3314700" y="3117850"/>
          <p14:tracePt t="62283" x="3340100" y="3124200"/>
          <p14:tracePt t="62299" x="3378200" y="3136900"/>
          <p14:tracePt t="62334" x="3435350" y="3149600"/>
          <p14:tracePt t="62352" x="3467100" y="3155950"/>
          <p14:tracePt t="62371" x="3562350" y="3168650"/>
          <p14:tracePt t="62387" x="3790950" y="3181350"/>
          <p14:tracePt t="62404" x="4064000" y="3181350"/>
          <p14:tracePt t="62424" x="4356100" y="3181350"/>
          <p14:tracePt t="62437" x="4768850" y="3181350"/>
          <p14:tracePt t="62463" x="5251450" y="3206750"/>
          <p14:tracePt t="62470" x="5365750" y="3225800"/>
          <p14:tracePt t="62483" x="5524500" y="3238500"/>
          <p14:tracePt t="62495" x="5581650" y="3244850"/>
          <p14:tracePt t="62518" x="5664200" y="3251200"/>
          <p14:tracePt t="62536" x="5670550" y="3251200"/>
          <p14:tracePt t="62563" x="5657850" y="3251200"/>
          <p14:tracePt t="62573" x="5638800" y="3251200"/>
          <p14:tracePt t="62582" x="5626100" y="3251200"/>
          <p14:tracePt t="62600" x="5619750" y="3251200"/>
          <p14:tracePt t="62629" x="5613400" y="3251200"/>
          <p14:tracePt t="62638" x="5607050" y="3251200"/>
          <p14:tracePt t="62667" x="5397500" y="3257550"/>
          <p14:tracePt t="62685" x="5137150" y="3270250"/>
          <p14:tracePt t="62701" x="4787900" y="3282950"/>
          <p14:tracePt t="62736" x="3702050" y="3352800"/>
          <p14:tracePt t="62754" x="2889250" y="3359150"/>
          <p14:tracePt t="62769" x="2546350" y="3321050"/>
          <p14:tracePt t="62786" x="2343150" y="3295650"/>
          <p14:tracePt t="62802" x="2273300" y="3289300"/>
          <p14:tracePt t="62821" x="2235200" y="3289300"/>
          <p14:tracePt t="62851" x="2222500" y="3289300"/>
          <p14:tracePt t="62949" x="2216150" y="3289300"/>
          <p14:tracePt t="62980" x="2209800" y="3289300"/>
          <p14:tracePt t="63060" x="2228850" y="3289300"/>
          <p14:tracePt t="63069" x="2247900" y="3289300"/>
          <p14:tracePt t="63083" x="2317750" y="3289300"/>
          <p14:tracePt t="63100" x="2444750" y="3289300"/>
          <p14:tracePt t="63138" x="3092450" y="3289300"/>
          <p14:tracePt t="63151" x="3282950" y="3289300"/>
          <p14:tracePt t="63171" x="3981450" y="3270250"/>
          <p14:tracePt t="63186" x="4375150" y="3270250"/>
          <p14:tracePt t="63202" x="4826000" y="3270250"/>
          <p14:tracePt t="63221" x="5092700" y="3270250"/>
          <p14:tracePt t="63237" x="5200650" y="3282950"/>
          <p14:tracePt t="63252" x="5207000" y="3282950"/>
          <p14:tracePt t="63269" x="5194300" y="3282950"/>
          <p14:tracePt t="63285" x="5168900" y="3282950"/>
          <p14:tracePt t="63318" x="5162550" y="3282950"/>
          <p14:tracePt t="63363" x="5156200" y="3282950"/>
          <p14:tracePt t="63376" x="5130800" y="3282950"/>
          <p14:tracePt t="63396" x="4978400" y="3282950"/>
          <p14:tracePt t="63411" x="4794250" y="3282950"/>
          <p14:tracePt t="63426" x="4546600" y="3282950"/>
          <p14:tracePt t="63438" x="4394200" y="3282950"/>
          <p14:tracePt t="63467" x="3543300" y="3282950"/>
          <p14:tracePt t="63489" x="3105150" y="3282950"/>
          <p14:tracePt t="63501" x="3035300" y="3276600"/>
          <p14:tracePt t="63517" x="2978150" y="3270250"/>
          <p14:tracePt t="63535" x="2971800" y="3270250"/>
          <p14:tracePt t="63555" x="2978150" y="3263900"/>
          <p14:tracePt t="63570" x="2984500" y="3263900"/>
          <p14:tracePt t="63659" x="2984500" y="3257550"/>
          <p14:tracePt t="63676" x="2965450" y="3244850"/>
          <p14:tracePt t="63691" x="2914650" y="3225800"/>
          <p14:tracePt t="63705" x="2895600" y="3225800"/>
          <p14:tracePt t="63718" x="2857500" y="3213100"/>
          <p14:tracePt t="63738" x="2794000" y="3200400"/>
          <p14:tracePt t="63752" x="2755900" y="3194050"/>
          <p14:tracePt t="63770" x="2679700" y="3181350"/>
          <p14:tracePt t="63786" x="2641600" y="3181350"/>
          <p14:tracePt t="63804" x="2622550" y="3181350"/>
          <p14:tracePt t="63820" x="2609850" y="3181350"/>
          <p14:tracePt t="63882" x="2616200" y="3181350"/>
          <p14:tracePt t="63941" x="2616200" y="3187700"/>
          <p14:tracePt t="63957" x="2628900" y="3206750"/>
          <p14:tracePt t="63968" x="2635250" y="3213100"/>
          <p14:tracePt t="63987" x="2635250" y="3219450"/>
          <p14:tracePt t="64019" x="2635250" y="3225800"/>
          <p14:tracePt t="64200" x="2654300" y="3225800"/>
          <p14:tracePt t="64211" x="2686050" y="3232150"/>
          <p14:tracePt t="64229" x="2755900" y="3232150"/>
          <p14:tracePt t="64241" x="2889250" y="3244850"/>
          <p14:tracePt t="64250" x="2984500" y="3251200"/>
          <p14:tracePt t="64267" x="3257550" y="3257550"/>
          <p14:tracePt t="64284" x="3721100" y="3257550"/>
          <p14:tracePt t="64302" x="4222750" y="3257550"/>
          <p14:tracePt t="64335" x="5276850" y="3282950"/>
          <p14:tracePt t="64357" x="5524500" y="3295650"/>
          <p14:tracePt t="64371" x="5530850" y="3295650"/>
          <p14:tracePt t="64396" x="5524500" y="3295650"/>
          <p14:tracePt t="64406" x="5518150" y="3295650"/>
          <p14:tracePt t="64466" x="5530850" y="3295650"/>
          <p14:tracePt t="64498" x="5537200" y="3295650"/>
          <p14:tracePt t="64619" x="5537200" y="3302000"/>
          <p14:tracePt t="64629" x="5537200" y="3308350"/>
          <p14:tracePt t="64642" x="5537200" y="3314700"/>
          <p14:tracePt t="64651" x="5537200" y="3321050"/>
          <p14:tracePt t="64669" x="5537200" y="3327400"/>
          <p14:tracePt t="64689" x="5537200" y="3340100"/>
          <p14:tracePt t="64706" x="5537200" y="3352800"/>
          <p14:tracePt t="64720" x="5568950" y="3365500"/>
          <p14:tracePt t="64734" x="5588000" y="3365500"/>
          <p14:tracePt t="64750" x="5600700" y="3365500"/>
          <p14:tracePt t="65059" x="5594350" y="3352800"/>
          <p14:tracePt t="65068" x="5568950" y="3321050"/>
          <p14:tracePt t="65083" x="5530850" y="3282950"/>
          <p14:tracePt t="65101" x="5486400" y="3238500"/>
          <p14:tracePt t="65138" x="5467350" y="3187700"/>
          <p14:tracePt t="65156" x="5467350" y="3175000"/>
          <p14:tracePt t="65172" x="5467350" y="3168650"/>
          <p14:tracePt t="65283" x="5467350" y="3162300"/>
          <p14:tracePt t="65613" x="5416550" y="3162300"/>
          <p14:tracePt t="65621" x="5365750" y="3162300"/>
          <p14:tracePt t="65637" x="5264150" y="3155950"/>
          <p14:tracePt t="65651" x="5175250" y="3155950"/>
          <p14:tracePt t="65666" x="5143500" y="3155950"/>
          <p14:tracePt t="65684" x="5010150" y="3155950"/>
          <p14:tracePt t="65700" x="4927600" y="3155950"/>
          <p14:tracePt t="65733" x="4826000" y="3155950"/>
          <p14:tracePt t="65756" x="4768850" y="3155950"/>
          <p14:tracePt t="65768" x="4743450" y="3155950"/>
          <p14:tracePt t="65783" x="4692650" y="3155950"/>
          <p14:tracePt t="65803" x="4597400" y="3155950"/>
          <p14:tracePt t="65819" x="4495800" y="3155950"/>
          <p14:tracePt t="65836" x="4362450" y="3155950"/>
          <p14:tracePt t="65852" x="4216400" y="3155950"/>
          <p14:tracePt t="65869" x="4114800" y="3155950"/>
          <p14:tracePt t="65885" x="4025900" y="3155950"/>
          <p14:tracePt t="65903" x="3905250" y="3155950"/>
          <p14:tracePt t="65934" x="3651250" y="3155950"/>
          <p14:tracePt t="65952" x="3549650" y="3155950"/>
          <p14:tracePt t="65970" x="3416300" y="3155950"/>
          <p14:tracePt t="65987" x="3321050" y="3155950"/>
          <p14:tracePt t="66005" x="3225800" y="3149600"/>
          <p14:tracePt t="66022" x="3162300" y="3143250"/>
          <p14:tracePt t="66025" x="3136900" y="3143250"/>
          <p14:tracePt t="66033" x="3098800" y="3143250"/>
          <p14:tracePt t="66052" x="3041650" y="3143250"/>
          <p14:tracePt t="66069" x="3003550" y="3143250"/>
          <p14:tracePt t="66086" x="2965450" y="3143250"/>
          <p14:tracePt t="66103" x="2940050" y="3143250"/>
          <p14:tracePt t="66134" x="2889250" y="3136900"/>
          <p14:tracePt t="66154" x="2832100" y="3130550"/>
          <p14:tracePt t="66170" x="2774950" y="3130550"/>
          <p14:tracePt t="66200" x="2736850" y="3130550"/>
          <p14:tracePt t="66204" x="2730500" y="3130550"/>
          <p14:tracePt t="66218" x="2724150" y="3130550"/>
          <p14:tracePt t="66237" x="2711450" y="3130550"/>
          <p14:tracePt t="66268" x="2705100" y="3130550"/>
          <p14:tracePt t="66300" x="2705100" y="3136900"/>
          <p14:tracePt t="66309" x="2705100" y="3149600"/>
          <p14:tracePt t="66321" x="2705100" y="3175000"/>
          <p14:tracePt t="66334" x="2705100" y="3187700"/>
          <p14:tracePt t="66350" x="2705100" y="3219450"/>
          <p14:tracePt t="66368" x="2705100" y="3263900"/>
          <p14:tracePt t="66384" x="2705100" y="3321050"/>
          <p14:tracePt t="66403" x="2705100" y="3479800"/>
          <p14:tracePt t="66422" x="2705100" y="3594100"/>
          <p14:tracePt t="66427" x="2705100" y="3651250"/>
          <p14:tracePt t="66433" x="2705100" y="3708400"/>
          <p14:tracePt t="66452" x="2711450" y="3860800"/>
          <p14:tracePt t="66468" x="2730500" y="4032250"/>
          <p14:tracePt t="66485" x="2743200" y="4178300"/>
          <p14:tracePt t="66503" x="2743200" y="4273550"/>
          <p14:tracePt t="66537" x="2724150" y="4483100"/>
          <p14:tracePt t="66553" x="2711450" y="4559300"/>
          <p14:tracePt t="66570" x="2705100" y="4622800"/>
          <p14:tracePt t="66588" x="2692400" y="4686300"/>
          <p14:tracePt t="66604" x="2679700" y="4724400"/>
          <p14:tracePt t="66628" x="2673350" y="4826000"/>
          <p14:tracePt t="66636" x="2673350" y="4857750"/>
          <p14:tracePt t="66670" x="2673350" y="5003800"/>
          <p14:tracePt t="66686" x="2673350" y="5054600"/>
          <p14:tracePt t="66702" x="2673350" y="5086350"/>
          <p14:tracePt t="66734" x="2660650" y="5118100"/>
          <p14:tracePt t="66754" x="2641600" y="5137150"/>
          <p14:tracePt t="66769" x="2635250" y="5156200"/>
          <p14:tracePt t="66785" x="2635250" y="5187950"/>
          <p14:tracePt t="66802" x="2647950" y="5232400"/>
          <p14:tracePt t="66822" x="2660650" y="5257800"/>
          <p14:tracePt t="66827" x="2660650" y="5270500"/>
          <p14:tracePt t="66833" x="2667000" y="5276850"/>
          <p14:tracePt t="66851" x="2667000" y="5289550"/>
          <p14:tracePt t="66868" x="2667000" y="5295900"/>
          <p14:tracePt t="66886" x="2667000" y="5302250"/>
          <p14:tracePt t="66904" x="2660650" y="5321300"/>
          <p14:tracePt t="66918" x="2654300" y="5334000"/>
          <p14:tracePt t="66941" x="2654300" y="5378450"/>
          <p14:tracePt t="66957" x="2654300" y="5397500"/>
          <p14:tracePt t="66971" x="2647950" y="5416550"/>
          <p14:tracePt t="67003" x="2641600" y="5435600"/>
          <p14:tracePt t="67019" x="2641600" y="5441950"/>
          <p14:tracePt t="67036" x="2641600" y="5448300"/>
          <p14:tracePt t="67066" x="2641600" y="5454650"/>
          <p14:tracePt t="67085" x="2641600" y="5461000"/>
          <p14:tracePt t="67105" x="2660650" y="5467350"/>
          <p14:tracePt t="67124" x="2660650" y="5473700"/>
          <p14:tracePt t="67137" x="2667000" y="5480050"/>
          <p14:tracePt t="67158" x="2679700" y="5480050"/>
          <p14:tracePt t="67172" x="2698750" y="5499100"/>
          <p14:tracePt t="67188" x="2724150" y="5511800"/>
          <p14:tracePt t="67207" x="2755900" y="5524500"/>
          <p14:tracePt t="67209" x="2768600" y="5524500"/>
          <p14:tracePt t="67218" x="2781300" y="5524500"/>
          <p14:tracePt t="67235" x="2806700" y="5530850"/>
          <p14:tracePt t="67252" x="2832100" y="5537200"/>
          <p14:tracePt t="67273" x="2857500" y="5543550"/>
          <p14:tracePt t="67290" x="2857500" y="5549900"/>
          <p14:tracePt t="67302" x="2863850" y="5549900"/>
          <p14:tracePt t="67335" x="2908300" y="5568950"/>
          <p14:tracePt t="67352" x="2921000" y="5568950"/>
          <p14:tracePt t="67369" x="2933700" y="5575300"/>
          <p14:tracePt t="67522" x="2940050" y="5575300"/>
          <p14:tracePt t="67533" x="2959100" y="5575300"/>
          <p14:tracePt t="67555" x="2997200" y="5575300"/>
          <p14:tracePt t="67566" x="3092450" y="5575300"/>
          <p14:tracePt t="67588" x="3302000" y="5575300"/>
          <p14:tracePt t="67603" x="3524250" y="5575300"/>
          <p14:tracePt t="67612" x="3632200" y="5575300"/>
          <p14:tracePt t="67630" x="3892550" y="5575300"/>
          <p14:tracePt t="67646" x="4140200" y="5575300"/>
          <p14:tracePt t="67672" x="4311650" y="5594350"/>
          <p14:tracePt t="67685" x="4394200" y="5600700"/>
          <p14:tracePt t="67706" x="4457700" y="5607050"/>
          <p14:tracePt t="67718" x="4483100" y="5607050"/>
          <p14:tracePt t="67737" x="4489450" y="5607050"/>
          <p14:tracePt t="67753" x="4508500" y="5607050"/>
          <p14:tracePt t="67769" x="4546600" y="5600700"/>
          <p14:tracePt t="67785" x="4591050" y="5600700"/>
          <p14:tracePt t="67803" x="4616450" y="5600700"/>
          <p14:tracePt t="67817" x="4622800" y="5600700"/>
          <p14:tracePt t="67874" x="4629150" y="5600700"/>
          <p14:tracePt t="67884" x="4635500" y="5600700"/>
          <p14:tracePt t="67903" x="4660900" y="5607050"/>
          <p14:tracePt t="67918" x="4699000" y="5607050"/>
          <p14:tracePt t="67954" x="4775200" y="5626100"/>
          <p14:tracePt t="67970" x="4787900" y="5626100"/>
          <p14:tracePt t="68051" x="4794250" y="5626100"/>
          <p14:tracePt t="68073" x="4800600" y="5626100"/>
          <p14:tracePt t="68122" x="4806950" y="5626100"/>
          <p14:tracePt t="68137" x="4813300" y="5632450"/>
          <p14:tracePt t="68152" x="4819650" y="5632450"/>
          <p14:tracePt t="68171" x="4832350" y="5632450"/>
          <p14:tracePt t="68186" x="4845050" y="5638800"/>
          <p14:tracePt t="68205" x="4851400" y="5645150"/>
          <p14:tracePt t="68220" x="4857750" y="5645150"/>
          <p14:tracePt t="68236" x="4889500" y="5657850"/>
          <p14:tracePt t="68267" x="4972050" y="5638800"/>
          <p14:tracePt t="68286" x="4978400" y="5638800"/>
          <p14:tracePt t="68590" x="4978400" y="5632450"/>
          <p14:tracePt t="68600" x="4978400" y="5626100"/>
          <p14:tracePt t="68646" x="4978400" y="5619750"/>
          <p14:tracePt t="68669" x="4978400" y="5613400"/>
          <p14:tracePt t="68701" x="4978400" y="5607050"/>
          <p14:tracePt t="68740" x="4978400" y="5600700"/>
          <p14:tracePt t="74079" x="4959350" y="5549900"/>
          <p14:tracePt t="74094" x="4787900" y="5295900"/>
          <p14:tracePt t="74113" x="4565650" y="5156200"/>
          <p14:tracePt t="74124" x="4318000" y="4959350"/>
          <p14:tracePt t="74150" x="4152900" y="4826000"/>
          <p14:tracePt t="74167" x="4051300" y="4762500"/>
          <p14:tracePt t="74191" x="3930650" y="4565650"/>
          <p14:tracePt t="74200" x="3911600" y="4495800"/>
          <p14:tracePt t="74217" x="3911600" y="4387850"/>
          <p14:tracePt t="74236" x="3905250" y="4254500"/>
          <p14:tracePt t="74251" x="3860800" y="4108450"/>
          <p14:tracePt t="74268" x="3746500" y="3886200"/>
          <p14:tracePt t="74286" x="3492500" y="3581400"/>
          <p14:tracePt t="74303" x="3111500" y="3238500"/>
          <p14:tracePt t="74317" x="2686050" y="2857500"/>
          <p14:tracePt t="74333" x="2425700" y="2616200"/>
          <p14:tracePt t="74367" x="2393950" y="2540000"/>
          <p14:tracePt t="74384" x="2489200" y="2514600"/>
          <p14:tracePt t="74403" x="2609850" y="2463800"/>
          <p14:tracePt t="74420" x="2768600" y="2286000"/>
          <p14:tracePt t="74435" x="2825750" y="2152650"/>
          <p14:tracePt t="74452" x="2863850" y="2038350"/>
          <p14:tracePt t="74470" x="2901950" y="1930400"/>
          <p14:tracePt t="74488" x="2940050" y="1841500"/>
          <p14:tracePt t="74503" x="2946400" y="1758950"/>
          <p14:tracePt t="74519" x="2946400" y="1733550"/>
          <p14:tracePt t="74534" x="2946400" y="1727200"/>
          <p14:tracePt t="74806" x="2946400" y="1746250"/>
          <p14:tracePt t="74830" x="2952750" y="1771650"/>
          <p14:tracePt t="74853" x="2978150" y="1790700"/>
          <p14:tracePt t="74884" x="2984500" y="1797050"/>
          <p14:tracePt t="74893" x="2997200" y="1809750"/>
          <p14:tracePt t="74910" x="3009900" y="1835150"/>
          <p14:tracePt t="74928" x="3016250" y="1854200"/>
          <p14:tracePt t="74932" x="3016250" y="1873250"/>
          <p14:tracePt t="74945" x="3022600" y="1898650"/>
          <p14:tracePt t="74959" x="3028950" y="1936750"/>
          <p14:tracePt t="74976" x="3028950" y="1981200"/>
          <p14:tracePt t="74988" x="3028950" y="2006600"/>
          <p14:tracePt t="75021" x="3016250" y="2025650"/>
          <p14:tracePt t="75039" x="3009900" y="2038350"/>
          <p14:tracePt t="75052" x="3003550" y="2051050"/>
          <p14:tracePt t="75155" x="3003550" y="2044700"/>
          <p14:tracePt t="75165" x="3009900" y="2019300"/>
          <p14:tracePt t="75180" x="3048000" y="1943100"/>
          <p14:tracePt t="75190" x="3073400" y="1905000"/>
          <p14:tracePt t="75206" x="3168650" y="1847850"/>
          <p14:tracePt t="75219" x="3346450" y="1822450"/>
          <p14:tracePt t="75238" x="3606800" y="1822450"/>
          <p14:tracePt t="75254" x="3937000" y="1879600"/>
          <p14:tracePt t="75271" x="4159250" y="2000250"/>
          <p14:tracePt t="75286" x="4248150" y="2127250"/>
          <p14:tracePt t="75303" x="4267200" y="2266950"/>
          <p14:tracePt t="75318" x="4254500" y="2336800"/>
          <p14:tracePt t="75351" x="4133850" y="2393950"/>
          <p14:tracePt t="75371" x="4038600" y="2406650"/>
          <p14:tracePt t="75385" x="4025900" y="2406650"/>
          <p14:tracePt t="75550" x="4025900" y="2413000"/>
          <p14:tracePt t="75562" x="4025900" y="2438400"/>
          <p14:tracePt t="75573" x="4025900" y="2463800"/>
          <p14:tracePt t="75585" x="4025900" y="2501900"/>
          <p14:tracePt t="75598" x="4025900" y="2571750"/>
          <p14:tracePt t="75621" x="4044950" y="2647950"/>
          <p14:tracePt t="75638" x="4051300" y="2673350"/>
          <p14:tracePt t="75652" x="4051300" y="2698750"/>
          <p14:tracePt t="75669" x="4051300" y="2730500"/>
          <p14:tracePt t="75687" x="4051300" y="2749550"/>
          <p14:tracePt t="75702" x="4051300" y="2768600"/>
          <p14:tracePt t="75719" x="4051300" y="2781300"/>
          <p14:tracePt t="75751" x="4051300" y="2787650"/>
          <p14:tracePt t="75828" x="4051300" y="2794000"/>
          <p14:tracePt t="75855" x="4051300" y="2800350"/>
          <p14:tracePt t="75886" x="4051300" y="2806700"/>
          <p14:tracePt t="75939" x="4044950" y="2813050"/>
          <p14:tracePt t="75949" x="4038600" y="2819400"/>
          <p14:tracePt t="75959" x="4038600" y="2825750"/>
          <p14:tracePt t="75971" x="4032250" y="2851150"/>
          <p14:tracePt t="75985" x="4032250" y="2857500"/>
          <p14:tracePt t="76004" x="4019550" y="2901950"/>
          <p14:tracePt t="76018" x="4000500" y="2927350"/>
          <p14:tracePt t="76035" x="3994150" y="2959100"/>
          <p14:tracePt t="76053" x="3987800" y="3003550"/>
          <p14:tracePt t="76085" x="3981450" y="3111500"/>
          <p14:tracePt t="76102" x="3981450" y="3143250"/>
          <p14:tracePt t="76119" x="3981450" y="3162300"/>
          <p14:tracePt t="76151" x="3981450" y="3175000"/>
          <p14:tracePt t="76928" x="3962400" y="3175000"/>
          <p14:tracePt t="76950" x="3803650" y="3079750"/>
          <p14:tracePt t="76967" x="3670300" y="2959100"/>
          <p14:tracePt t="76984" x="3568700" y="2794000"/>
          <p14:tracePt t="77000" x="3498850" y="2584450"/>
          <p14:tracePt t="77033" x="3479800" y="2203450"/>
          <p14:tracePt t="77053" x="3505200" y="2133600"/>
          <p14:tracePt t="77067" x="3530600" y="2127250"/>
          <p14:tracePt t="82224" x="3530600" y="2152650"/>
          <p14:tracePt t="82237" x="3556000" y="2209800"/>
          <p14:tracePt t="82250" x="3568700" y="2241550"/>
          <p14:tracePt t="82269" x="3651250" y="2286000"/>
          <p14:tracePt t="82287" x="3657600" y="2286000"/>
          <p14:tracePt t="82317" x="3657600" y="2292350"/>
          <p14:tracePt t="82344" x="3657600" y="2298700"/>
          <p14:tracePt t="82368" x="3657600" y="2336800"/>
          <p14:tracePt t="82394" x="3663950" y="2343150"/>
          <p14:tracePt t="82797" x="3663950" y="2336800"/>
          <p14:tracePt t="82807" x="3663950" y="2330450"/>
          <p14:tracePt t="82822" x="3663950" y="2324100"/>
          <p14:tracePt t="82838" x="3663950" y="2317750"/>
          <p14:tracePt t="83681" x="3663950" y="2324100"/>
          <p14:tracePt t="83688" x="3663950" y="2336800"/>
          <p14:tracePt t="83701" x="3663950" y="2349500"/>
          <p14:tracePt t="83715" x="3663950" y="2374900"/>
          <p14:tracePt t="83735" x="3663950" y="2400300"/>
          <p14:tracePt t="83750" x="3657600" y="2438400"/>
          <p14:tracePt t="83769" x="3638550" y="2482850"/>
          <p14:tracePt t="83786" x="3632200" y="2501900"/>
          <p14:tracePt t="83805" x="3613150" y="2514600"/>
          <p14:tracePt t="83824" x="3594100" y="2520950"/>
          <p14:tracePt t="83835" x="3562350" y="2533650"/>
          <p14:tracePt t="83850" x="3536950" y="2546350"/>
          <p14:tracePt t="83866" x="3524250" y="2552700"/>
          <p14:tracePt t="83877" x="3486150" y="2559050"/>
          <p14:tracePt t="83891" x="3441700" y="2565400"/>
          <p14:tracePt t="83901" x="3416300" y="2565400"/>
          <p14:tracePt t="83917" x="3340100" y="2565400"/>
          <p14:tracePt t="83937" x="3200400" y="2546350"/>
          <p14:tracePt t="83953" x="3086100" y="2533650"/>
          <p14:tracePt t="83970" x="3009900" y="2520950"/>
          <p14:tracePt t="83984" x="2952750" y="2508250"/>
          <p14:tracePt t="84004" x="2927350" y="2501900"/>
          <p14:tracePt t="84020" x="2914650" y="2495550"/>
          <p14:tracePt t="84084" x="2908300" y="2482850"/>
          <p14:tracePt t="84096" x="2901950" y="2451100"/>
          <p14:tracePt t="84110" x="2901950" y="2438400"/>
          <p14:tracePt t="84120" x="2901950" y="2387600"/>
          <p14:tracePt t="84133" x="2901950" y="2368550"/>
          <p14:tracePt t="84140" x="2901950" y="2349500"/>
          <p14:tracePt t="84152" x="2901950" y="2311400"/>
          <p14:tracePt t="84169" x="2895600" y="2286000"/>
          <p14:tracePt t="84186" x="2895600" y="2273300"/>
          <p14:tracePt t="84201" x="2895600" y="2241550"/>
          <p14:tracePt t="84220" x="2895600" y="2209800"/>
          <p14:tracePt t="84225" x="2908300" y="2197100"/>
          <p14:tracePt t="84232" x="2914650" y="2184400"/>
          <p14:tracePt t="84243" x="2927350" y="2171700"/>
          <p14:tracePt t="84253" x="2933700" y="2152650"/>
          <p14:tracePt t="84269" x="2965450" y="2133600"/>
          <p14:tracePt t="84286" x="3003550" y="2108200"/>
          <p14:tracePt t="84302" x="3048000" y="2089150"/>
          <p14:tracePt t="84320" x="3124200" y="2051050"/>
          <p14:tracePt t="84336" x="3181350" y="2038350"/>
          <p14:tracePt t="84352" x="3257550" y="2019300"/>
          <p14:tracePt t="84370" x="3346450" y="1993900"/>
          <p14:tracePt t="84389" x="3441700" y="1981200"/>
          <p14:tracePt t="84394" x="3498850" y="1968500"/>
          <p14:tracePt t="84404" x="3562350" y="1968500"/>
          <p14:tracePt t="84419" x="3670300" y="1962150"/>
          <p14:tracePt t="84436" x="3797300" y="1968500"/>
          <p14:tracePt t="84452" x="3937000" y="2000250"/>
          <p14:tracePt t="84469" x="4076700" y="2051050"/>
          <p14:tracePt t="84502" x="4292600" y="2159000"/>
          <p14:tracePt t="84521" x="4330700" y="2197100"/>
          <p14:tracePt t="84534" x="4330700" y="2203450"/>
          <p14:tracePt t="84552" x="4330700" y="2228850"/>
          <p14:tracePt t="84569" x="4318000" y="2254250"/>
          <p14:tracePt t="84589" x="4305300" y="2286000"/>
          <p14:tracePt t="84605" x="4298950" y="2311400"/>
          <p14:tracePt t="84622" x="4279900" y="2349500"/>
          <p14:tracePt t="84637" x="4260850" y="2381250"/>
          <p14:tracePt t="84649" x="4222750" y="2413000"/>
          <p14:tracePt t="84667" x="4184650" y="2444750"/>
          <p14:tracePt t="84686" x="4140200" y="2470150"/>
          <p14:tracePt t="84718" x="4095750" y="2501900"/>
          <p14:tracePt t="84737" x="4057650" y="2520950"/>
          <p14:tracePt t="84752" x="4025900" y="2533650"/>
          <p14:tracePt t="84771" x="3956050" y="2546350"/>
          <p14:tracePt t="84785" x="3848100" y="2571750"/>
          <p14:tracePt t="84804" x="3746500" y="2597150"/>
          <p14:tracePt t="84819" x="3683000" y="2609850"/>
          <p14:tracePt t="84837" x="3625850" y="2609850"/>
          <p14:tracePt t="84856" x="3536950" y="2603500"/>
          <p14:tracePt t="84867" x="3498850" y="2590800"/>
          <p14:tracePt t="84884" x="3441700" y="2565400"/>
          <p14:tracePt t="84901" x="3359150" y="2520950"/>
          <p14:tracePt t="84922" x="3232150" y="2400300"/>
          <p14:tracePt t="84936" x="3105150" y="2266950"/>
          <p14:tracePt t="84958" x="3022600" y="2159000"/>
          <p14:tracePt t="84973" x="2997200" y="2082800"/>
          <p14:tracePt t="84995" x="3009900" y="2019300"/>
          <p14:tracePt t="85002" x="3035300" y="1993900"/>
          <p14:tracePt t="85017" x="3092450" y="1955800"/>
          <p14:tracePt t="85029" x="3130550" y="1943100"/>
          <p14:tracePt t="85043" x="3263900" y="1924050"/>
          <p14:tracePt t="85056" x="3409950" y="1924050"/>
          <p14:tracePt t="85066" x="3492500" y="1924050"/>
          <p14:tracePt t="85087" x="3759200" y="2006600"/>
          <p14:tracePt t="85092" x="3892550" y="2089150"/>
          <p14:tracePt t="85105" x="4114800" y="2286000"/>
          <p14:tracePt t="85117" x="4184650" y="2374900"/>
          <p14:tracePt t="85139" x="4216400" y="2597150"/>
          <p14:tracePt t="85154" x="4146550" y="2698750"/>
          <p14:tracePt t="85173" x="4044950" y="2717800"/>
          <p14:tracePt t="85189" x="3898900" y="2679700"/>
          <p14:tracePt t="85204" x="3683000" y="2597150"/>
          <p14:tracePt t="85221" x="3429000" y="2495550"/>
          <p14:tracePt t="85237" x="3340100" y="2470150"/>
          <p14:tracePt t="85252" x="3333750" y="2463800"/>
          <p14:tracePt t="85268" x="3340100" y="2463800"/>
          <p14:tracePt t="85284" x="3390900" y="2463800"/>
          <p14:tracePt t="85318" x="3454400" y="2463800"/>
          <p14:tracePt t="85335" x="3454400" y="2470150"/>
          <p14:tracePt t="85352" x="3448050" y="2470150"/>
          <p14:tracePt t="85369" x="3435350" y="2470150"/>
          <p14:tracePt t="85395" x="3429000" y="2470150"/>
          <p14:tracePt t="85796" x="3409950" y="2476500"/>
          <p14:tracePt t="85808" x="3397250" y="2476500"/>
          <p14:tracePt t="85821" x="3378200" y="2482850"/>
          <p14:tracePt t="85852" x="3365500" y="2482850"/>
          <p14:tracePt t="86075" x="3365500" y="2489200"/>
          <p14:tracePt t="86086" x="3359150" y="2489200"/>
          <p14:tracePt t="86120" x="3346450" y="2489200"/>
          <p14:tracePt t="86142" x="3321050" y="2501900"/>
          <p14:tracePt t="86164" x="3302000" y="2508250"/>
          <p14:tracePt t="86506" x="3295650" y="2508250"/>
          <p14:tracePt t="86518" x="3295650" y="2514600"/>
          <p14:tracePt t="86536" x="3289300" y="2514600"/>
          <p14:tracePt t="86555" x="3276600" y="2520950"/>
          <p14:tracePt t="86675" x="3270250" y="2520950"/>
          <p14:tracePt t="86693" x="3263900" y="2520950"/>
          <p14:tracePt t="86789" x="3257550" y="2520950"/>
          <p14:tracePt t="86795" x="3251200" y="2527300"/>
          <p14:tracePt t="86814" x="3244850" y="2527300"/>
          <p14:tracePt t="86822" x="3232150" y="2527300"/>
          <p14:tracePt t="86852" x="3181350" y="2527300"/>
          <p14:tracePt t="86871" x="3162300" y="2520950"/>
          <p14:tracePt t="86888" x="3149600" y="2520950"/>
          <p14:tracePt t="86919" x="3130550" y="2514600"/>
          <p14:tracePt t="86941" x="3105150" y="2495550"/>
          <p14:tracePt t="86960" x="3092450" y="2470150"/>
          <p14:tracePt t="86991" x="3054350" y="2432050"/>
          <p14:tracePt t="87006" x="3022600" y="2400300"/>
          <p14:tracePt t="87027" x="2990850" y="2349500"/>
          <p14:tracePt t="87042" x="2978150" y="2317750"/>
          <p14:tracePt t="87057" x="2978150" y="2311400"/>
          <p14:tracePt t="87069" x="2978150" y="2292350"/>
          <p14:tracePt t="87087" x="2978150" y="2286000"/>
          <p14:tracePt t="87118" x="2990850" y="2254250"/>
          <p14:tracePt t="87137" x="3009900" y="2228850"/>
          <p14:tracePt t="87152" x="3016250" y="2216150"/>
          <p14:tracePt t="87213" x="3035300" y="2216150"/>
          <p14:tracePt t="87226" x="3067050" y="2216150"/>
          <p14:tracePt t="87238" x="3105150" y="2216150"/>
          <p14:tracePt t="87254" x="3149600" y="2216150"/>
          <p14:tracePt t="87271" x="3175000" y="2216150"/>
          <p14:tracePt t="87293" x="3181350" y="2216150"/>
          <p14:tracePt t="87339" x="3175000" y="2216150"/>
          <p14:tracePt t="87350" x="3175000" y="2222500"/>
          <p14:tracePt t="87365" x="3162300" y="2222500"/>
          <p14:tracePt t="87403" x="3155950" y="2222500"/>
          <p14:tracePt t="87436" x="3149600" y="2222500"/>
          <p14:tracePt t="87466" x="3143250" y="2222500"/>
          <p14:tracePt t="99676" x="3111500" y="2260600"/>
          <p14:tracePt t="99686" x="3003550" y="2349500"/>
          <p14:tracePt t="99700" x="2946400" y="2381250"/>
          <p14:tracePt t="99719" x="2844800" y="2438400"/>
          <p14:tracePt t="99735" x="2806700" y="2457450"/>
          <p14:tracePt t="99763" x="2806700" y="2470150"/>
          <p14:tracePt t="99776" x="2787650" y="2489200"/>
          <p14:tracePt t="99792" x="2774950" y="2489200"/>
          <p14:tracePt t="99823" x="2768600" y="2489200"/>
          <p14:tracePt t="100127" x="2768600" y="2482850"/>
          <p14:tracePt t="100152" x="2768600" y="2470150"/>
          <p14:tracePt t="100170" x="2768600" y="2463800"/>
          <p14:tracePt t="100190" x="2774950" y="2463800"/>
          <p14:tracePt t="100220" x="2781300" y="2457450"/>
          <p14:tracePt t="100248" x="2781300" y="2451100"/>
          <p14:tracePt t="100380" x="2781300" y="2444750"/>
          <p14:tracePt t="100803" x="2889250" y="2451100"/>
          <p14:tracePt t="100817" x="3028950" y="2489200"/>
          <p14:tracePt t="100846" x="3403600" y="2540000"/>
          <p14:tracePt t="100865" x="3587750" y="2552700"/>
          <p14:tracePt t="100895" x="3911600" y="2584450"/>
          <p14:tracePt t="100916" x="4000500" y="2590800"/>
          <p14:tracePt t="100935" x="4025900" y="2603500"/>
          <p14:tracePt t="100958" x="4025900" y="2616200"/>
          <p14:tracePt t="100980" x="4019550" y="2641600"/>
          <p14:tracePt t="100996" x="4013200" y="2647950"/>
          <p14:tracePt t="101006" x="4006850" y="2654300"/>
          <p14:tracePt t="101015" x="4006850" y="2660650"/>
          <p14:tracePt t="101037" x="3943350" y="2698750"/>
          <p14:tracePt t="101059" x="3784600" y="2774950"/>
          <p14:tracePt t="101072" x="3657600" y="2806700"/>
          <p14:tracePt t="101097" x="3397250" y="2844800"/>
          <p14:tracePt t="101106" x="3213100" y="2857500"/>
          <p14:tracePt t="101116" x="3175000" y="2857500"/>
          <p14:tracePt t="101134" x="3048000" y="2857500"/>
          <p14:tracePt t="101160" x="2876550" y="2863850"/>
          <p14:tracePt t="101177" x="2762250" y="2876550"/>
          <p14:tracePt t="101198" x="2705100" y="2876550"/>
          <p14:tracePt t="101208" x="2679700" y="2876550"/>
          <p14:tracePt t="101223" x="2628900" y="2876550"/>
          <p14:tracePt t="101242" x="2520950" y="2863850"/>
          <p14:tracePt t="101256" x="2400300" y="2832100"/>
          <p14:tracePt t="101285" x="2159000" y="2794000"/>
          <p14:tracePt t="101291" x="2101850" y="2781300"/>
          <p14:tracePt t="101301" x="2032000" y="2774950"/>
          <p14:tracePt t="101317" x="1854200" y="2730500"/>
          <p14:tracePt t="101351" x="1485900" y="2597150"/>
          <p14:tracePt t="101369" x="1346200" y="2533650"/>
          <p14:tracePt t="101387" x="1111250" y="2413000"/>
          <p14:tracePt t="101402" x="920750" y="2286000"/>
          <p14:tracePt t="101419" x="711200" y="2152650"/>
          <p14:tracePt t="101435" x="628650" y="2070100"/>
          <p14:tracePt t="101452" x="584200" y="2019300"/>
          <p14:tracePt t="101485" x="596900" y="1905000"/>
          <p14:tracePt t="101501" x="647700" y="1828800"/>
          <p14:tracePt t="101517" x="723900" y="1746250"/>
          <p14:tracePt t="101550" x="1035050" y="1530350"/>
          <p14:tracePt t="101569" x="1371600" y="1409700"/>
          <p14:tracePt t="101584" x="1727200" y="1327150"/>
          <p14:tracePt t="101602" x="2463800" y="1282700"/>
          <p14:tracePt t="101618" x="2997200" y="1270000"/>
          <p14:tracePt t="101635" x="3568700" y="1333500"/>
          <p14:tracePt t="101652" x="4191000" y="1441450"/>
          <p14:tracePt t="101670" x="4794250" y="1612900"/>
          <p14:tracePt t="101686" x="5314950" y="1790700"/>
          <p14:tracePt t="101703" x="5708650" y="1981200"/>
          <p14:tracePt t="101719" x="5975350" y="2159000"/>
          <p14:tracePt t="101751" x="6026150" y="2349500"/>
          <p14:tracePt t="101771" x="5924550" y="2489200"/>
          <p14:tracePt t="101787" x="5803900" y="2578100"/>
          <p14:tracePt t="101804" x="5664200" y="2647950"/>
          <p14:tracePt t="101819" x="5505450" y="2679700"/>
          <p14:tracePt t="101836" x="5378450" y="2686050"/>
          <p14:tracePt t="101851" x="5283200" y="2692400"/>
          <p14:tracePt t="101885" x="5257800" y="2698750"/>
          <p14:tracePt t="102326" x="5238750" y="2705100"/>
          <p14:tracePt t="102336" x="5226050" y="2711450"/>
          <p14:tracePt t="102349" x="5181600" y="2736850"/>
          <p14:tracePt t="102367" x="5118100" y="2762250"/>
          <p14:tracePt t="102385" x="5010150" y="2813050"/>
          <p14:tracePt t="102400" x="4959350" y="2838450"/>
          <p14:tracePt t="102418" x="4908550" y="2870200"/>
          <p14:tracePt t="102434" x="4819650" y="2895600"/>
          <p14:tracePt t="102453" x="4718050" y="2921000"/>
          <p14:tracePt t="102468" x="4603750" y="2933700"/>
          <p14:tracePt t="102483" x="4514850" y="2946400"/>
          <p14:tracePt t="102501" x="4457700" y="2952750"/>
          <p14:tracePt t="102519" x="4413250" y="2952750"/>
          <p14:tracePt t="102551" x="4400550" y="2952750"/>
          <p14:tracePt t="102628" x="4394200" y="2952750"/>
          <p14:tracePt t="102973" x="4387850" y="2952750"/>
          <p14:tracePt t="103026" x="4381500" y="2952750"/>
          <p14:tracePt t="103045" x="4375150" y="2952750"/>
          <p14:tracePt t="103057" x="4368800" y="2952750"/>
          <p14:tracePt t="103073" x="4362450" y="2952750"/>
          <p14:tracePt t="103322" x="4356100" y="2952750"/>
          <p14:tracePt t="103332" x="4356100" y="2959100"/>
          <p14:tracePt t="103341" x="4349750" y="2959100"/>
          <p14:tracePt t="103354" x="4343400" y="2959100"/>
          <p14:tracePt t="103369" x="4330700" y="2959100"/>
          <p14:tracePt t="103382" x="4324350" y="2959100"/>
          <p14:tracePt t="103388" x="4318000" y="2965450"/>
          <p14:tracePt t="103400" x="4305300" y="2965450"/>
          <p14:tracePt t="103419" x="4298950" y="2965450"/>
          <p14:tracePt t="103451" x="4292600" y="2965450"/>
          <p14:tracePt t="103478" x="4286250" y="2965450"/>
          <p14:tracePt t="104458" x="4279900" y="2971800"/>
          <p14:tracePt t="104469" x="4267200" y="2978150"/>
          <p14:tracePt t="104484" x="4260850" y="2978150"/>
          <p14:tracePt t="104504" x="4254500" y="2984500"/>
          <p14:tracePt t="104544" x="4248150" y="2984500"/>
          <p14:tracePt t="104566" x="4241800" y="2990850"/>
          <p14:tracePt t="104580" x="4229100" y="2997200"/>
          <p14:tracePt t="104602" x="4222750" y="2997200"/>
          <p14:tracePt t="104615" x="4216400" y="3009900"/>
          <p14:tracePt t="104633" x="4210050" y="3016250"/>
          <p14:tracePt t="104670" x="4210050" y="3022600"/>
          <p14:tracePt t="105035" x="4210050" y="3028950"/>
          <p14:tracePt t="105091" x="4203700" y="3028950"/>
          <p14:tracePt t="105107" x="4197350" y="3028950"/>
          <p14:tracePt t="105148" x="4197350" y="3022600"/>
          <p14:tracePt t="105230" x="4197350" y="3009900"/>
          <p14:tracePt t="105276" x="4191000" y="3003550"/>
          <p14:tracePt t="105284" x="4184650" y="2990850"/>
          <p14:tracePt t="105300" x="4184650" y="2984500"/>
          <p14:tracePt t="106755" x="4159250" y="2978150"/>
          <p14:tracePt t="106761" x="4114800" y="2971800"/>
          <p14:tracePt t="106770" x="4064000" y="2971800"/>
          <p14:tracePt t="106784" x="3937000" y="3009900"/>
          <p14:tracePt t="106802" x="3765550" y="3086100"/>
          <p14:tracePt t="106819" x="3454400" y="3168650"/>
          <p14:tracePt t="106835" x="3048000" y="3244850"/>
          <p14:tracePt t="106852" x="2508250" y="3352800"/>
          <p14:tracePt t="106868" x="1866900" y="3486150"/>
          <p14:tracePt t="106900" x="457200" y="3911600"/>
          <p14:tracePt t="119898" x="654050" y="641350"/>
          <p14:tracePt t="119907" x="1517650" y="685800"/>
          <p14:tracePt t="119920" x="2336800" y="774700"/>
          <p14:tracePt t="119939" x="3155950" y="850900"/>
          <p14:tracePt t="119954" x="3759200" y="927100"/>
          <p14:tracePt t="119971" x="4254500" y="977900"/>
          <p14:tracePt t="119994" x="4845050" y="1098550"/>
          <p14:tracePt t="120006" x="5022850" y="1104900"/>
          <p14:tracePt t="120025" x="5397500" y="1123950"/>
          <p14:tracePt t="120037" x="5461000" y="1123950"/>
          <p14:tracePt t="120057" x="5499100" y="1104900"/>
          <p14:tracePt t="120068" x="5499100" y="1098550"/>
          <p14:tracePt t="120084" x="5499100" y="1092200"/>
          <p14:tracePt t="120107" x="5499100" y="1098550"/>
          <p14:tracePt t="120134" x="5600700" y="1314450"/>
          <p14:tracePt t="120152" x="5822950" y="1651000"/>
          <p14:tracePt t="120169" x="5892800" y="1733550"/>
          <p14:tracePt t="120186" x="5911850" y="1784350"/>
          <p14:tracePt t="120206" x="5911850" y="1816100"/>
          <p14:tracePt t="120210" x="5911850" y="1835150"/>
          <p14:tracePt t="120216" x="5911850" y="1860550"/>
          <p14:tracePt t="120240" x="5911850" y="1936750"/>
          <p14:tracePt t="120254" x="5911850" y="1955800"/>
          <p14:tracePt t="120269" x="5911850" y="1974850"/>
          <p14:tracePt t="120283" x="5905500" y="1981200"/>
          <p14:tracePt t="120301" x="5905500" y="1987550"/>
          <p14:tracePt t="120333" x="5899150" y="1987550"/>
          <p14:tracePt t="120616" x="5899150" y="1993900"/>
          <p14:tracePt t="120667" x="5899150" y="2000250"/>
          <p14:tracePt t="120691" x="5905500" y="2025650"/>
          <p14:tracePt t="120709" x="5911850" y="2025650"/>
          <p14:tracePt t="121441" x="5924550" y="2025650"/>
          <p14:tracePt t="121455" x="5930900" y="2025650"/>
          <p14:tracePt t="121474" x="5937250" y="2025650"/>
          <p14:tracePt t="121485" x="5943600" y="2025650"/>
          <p14:tracePt t="121738" x="5949950" y="2025650"/>
          <p14:tracePt t="121856" x="5956300" y="2025650"/>
          <p14:tracePt t="122135" x="5969000" y="2025650"/>
          <p14:tracePt t="122144" x="5975350" y="2025650"/>
          <p14:tracePt t="122150" x="5988050" y="2025650"/>
          <p14:tracePt t="122166" x="6007100" y="2025650"/>
          <p14:tracePt t="122183" x="6038850" y="2025650"/>
          <p14:tracePt t="122202" x="6064250" y="2025650"/>
          <p14:tracePt t="122218" x="6083300" y="2025650"/>
          <p14:tracePt t="122235" x="6096000" y="2025650"/>
          <p14:tracePt t="124428" x="6083300" y="2025650"/>
          <p14:tracePt t="124437" x="6038850" y="2032000"/>
          <p14:tracePt t="124451" x="5962650" y="2051050"/>
          <p14:tracePt t="124467" x="5905500" y="2057400"/>
          <p14:tracePt t="124485" x="5873750" y="2057400"/>
          <p14:tracePt t="124530" x="5873750" y="2063750"/>
          <p14:tracePt t="124539" x="5880100" y="2063750"/>
          <p14:tracePt t="125181" x="5886450" y="2063750"/>
          <p14:tracePt t="125210" x="5911850" y="2063750"/>
          <p14:tracePt t="125217" x="5918200" y="2063750"/>
          <p14:tracePt t="125238" x="5930900" y="2063750"/>
          <p14:tracePt t="125254" x="5943600" y="2057400"/>
          <p14:tracePt t="125270" x="5956300" y="2051050"/>
          <p14:tracePt t="125285" x="5969000" y="2051050"/>
          <p14:tracePt t="125301" x="5975350" y="2051050"/>
          <p14:tracePt t="125336" x="5981700" y="2044700"/>
          <p14:tracePt t="125466" x="5981700" y="2038350"/>
          <p14:tracePt t="125635" x="5949950" y="2038350"/>
          <p14:tracePt t="125645" x="5905500" y="2044700"/>
          <p14:tracePt t="125652" x="5848350" y="2057400"/>
          <p14:tracePt t="125666" x="5734050" y="2082800"/>
          <p14:tracePt t="125687" x="5607050" y="2101850"/>
          <p14:tracePt t="125700" x="5492750" y="2108200"/>
          <p14:tracePt t="125716" x="5295900" y="2114550"/>
          <p14:tracePt t="125734" x="5022850" y="2114550"/>
          <p14:tracePt t="125755" x="4464050" y="2114550"/>
          <p14:tracePt t="125771" x="4171950" y="2114550"/>
          <p14:tracePt t="125793" x="3740150" y="2114550"/>
          <p14:tracePt t="125805" x="3600450" y="2114550"/>
          <p14:tracePt t="125826" x="3073400" y="2108200"/>
          <p14:tracePt t="125839" x="2870200" y="2108200"/>
          <p14:tracePt t="125857" x="2298700" y="2095500"/>
          <p14:tracePt t="125873" x="1606550" y="2095500"/>
          <p14:tracePt t="125888" x="1187450" y="2108200"/>
          <p14:tracePt t="125903" x="1041400" y="2127250"/>
          <p14:tracePt t="125919" x="647700" y="2190750"/>
          <p14:tracePt t="125936" x="457200" y="2209800"/>
          <p14:tracePt t="125955" x="260350" y="2222500"/>
          <p14:tracePt t="125969" x="82550" y="222250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714</Words>
  <Application>Microsoft Office PowerPoint</Application>
  <PresentationFormat>Breitbild</PresentationFormat>
  <Paragraphs>76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Source Sans Pro</vt:lpstr>
      <vt:lpstr>Office Theme</vt:lpstr>
      <vt:lpstr>Dog Breed Choice: A Predictive Analysis of Dog Ownership in Zurich, Switzerland</vt:lpstr>
      <vt:lpstr>Zurich’s Open Data Portal allows analysts to access a wide variety of interesting datasets</vt:lpstr>
      <vt:lpstr>Goal: Predicting Breed (Purebred or Mixed) Based on Available Features</vt:lpstr>
      <vt:lpstr>EDA Insights: Zurich's Most Common Purebred - Labrador Retriever; Most Frequent Color - Black</vt:lpstr>
      <vt:lpstr>EDA Insights: Pooling Dog Breed Categories for the Analysis</vt:lpstr>
      <vt:lpstr>Features After Feature Engineering</vt:lpstr>
      <vt:lpstr>Model 1: Logistic Regression</vt:lpstr>
      <vt:lpstr>Model 2: Random Forest Classifier</vt:lpstr>
      <vt:lpstr>Conclusions – Moderate Performance; Further Improvements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Guidon</dc:creator>
  <cp:lastModifiedBy>Sergio Guidon</cp:lastModifiedBy>
  <cp:revision>2</cp:revision>
  <dcterms:created xsi:type="dcterms:W3CDTF">2024-08-02T17:58:32Z</dcterms:created>
  <dcterms:modified xsi:type="dcterms:W3CDTF">2024-11-10T18:09:16Z</dcterms:modified>
</cp:coreProperties>
</file>