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4" r:id="rId13"/>
    <p:sldId id="272" r:id="rId14"/>
    <p:sldId id="273" r:id="rId15"/>
    <p:sldId id="275" r:id="rId16"/>
    <p:sldId id="277" r:id="rId17"/>
    <p:sldId id="276" r:id="rId18"/>
    <p:sldId id="278" r:id="rId19"/>
    <p:sldId id="279" r:id="rId20"/>
    <p:sldId id="284" r:id="rId21"/>
    <p:sldId id="287" r:id="rId22"/>
    <p:sldId id="280" r:id="rId23"/>
    <p:sldId id="281" r:id="rId24"/>
    <p:sldId id="282" r:id="rId25"/>
    <p:sldId id="283" r:id="rId26"/>
    <p:sldId id="285" r:id="rId27"/>
    <p:sldId id="291" r:id="rId28"/>
    <p:sldId id="292" r:id="rId29"/>
    <p:sldId id="288" r:id="rId30"/>
    <p:sldId id="289" r:id="rId31"/>
    <p:sldId id="290" r:id="rId32"/>
    <p:sldId id="262" r:id="rId33"/>
    <p:sldId id="264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>
        <p:scale>
          <a:sx n="70" d="100"/>
          <a:sy n="70" d="100"/>
        </p:scale>
        <p:origin x="67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12/02/2014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12/02/2014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6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Codice - Titolo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Daniele Bochicchio</a:t>
            </a:r>
          </a:p>
          <a:p>
            <a:r>
              <a:rPr lang="it-IT" dirty="0" smtClean="0"/>
              <a:t>daniele@aspitalia.com - @</a:t>
            </a:r>
            <a:r>
              <a:rPr lang="it-IT" dirty="0" err="1" smtClean="0"/>
              <a:t>dbochicchio</a:t>
            </a:r>
            <a:endParaRPr lang="it-IT" dirty="0" smtClean="0"/>
          </a:p>
          <a:p>
            <a:r>
              <a:rPr lang="it-IT" dirty="0" smtClean="0"/>
              <a:t>http://blogs.aspitalia.com/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*p = new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[10]; delete p; //  Warning C6283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P *p = </a:t>
            </a:r>
            <a:r>
              <a:rPr lang="en-US" dirty="0" err="1">
                <a:latin typeface="Lucida Console" pitchFamily="49"/>
              </a:rPr>
              <a:t>nullptr</a:t>
            </a:r>
            <a:r>
              <a:rPr lang="en-US" dirty="0">
                <a:latin typeface="Lucida Console" pitchFamily="49"/>
              </a:rPr>
              <a:t>; p-&gt;a = 1;  Warning C6011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{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1;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{ 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</a:t>
            </a:r>
            <a:r>
              <a:rPr lang="en-US" dirty="0" err="1">
                <a:latin typeface="Lucida Console" pitchFamily="49"/>
              </a:rPr>
              <a:t>int</a:t>
            </a:r>
            <a:r>
              <a:rPr lang="en-US" dirty="0">
                <a:latin typeface="Lucida Console" pitchFamily="49"/>
              </a:rPr>
              <a:t>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;  Warning C6246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    </a:t>
            </a:r>
            <a:r>
              <a:rPr lang="en-US" dirty="0" err="1">
                <a:latin typeface="Lucida Console" pitchFamily="49"/>
              </a:rPr>
              <a:t>aa</a:t>
            </a:r>
            <a:r>
              <a:rPr lang="en-US" dirty="0">
                <a:latin typeface="Lucida Console" pitchFamily="49"/>
              </a:rPr>
              <a:t> = 2; </a:t>
            </a:r>
            <a:br>
              <a:rPr lang="en-US" dirty="0">
                <a:latin typeface="Lucida Console" pitchFamily="49"/>
              </a:rPr>
            </a:br>
            <a:r>
              <a:rPr lang="en-US" dirty="0">
                <a:latin typeface="Lucida Console" pitchFamily="49"/>
              </a:rPr>
              <a:t>	}</a:t>
            </a:r>
          </a:p>
          <a:p>
            <a:pPr lvl="0">
              <a:buNone/>
            </a:pPr>
            <a:r>
              <a:rPr lang="en-US" dirty="0">
                <a:latin typeface="Lucida Console" pitchFamily="49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Profiler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smtClean="0"/>
              <a:t>Le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 del tool </a:t>
            </a:r>
            <a:r>
              <a:rPr lang="en-US" dirty="0" err="1" smtClean="0"/>
              <a:t>prevedono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  <a:p>
            <a:pPr lvl="1" algn="just"/>
            <a:r>
              <a:rPr lang="en-US" dirty="0" smtClean="0"/>
              <a:t>Tip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87" y="3363912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intuitivo</a:t>
            </a:r>
            <a:r>
              <a:rPr lang="en-US" dirty="0"/>
              <a:t>, </a:t>
            </a:r>
            <a:r>
              <a:rPr lang="en-US" dirty="0" err="1"/>
              <a:t>individua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all'utilizzo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CPU</a:t>
            </a:r>
          </a:p>
          <a:p>
            <a:pPr lvl="0" algn="just"/>
            <a:r>
              <a:rPr lang="en-US" dirty="0"/>
              <a:t>“</a:t>
            </a:r>
            <a:r>
              <a:rPr lang="en-US" dirty="0" err="1"/>
              <a:t>Ossserva</a:t>
            </a:r>
            <a:r>
              <a:rPr lang="en-US" dirty="0"/>
              <a:t>” ad un </a:t>
            </a:r>
            <a:r>
              <a:rPr lang="en-US" dirty="0" err="1"/>
              <a:t>intervallo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r>
              <a:rPr lang="en-US" dirty="0"/>
              <a:t> (non in Win8) </a:t>
            </a:r>
            <a:r>
              <a:rPr lang="en-US" dirty="0" err="1"/>
              <a:t>il</a:t>
            </a:r>
            <a:r>
              <a:rPr lang="en-US" dirty="0"/>
              <a:t> function call stack</a:t>
            </a:r>
          </a:p>
          <a:p>
            <a:pPr lvl="0" algn="just"/>
            <a:r>
              <a:rPr lang="en-US" dirty="0"/>
              <a:t>Al tempo di </a:t>
            </a:r>
            <a:r>
              <a:rPr lang="en-US" dirty="0" err="1"/>
              <a:t>campionamento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contatore</a:t>
            </a:r>
            <a:r>
              <a:rPr lang="en-US" dirty="0"/>
              <a:t> “</a:t>
            </a:r>
            <a:r>
              <a:rPr lang="en-US" dirty="0" err="1"/>
              <a:t>esclusivo</a:t>
            </a:r>
            <a:r>
              <a:rPr lang="en-US" dirty="0"/>
              <a:t>” per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stava</a:t>
            </a:r>
            <a:r>
              <a:rPr lang="en-US" dirty="0"/>
              <a:t> </a:t>
            </a:r>
            <a:r>
              <a:rPr lang="en-US" dirty="0" err="1"/>
              <a:t>eseguendo</a:t>
            </a:r>
            <a:r>
              <a:rPr lang="en-US" dirty="0"/>
              <a:t>, e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“</a:t>
            </a:r>
            <a:r>
              <a:rPr lang="en-US" dirty="0" err="1"/>
              <a:t>inclusivo</a:t>
            </a:r>
            <a:r>
              <a:rPr lang="en-US" dirty="0"/>
              <a:t>” per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entry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pertanto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</a:p>
          <a:p>
            <a:pPr lvl="1"/>
            <a:endParaRPr lang="it-IT" dirty="0" smtClean="0"/>
          </a:p>
          <a:p>
            <a:pPr marL="609515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0" algn="just"/>
            <a:r>
              <a:rPr lang="en-US" dirty="0" smtClean="0"/>
              <a:t>Lines view</a:t>
            </a:r>
            <a:r>
              <a:rPr lang="en-US" dirty="0"/>
              <a:t>: </a:t>
            </a:r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Recap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Punto 1</a:t>
            </a:r>
          </a:p>
          <a:p>
            <a:r>
              <a:rPr lang="it-IT" dirty="0" smtClean="0"/>
              <a:t>Punto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Calibri" pitchFamily="34"/>
              </a:rPr>
              <a:t>Guido </a:t>
            </a:r>
            <a:r>
              <a:rPr lang="en-US" dirty="0" err="1">
                <a:latin typeface="Calibri" pitchFamily="34"/>
              </a:rPr>
              <a:t>Pederzini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Ingegnere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informatico</a:t>
            </a:r>
            <a:r>
              <a:rPr lang="en-US" dirty="0">
                <a:latin typeface="Calibri" pitchFamily="34"/>
              </a:rPr>
              <a:t> di 37 </a:t>
            </a:r>
            <a:r>
              <a:rPr lang="en-US" dirty="0" err="1">
                <a:latin typeface="Calibri" pitchFamily="34"/>
              </a:rPr>
              <a:t>anni</a:t>
            </a:r>
            <a:endParaRPr lang="en-US" dirty="0">
              <a:latin typeface="Calibri" pitchFamily="34"/>
            </a:endParaRPr>
          </a:p>
          <a:p>
            <a:pPr lvl="0"/>
            <a:r>
              <a:rPr lang="en-US" dirty="0" err="1">
                <a:latin typeface="Calibri" pitchFamily="34"/>
              </a:rPr>
              <a:t>Esperienza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nel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mondo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biomedicale</a:t>
            </a:r>
            <a:r>
              <a:rPr lang="en-US" dirty="0">
                <a:latin typeface="Calibri" pitchFamily="34"/>
              </a:rPr>
              <a:t> dal 2004 al 2007</a:t>
            </a:r>
          </a:p>
          <a:p>
            <a:pPr lvl="0"/>
            <a:r>
              <a:rPr lang="en-US" dirty="0">
                <a:latin typeface="Calibri" pitchFamily="34"/>
              </a:rPr>
              <a:t>Un </a:t>
            </a:r>
            <a:r>
              <a:rPr lang="en-US" dirty="0" err="1">
                <a:latin typeface="Calibri" pitchFamily="34"/>
              </a:rPr>
              <a:t>po</a:t>
            </a:r>
            <a:r>
              <a:rPr lang="en-US" dirty="0">
                <a:latin typeface="Calibri" pitchFamily="34"/>
              </a:rPr>
              <a:t>' di web app dal 2007 al 2008</a:t>
            </a:r>
          </a:p>
          <a:p>
            <a:pPr lvl="0"/>
            <a:r>
              <a:rPr lang="en-US" dirty="0">
                <a:latin typeface="Calibri" pitchFamily="34"/>
              </a:rPr>
              <a:t>Dal 2008 </a:t>
            </a:r>
            <a:r>
              <a:rPr lang="en-US" dirty="0" err="1">
                <a:latin typeface="Calibri" pitchFamily="34"/>
              </a:rPr>
              <a:t>membro</a:t>
            </a:r>
            <a:r>
              <a:rPr lang="en-US" dirty="0">
                <a:latin typeface="Calibri" pitchFamily="34"/>
              </a:rPr>
              <a:t> di un team agile, </a:t>
            </a:r>
            <a:r>
              <a:rPr lang="en-US" dirty="0" err="1">
                <a:latin typeface="Calibri" pitchFamily="34"/>
              </a:rPr>
              <a:t>che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sviluppa</a:t>
            </a:r>
            <a:r>
              <a:rPr lang="en-US" dirty="0">
                <a:latin typeface="Calibri" pitchFamily="34"/>
              </a:rPr>
              <a:t> software per </a:t>
            </a:r>
            <a:r>
              <a:rPr lang="en-US" dirty="0" err="1">
                <a:latin typeface="Calibri" pitchFamily="34"/>
              </a:rPr>
              <a:t>una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scuderia</a:t>
            </a:r>
            <a:r>
              <a:rPr lang="en-US" dirty="0">
                <a:latin typeface="Calibri" pitchFamily="34"/>
              </a:rPr>
              <a:t> di F1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 talk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odierno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tenterà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dare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una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panoramica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degli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strumenti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offerti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da VS2013 per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lavorare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con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C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++</a:t>
            </a: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Alcuni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esempi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pratici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e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vicini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all'esperienza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che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ho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fatto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aiuteranno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a </a:t>
            </a:r>
            <a:r>
              <a:rPr lang="en-US" spc="0" dirty="0" err="1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comprenderne</a:t>
            </a:r>
            <a:r>
              <a:rPr lang="en-US" spc="0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le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potenzialità</a:t>
            </a: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0"/>
              </a:spcBef>
              <a:spcAft>
                <a:spcPts val="1417"/>
              </a:spcAft>
              <a:buSzPct val="45000"/>
              <a:buNone/>
            </a:pPr>
            <a:endParaRPr lang="en-US" spc="0" dirty="0" smtClean="0">
              <a:solidFill>
                <a:srgbClr val="000000"/>
              </a:solidFill>
              <a:latin typeface="Calibri" pitchFamily="34"/>
              <a:ea typeface="Microsoft YaHei" pitchFamily="2"/>
              <a:cs typeface="Mangal" pitchFamily="2"/>
            </a:endParaRPr>
          </a:p>
          <a:p>
            <a:pPr lvl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Visual Studio 2013 è un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ambiente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molto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vasto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,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conseguenza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il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talk non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avrà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pretesa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di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coprire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la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totalità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delle</a:t>
            </a:r>
            <a:r>
              <a:rPr lang="en-US" spc="0" dirty="0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 features </a:t>
            </a:r>
            <a:r>
              <a:rPr lang="en-US" spc="0" dirty="0" err="1" smtClean="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rPr>
              <a:t>supportate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33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Outline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Strumenti</a:t>
            </a:r>
            <a:r>
              <a:rPr lang="en-US" dirty="0"/>
              <a:t> di testing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817</TotalTime>
  <Words>2023</Words>
  <Application>Microsoft Office PowerPoint</Application>
  <PresentationFormat>Widescreen</PresentationFormat>
  <Paragraphs>212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Microsoft YaHei</vt:lpstr>
      <vt:lpstr>Arial</vt:lpstr>
      <vt:lpstr>Arial Black</vt:lpstr>
      <vt:lpstr>Calibri</vt:lpstr>
      <vt:lpstr>Consolas</vt:lpstr>
      <vt:lpstr>Lucida Console</vt:lpstr>
      <vt:lpstr>Mangal</vt:lpstr>
      <vt:lpstr>Segoe UI</vt:lpstr>
      <vt:lpstr>StarSymbol</vt:lpstr>
      <vt:lpstr>Verdana</vt:lpstr>
      <vt:lpstr>Wingdings</vt:lpstr>
      <vt:lpstr>Wingdings 2</vt:lpstr>
      <vt:lpstr>View</vt:lpstr>
      <vt:lpstr>Codice - Titolo</vt:lpstr>
      <vt:lpstr>Grazie a</vt:lpstr>
      <vt:lpstr>Agenda</vt:lpstr>
      <vt:lpstr>Chi sono</vt:lpstr>
      <vt:lpstr>Premesse</vt:lpstr>
      <vt:lpstr>Outline</vt:lpstr>
      <vt:lpstr>Introduzione</vt:lpstr>
      <vt:lpstr>L'evoluzione nella produttività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Performances - premessa</vt:lpstr>
      <vt:lpstr>Performances - definizioni</vt:lpstr>
      <vt:lpstr>Profiler</vt:lpstr>
      <vt:lpstr>Profiler –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Recap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guido</cp:lastModifiedBy>
  <cp:revision>70</cp:revision>
  <dcterms:created xsi:type="dcterms:W3CDTF">2014-02-03T23:14:56Z</dcterms:created>
  <dcterms:modified xsi:type="dcterms:W3CDTF">2014-02-12T22:48:02Z</dcterms:modified>
</cp:coreProperties>
</file>