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10" r:id="rId4"/>
    <p:sldId id="261" r:id="rId5"/>
    <p:sldId id="307" r:id="rId6"/>
    <p:sldId id="266" r:id="rId7"/>
    <p:sldId id="267" r:id="rId8"/>
    <p:sldId id="268" r:id="rId9"/>
    <p:sldId id="30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7" r:id="rId18"/>
    <p:sldId id="309" r:id="rId19"/>
    <p:sldId id="276" r:id="rId20"/>
    <p:sldId id="278" r:id="rId21"/>
    <p:sldId id="279" r:id="rId22"/>
    <p:sldId id="284" r:id="rId23"/>
    <p:sldId id="287" r:id="rId24"/>
    <p:sldId id="280" r:id="rId25"/>
    <p:sldId id="281" r:id="rId26"/>
    <p:sldId id="282" r:id="rId27"/>
    <p:sldId id="283" r:id="rId28"/>
    <p:sldId id="285" r:id="rId29"/>
    <p:sldId id="291" r:id="rId30"/>
    <p:sldId id="292" r:id="rId31"/>
    <p:sldId id="288" r:id="rId32"/>
    <p:sldId id="289" r:id="rId33"/>
    <p:sldId id="290" r:id="rId34"/>
    <p:sldId id="262" r:id="rId35"/>
    <p:sldId id="293" r:id="rId36"/>
    <p:sldId id="294" r:id="rId37"/>
    <p:sldId id="295" r:id="rId38"/>
    <p:sldId id="296" r:id="rId39"/>
    <p:sldId id="300" r:id="rId40"/>
    <p:sldId id="297" r:id="rId41"/>
    <p:sldId id="298" r:id="rId42"/>
    <p:sldId id="299" r:id="rId43"/>
    <p:sldId id="301" r:id="rId44"/>
    <p:sldId id="303" r:id="rId45"/>
    <p:sldId id="302" r:id="rId46"/>
    <p:sldId id="304" r:id="rId47"/>
    <p:sldId id="305" r:id="rId48"/>
    <p:sldId id="264" r:id="rId49"/>
    <p:sldId id="306" r:id="rId50"/>
    <p:sldId id="26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310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309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22/02/2014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22/02/2014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CPP02 - Produttività, performance e affidabilità con Visual C++ 2013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di </a:t>
            </a:r>
            <a:r>
              <a:rPr lang="en-US" dirty="0" err="1" smtClean="0"/>
              <a:t>compilazione</a:t>
            </a:r>
            <a:r>
              <a:rPr lang="en-US" dirty="0" smtClean="0"/>
              <a:t> - drawback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penalizza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di </a:t>
            </a:r>
            <a:r>
              <a:rPr lang="en-US" dirty="0" err="1" smtClean="0"/>
              <a:t>compilazione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in </a:t>
            </a:r>
            <a:r>
              <a:rPr lang="en-US" dirty="0" err="1" smtClean="0"/>
              <a:t>progetti</a:t>
            </a:r>
            <a:r>
              <a:rPr lang="en-US" dirty="0" smtClean="0"/>
              <a:t> C++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incidere</a:t>
            </a:r>
            <a:r>
              <a:rPr lang="en-US" dirty="0" smtClean="0"/>
              <a:t> </a:t>
            </a:r>
            <a:r>
              <a:rPr lang="en-US" dirty="0" err="1" smtClean="0"/>
              <a:t>parecchio</a:t>
            </a:r>
            <a:endParaRPr lang="en-US" dirty="0" smtClean="0"/>
          </a:p>
          <a:p>
            <a:r>
              <a:rPr lang="en-US" dirty="0" err="1" smtClean="0"/>
              <a:t>Accendere</a:t>
            </a:r>
            <a:r>
              <a:rPr lang="en-US" dirty="0" smtClean="0"/>
              <a:t> I warning come </a:t>
            </a:r>
            <a:r>
              <a:rPr lang="en-US" dirty="0" err="1" smtClean="0"/>
              <a:t>errori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di </a:t>
            </a:r>
            <a:r>
              <a:rPr lang="en-US" dirty="0" err="1" smtClean="0"/>
              <a:t>colpo</a:t>
            </a:r>
            <a:r>
              <a:rPr lang="en-US" dirty="0" smtClean="0"/>
              <a:t> </a:t>
            </a:r>
            <a:r>
              <a:rPr lang="en-US" dirty="0" err="1" smtClean="0"/>
              <a:t>portarci</a:t>
            </a:r>
            <a:r>
              <a:rPr lang="en-US" dirty="0" smtClean="0"/>
              <a:t> </a:t>
            </a:r>
            <a:r>
              <a:rPr lang="en-US" dirty="0" err="1" smtClean="0"/>
              <a:t>numerosi</a:t>
            </a:r>
            <a:r>
              <a:rPr lang="en-US" dirty="0" smtClean="0"/>
              <a:t> problem di </a:t>
            </a:r>
            <a:r>
              <a:rPr lang="en-US" dirty="0" err="1" smtClean="0"/>
              <a:t>complazione</a:t>
            </a:r>
            <a:r>
              <a:rPr lang="en-US" dirty="0" smtClean="0"/>
              <a:t> da </a:t>
            </a:r>
            <a:r>
              <a:rPr lang="en-US" dirty="0" err="1" smtClean="0"/>
              <a:t>fixare</a:t>
            </a:r>
            <a:r>
              <a:rPr lang="en-US" dirty="0" smtClean="0"/>
              <a:t>. </a:t>
            </a:r>
            <a:r>
              <a:rPr lang="en-US" dirty="0" err="1" smtClean="0"/>
              <a:t>Un’idea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accenderli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endParaRPr lang="en-US" dirty="0" smtClean="0"/>
          </a:p>
          <a:p>
            <a:r>
              <a:rPr lang="en-US" dirty="0" err="1" smtClean="0"/>
              <a:t>Alcuni</a:t>
            </a:r>
            <a:r>
              <a:rPr lang="en-US" dirty="0" smtClean="0"/>
              <a:t> warnings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risultare</a:t>
            </a:r>
            <a:r>
              <a:rPr lang="en-US" dirty="0" smtClean="0"/>
              <a:t> inutile o </a:t>
            </a:r>
            <a:r>
              <a:rPr lang="en-US" dirty="0" err="1" smtClean="0"/>
              <a:t>falsi</a:t>
            </a:r>
            <a:r>
              <a:rPr lang="en-US" dirty="0" smtClean="0"/>
              <a:t> </a:t>
            </a:r>
            <a:r>
              <a:rPr lang="en-US" dirty="0" err="1" smtClean="0"/>
              <a:t>positivi</a:t>
            </a:r>
            <a:r>
              <a:rPr lang="en-US" dirty="0" smtClean="0"/>
              <a:t>.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disabiltarli</a:t>
            </a:r>
            <a:r>
              <a:rPr lang="en-US" dirty="0" smtClean="0"/>
              <a:t> on demand</a:t>
            </a:r>
          </a:p>
          <a:p>
            <a:endParaRPr lang="en-US" dirty="0"/>
          </a:p>
          <a:p>
            <a:pPr lvl="0"/>
            <a:endParaRPr lang="en-US" dirty="0">
              <a:latin typeface="Lucida Conso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51060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originariamente</a:t>
            </a:r>
            <a:r>
              <a:rPr lang="en-US" dirty="0" smtClean="0"/>
              <a:t> Profiler </a:t>
            </a:r>
            <a:r>
              <a:rPr lang="en-US" dirty="0" err="1" smtClean="0"/>
              <a:t>oggi</a:t>
            </a:r>
            <a:r>
              <a:rPr lang="en-US" dirty="0" smtClean="0"/>
              <a:t> Performance and Diagnostic Hub</a:t>
            </a:r>
            <a:endParaRPr lang="en-US" dirty="0" smtClean="0"/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err="1" smtClean="0"/>
              <a:t>Analizziamo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: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7" y="4193906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</a:t>
            </a: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scaricati (utile in caso anche di crash)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200" dirty="0" err="1"/>
              <a:t>Uso</a:t>
            </a:r>
            <a:r>
              <a:rPr lang="en-US" sz="2200" dirty="0"/>
              <a:t> </a:t>
            </a:r>
            <a:r>
              <a:rPr lang="en-US" sz="2200" dirty="0" err="1"/>
              <a:t>intuitivo</a:t>
            </a:r>
            <a:r>
              <a:rPr lang="en-US" sz="2200" dirty="0"/>
              <a:t>, </a:t>
            </a:r>
            <a:r>
              <a:rPr lang="en-US" sz="2200" dirty="0" err="1"/>
              <a:t>individua</a:t>
            </a:r>
            <a:r>
              <a:rPr lang="en-US" sz="2200" dirty="0"/>
              <a:t> </a:t>
            </a: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legati</a:t>
            </a:r>
            <a:r>
              <a:rPr lang="en-US" sz="2200" dirty="0"/>
              <a:t> </a:t>
            </a:r>
            <a:r>
              <a:rPr lang="en-US" sz="2200" dirty="0" err="1"/>
              <a:t>all'utilizzo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CPU</a:t>
            </a:r>
          </a:p>
          <a:p>
            <a:pPr lvl="0" algn="just"/>
            <a:r>
              <a:rPr lang="en-US" sz="2200" dirty="0"/>
              <a:t>“</a:t>
            </a:r>
            <a:r>
              <a:rPr lang="en-US" sz="2200" dirty="0" err="1"/>
              <a:t>Ossserva</a:t>
            </a:r>
            <a:r>
              <a:rPr lang="en-US" sz="2200" dirty="0"/>
              <a:t>” ad un </a:t>
            </a:r>
            <a:r>
              <a:rPr lang="en-US" sz="2200" dirty="0" err="1"/>
              <a:t>intervallo</a:t>
            </a:r>
            <a:r>
              <a:rPr lang="en-US" sz="2200" dirty="0"/>
              <a:t> </a:t>
            </a:r>
            <a:r>
              <a:rPr lang="en-US" sz="2200" dirty="0" err="1"/>
              <a:t>configurabile</a:t>
            </a:r>
            <a:r>
              <a:rPr lang="en-US" sz="2200" dirty="0"/>
              <a:t> (non in Win8) </a:t>
            </a:r>
            <a:r>
              <a:rPr lang="en-US" sz="2200" dirty="0" err="1"/>
              <a:t>il</a:t>
            </a:r>
            <a:r>
              <a:rPr lang="en-US" sz="2200" dirty="0"/>
              <a:t> function call stack</a:t>
            </a:r>
          </a:p>
          <a:p>
            <a:pPr lvl="0" algn="just"/>
            <a:r>
              <a:rPr lang="en-US" sz="2200" dirty="0"/>
              <a:t>Al tempo di </a:t>
            </a:r>
            <a:r>
              <a:rPr lang="en-US" sz="2200" dirty="0" err="1"/>
              <a:t>campionamento</a:t>
            </a:r>
            <a:r>
              <a:rPr lang="en-US" sz="2200" dirty="0"/>
              <a:t>,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contatore</a:t>
            </a:r>
            <a:r>
              <a:rPr lang="en-US" sz="2200" dirty="0"/>
              <a:t> “</a:t>
            </a:r>
            <a:r>
              <a:rPr lang="en-US" sz="2200" dirty="0" err="1"/>
              <a:t>esclusivo</a:t>
            </a:r>
            <a:r>
              <a:rPr lang="en-US" sz="2200" dirty="0"/>
              <a:t>” per la </a:t>
            </a:r>
            <a:r>
              <a:rPr lang="en-US" sz="2200" dirty="0" err="1"/>
              <a:t>funzione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stava</a:t>
            </a:r>
            <a:r>
              <a:rPr lang="en-US" sz="2200" dirty="0"/>
              <a:t> </a:t>
            </a:r>
            <a:r>
              <a:rPr lang="en-US" sz="2200" dirty="0" err="1"/>
              <a:t>eseguendo</a:t>
            </a:r>
            <a:r>
              <a:rPr lang="en-US" sz="2200" dirty="0"/>
              <a:t>, e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quello</a:t>
            </a:r>
            <a:r>
              <a:rPr lang="en-US" sz="2200" dirty="0"/>
              <a:t> “</a:t>
            </a:r>
            <a:r>
              <a:rPr lang="en-US" sz="2200" dirty="0" err="1"/>
              <a:t>inclusivo</a:t>
            </a:r>
            <a:r>
              <a:rPr lang="en-US" sz="2200" dirty="0"/>
              <a:t>” per </a:t>
            </a:r>
            <a:r>
              <a:rPr lang="en-US" sz="2200" dirty="0" err="1"/>
              <a:t>tutto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</a:t>
            </a:r>
            <a:r>
              <a:rPr lang="en-US" dirty="0" smtClean="0"/>
              <a:t>entries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6" y="908721"/>
            <a:ext cx="8522245" cy="25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4" y="3789042"/>
            <a:ext cx="11279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italiancpp.org</a:t>
            </a:r>
          </a:p>
          <a:p>
            <a:pPr algn="ctr"/>
            <a:endParaRPr lang="it-IT" sz="3200" dirty="0">
              <a:latin typeface="Trebuchet MS" panose="020B0603020202020204" pitchFamily="34" charset="0"/>
            </a:endParaRPr>
          </a:p>
          <a:p>
            <a:pPr algn="ctr"/>
            <a:r>
              <a:rPr lang="it-IT" sz="5400" dirty="0">
                <a:latin typeface="Trebuchet MS" panose="020B0603020202020204" pitchFamily="34" charset="0"/>
              </a:rPr>
              <a:t>       </a:t>
            </a:r>
            <a:r>
              <a:rPr lang="it-IT" sz="4400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it-IT" sz="44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italiancpp</a:t>
            </a:r>
            <a:endParaRPr lang="it-IT" sz="44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algn="ctr"/>
            <a:endParaRPr lang="it-IT" sz="3600" dirty="0">
              <a:latin typeface="Trebuchet MS" panose="020B0603020202020204" pitchFamily="34" charset="0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8" y="5085184"/>
            <a:ext cx="129887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smtClean="0"/>
              <a:t>summary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Guido </a:t>
            </a:r>
            <a:r>
              <a:rPr lang="en-US" dirty="0" err="1"/>
              <a:t>Pederzini</a:t>
            </a:r>
            <a:endParaRPr lang="en-US" dirty="0"/>
          </a:p>
          <a:p>
            <a:pPr lvl="0"/>
            <a:r>
              <a:rPr lang="en-US" dirty="0" err="1"/>
              <a:t>Ingegnere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di 37 </a:t>
            </a:r>
            <a:r>
              <a:rPr lang="en-US" dirty="0" err="1"/>
              <a:t>anni</a:t>
            </a:r>
            <a:endParaRPr lang="en-US" dirty="0"/>
          </a:p>
          <a:p>
            <a:pPr lvl="0"/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biomedicale</a:t>
            </a:r>
            <a:r>
              <a:rPr lang="en-US" dirty="0"/>
              <a:t> dal 2004 al 2007</a:t>
            </a:r>
          </a:p>
          <a:p>
            <a:pPr lvl="0"/>
            <a:r>
              <a:rPr lang="en-US" dirty="0"/>
              <a:t>Un </a:t>
            </a:r>
            <a:r>
              <a:rPr lang="en-US" dirty="0" err="1"/>
              <a:t>po</a:t>
            </a:r>
            <a:r>
              <a:rPr lang="en-US" dirty="0"/>
              <a:t>' di web app dal 2007 al 2008</a:t>
            </a:r>
          </a:p>
          <a:p>
            <a:pPr lvl="0"/>
            <a:r>
              <a:rPr lang="en-US" dirty="0"/>
              <a:t>Dal 2008 </a:t>
            </a:r>
            <a:r>
              <a:rPr lang="en-US" dirty="0" err="1"/>
              <a:t>membro</a:t>
            </a:r>
            <a:r>
              <a:rPr lang="en-US" dirty="0"/>
              <a:t> di un team agile,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sviluppa</a:t>
            </a:r>
            <a:r>
              <a:rPr lang="en-US" dirty="0"/>
              <a:t> software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scuderia</a:t>
            </a:r>
            <a:r>
              <a:rPr lang="en-US" dirty="0"/>
              <a:t> di </a:t>
            </a:r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dei warning 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“Multi-targeting”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1777</TotalTime>
  <Words>3396</Words>
  <Application>Microsoft Office PowerPoint</Application>
  <PresentationFormat>Widescreen</PresentationFormat>
  <Paragraphs>326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Calibri</vt:lpstr>
      <vt:lpstr>Consolas</vt:lpstr>
      <vt:lpstr>Lucida Console</vt:lpstr>
      <vt:lpstr>Segoe UI</vt:lpstr>
      <vt:lpstr>Trebuchet MS</vt:lpstr>
      <vt:lpstr>Verdana</vt:lpstr>
      <vt:lpstr>Wingdings</vt:lpstr>
      <vt:lpstr>Wingdings 2</vt:lpstr>
      <vt:lpstr>View</vt:lpstr>
      <vt:lpstr>CPP02 - Produttività, performance e affidabilità con Visual C++ 2013</vt:lpstr>
      <vt:lpstr>Grazie a</vt:lpstr>
      <vt:lpstr>PowerPoint Presentation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Tool di compilazione - drawback</vt:lpstr>
      <vt:lpstr>Performances - premessa</vt:lpstr>
      <vt:lpstr>Performances - definizioni</vt:lpstr>
      <vt:lpstr>Performance and Diagnostic hub</vt:lpstr>
      <vt:lpstr>Alcune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Microsoft account</cp:lastModifiedBy>
  <cp:revision>148</cp:revision>
  <dcterms:created xsi:type="dcterms:W3CDTF">2014-02-03T23:14:56Z</dcterms:created>
  <dcterms:modified xsi:type="dcterms:W3CDTF">2014-02-22T13:10:17Z</dcterms:modified>
</cp:coreProperties>
</file>