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10" r:id="rId4"/>
    <p:sldId id="261" r:id="rId5"/>
    <p:sldId id="307" r:id="rId6"/>
    <p:sldId id="266" r:id="rId7"/>
    <p:sldId id="267" r:id="rId8"/>
    <p:sldId id="268" r:id="rId9"/>
    <p:sldId id="30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7" r:id="rId18"/>
    <p:sldId id="311" r:id="rId19"/>
    <p:sldId id="309" r:id="rId20"/>
    <p:sldId id="276" r:id="rId21"/>
    <p:sldId id="278" r:id="rId22"/>
    <p:sldId id="279" r:id="rId23"/>
    <p:sldId id="284" r:id="rId24"/>
    <p:sldId id="287" r:id="rId25"/>
    <p:sldId id="280" r:id="rId26"/>
    <p:sldId id="281" r:id="rId27"/>
    <p:sldId id="282" r:id="rId28"/>
    <p:sldId id="283" r:id="rId29"/>
    <p:sldId id="285" r:id="rId30"/>
    <p:sldId id="291" r:id="rId31"/>
    <p:sldId id="292" r:id="rId32"/>
    <p:sldId id="288" r:id="rId33"/>
    <p:sldId id="289" r:id="rId34"/>
    <p:sldId id="293" r:id="rId35"/>
    <p:sldId id="294" r:id="rId36"/>
    <p:sldId id="295" r:id="rId37"/>
    <p:sldId id="296" r:id="rId38"/>
    <p:sldId id="300" r:id="rId39"/>
    <p:sldId id="297" r:id="rId40"/>
    <p:sldId id="298" r:id="rId41"/>
    <p:sldId id="299" r:id="rId42"/>
    <p:sldId id="301" r:id="rId43"/>
    <p:sldId id="303" r:id="rId44"/>
    <p:sldId id="302" r:id="rId45"/>
    <p:sldId id="304" r:id="rId46"/>
    <p:sldId id="305" r:id="rId47"/>
    <p:sldId id="264" r:id="rId48"/>
    <p:sldId id="306" r:id="rId49"/>
    <p:sldId id="263" r:id="rId50"/>
    <p:sldId id="31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310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311"/>
            <p14:sldId id="309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24/02/2014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24/02/2014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3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CPP02 - Produttività, performance e affidabilità con Visual C++ 2013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Guido Pederzini</a:t>
            </a:r>
          </a:p>
          <a:p>
            <a:r>
              <a:rPr lang="it-IT" dirty="0" smtClean="0"/>
              <a:t>guido.pederzini@gmail.com </a:t>
            </a:r>
          </a:p>
          <a:p>
            <a:r>
              <a:rPr lang="it-IT" dirty="0" smtClean="0"/>
              <a:t>@_G_P_</a:t>
            </a:r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toTriggerStaticAnalysis()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 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Warning C6283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aStruct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*as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&gt;a = 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C6011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 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C6246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Check_return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func_range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In_range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(1, 3)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en-US" sz="1200" dirty="0" smtClean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C4702 – unreachable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Il 22 </a:t>
            </a:r>
            <a:r>
              <a:rPr lang="en-US" dirty="0" err="1" smtClean="0"/>
              <a:t>febbraio</a:t>
            </a:r>
            <a:r>
              <a:rPr lang="en-US" dirty="0" smtClean="0"/>
              <a:t> 2014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annunciato</a:t>
            </a:r>
            <a:r>
              <a:rPr lang="en-US" dirty="0" smtClean="0"/>
              <a:t> un grave bug di security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Apple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SSL/TLS</a:t>
            </a: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Validatadata(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=StageValidation1())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StageValidation2())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Error:</a:t>
            </a:r>
          </a:p>
          <a:p>
            <a:pPr marL="0" indent="0">
              <a:buNone/>
            </a:pP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di </a:t>
            </a:r>
            <a:r>
              <a:rPr lang="en-US" dirty="0" err="1" smtClean="0"/>
              <a:t>compilazione</a:t>
            </a:r>
            <a:r>
              <a:rPr lang="en-US" dirty="0" smtClean="0"/>
              <a:t> - drawback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penalizza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di </a:t>
            </a:r>
            <a:r>
              <a:rPr lang="en-US" dirty="0" err="1" smtClean="0"/>
              <a:t>compilazione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in </a:t>
            </a:r>
            <a:r>
              <a:rPr lang="en-US" dirty="0" err="1" smtClean="0"/>
              <a:t>progetti</a:t>
            </a:r>
            <a:r>
              <a:rPr lang="en-US" dirty="0" smtClean="0"/>
              <a:t> C++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incidere</a:t>
            </a:r>
            <a:r>
              <a:rPr lang="en-US" dirty="0" smtClean="0"/>
              <a:t> </a:t>
            </a:r>
            <a:r>
              <a:rPr lang="en-US" dirty="0" err="1" smtClean="0"/>
              <a:t>parecchio</a:t>
            </a:r>
            <a:endParaRPr lang="en-US" dirty="0" smtClean="0"/>
          </a:p>
          <a:p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warnings come </a:t>
            </a:r>
            <a:r>
              <a:rPr lang="en-US" dirty="0" err="1" smtClean="0"/>
              <a:t>errori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di </a:t>
            </a:r>
            <a:r>
              <a:rPr lang="en-US" dirty="0" err="1" smtClean="0"/>
              <a:t>colpo</a:t>
            </a:r>
            <a:r>
              <a:rPr lang="en-US" dirty="0" smtClean="0"/>
              <a:t> </a:t>
            </a:r>
            <a:r>
              <a:rPr lang="en-US" dirty="0" err="1" smtClean="0"/>
              <a:t>portarci</a:t>
            </a:r>
            <a:r>
              <a:rPr lang="en-US" dirty="0" smtClean="0"/>
              <a:t> </a:t>
            </a:r>
            <a:r>
              <a:rPr lang="en-US" dirty="0" err="1" smtClean="0"/>
              <a:t>numerosi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di </a:t>
            </a:r>
            <a:r>
              <a:rPr lang="en-US" dirty="0" err="1" smtClean="0"/>
              <a:t>compilazione</a:t>
            </a:r>
            <a:r>
              <a:rPr lang="en-US" dirty="0" smtClean="0"/>
              <a:t> da </a:t>
            </a:r>
            <a:r>
              <a:rPr lang="en-US" dirty="0" err="1" smtClean="0"/>
              <a:t>fixare</a:t>
            </a:r>
            <a:r>
              <a:rPr lang="en-US" dirty="0" smtClean="0"/>
              <a:t>. </a:t>
            </a:r>
            <a:r>
              <a:rPr lang="en-US" dirty="0" err="1" smtClean="0"/>
              <a:t>Un’idea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accenderli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endParaRPr lang="en-US" dirty="0" smtClean="0"/>
          </a:p>
          <a:p>
            <a:r>
              <a:rPr lang="en-US" dirty="0" err="1" smtClean="0"/>
              <a:t>Alcuni</a:t>
            </a:r>
            <a:r>
              <a:rPr lang="en-US" dirty="0" smtClean="0"/>
              <a:t> warnings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risultare</a:t>
            </a:r>
            <a:r>
              <a:rPr lang="en-US" dirty="0" smtClean="0"/>
              <a:t> </a:t>
            </a:r>
            <a:r>
              <a:rPr lang="en-US" dirty="0" err="1" smtClean="0"/>
              <a:t>inutili</a:t>
            </a:r>
            <a:r>
              <a:rPr lang="en-US" dirty="0" smtClean="0"/>
              <a:t> o </a:t>
            </a:r>
            <a:r>
              <a:rPr lang="en-US" dirty="0" err="1" smtClean="0"/>
              <a:t>falsi</a:t>
            </a:r>
            <a:r>
              <a:rPr lang="en-US" dirty="0" smtClean="0"/>
              <a:t> </a:t>
            </a:r>
            <a:r>
              <a:rPr lang="en-US" dirty="0" err="1" smtClean="0"/>
              <a:t>positivi</a:t>
            </a:r>
            <a:r>
              <a:rPr lang="en-US" dirty="0" smtClean="0"/>
              <a:t>.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disabilitarli</a:t>
            </a:r>
            <a:r>
              <a:rPr lang="en-US" dirty="0" smtClean="0"/>
              <a:t> on demand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>
              <a:latin typeface="Lucida Conso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5106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 smtClean="0"/>
              <a:t>performante</a:t>
            </a:r>
            <a:endParaRPr lang="en-US" dirty="0"/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sui tools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 smtClean="0"/>
              <a:t>qualitativa</a:t>
            </a:r>
            <a:endParaRPr lang="en-US" dirty="0" smtClean="0"/>
          </a:p>
          <a:p>
            <a:pPr lvl="0" algn="just"/>
            <a:r>
              <a:rPr lang="en-US" dirty="0" smtClean="0"/>
              <a:t>Le performances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costantemente</a:t>
            </a:r>
            <a:r>
              <a:rPr lang="en-US" dirty="0" smtClean="0"/>
              <a:t>, </a:t>
            </a:r>
            <a:r>
              <a:rPr lang="en-US" dirty="0" err="1" smtClean="0"/>
              <a:t>ottimizzando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, </a:t>
            </a:r>
            <a:r>
              <a:rPr lang="en-US" dirty="0" err="1" smtClean="0"/>
              <a:t>scalando</a:t>
            </a:r>
            <a:r>
              <a:rPr lang="en-US" dirty="0" smtClean="0"/>
              <a:t> </a:t>
            </a:r>
            <a:r>
              <a:rPr lang="en-US" dirty="0" err="1" smtClean="0"/>
              <a:t>l'hardware</a:t>
            </a:r>
            <a:r>
              <a:rPr lang="en-US" dirty="0" smtClean="0"/>
              <a:t>, ma da </a:t>
            </a:r>
            <a:r>
              <a:rPr lang="en-US" dirty="0" err="1" smtClean="0"/>
              <a:t>esperienza</a:t>
            </a:r>
            <a:r>
              <a:rPr lang="en-US" dirty="0" smtClean="0"/>
              <a:t> è </a:t>
            </a:r>
            <a:r>
              <a:rPr lang="en-US" dirty="0" err="1" smtClean="0"/>
              <a:t>bene</a:t>
            </a:r>
            <a:r>
              <a:rPr lang="en-US" dirty="0" smtClean="0"/>
              <a:t> </a:t>
            </a:r>
            <a:r>
              <a:rPr lang="en-US" dirty="0" err="1" smtClean="0"/>
              <a:t>bilanciare</a:t>
            </a:r>
            <a:r>
              <a:rPr lang="en-US" dirty="0" smtClean="0"/>
              <a:t> lo </a:t>
            </a:r>
            <a:r>
              <a:rPr lang="en-US" dirty="0" err="1" smtClean="0"/>
              <a:t>sforzo</a:t>
            </a:r>
            <a:r>
              <a:rPr lang="en-US" dirty="0" smtClean="0"/>
              <a:t> </a:t>
            </a:r>
            <a:r>
              <a:rPr lang="en-US" dirty="0" err="1" smtClean="0"/>
              <a:t>profuso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guadagno</a:t>
            </a:r>
            <a:r>
              <a:rPr lang="en-US" dirty="0" smtClean="0"/>
              <a:t> </a:t>
            </a:r>
            <a:r>
              <a:rPr lang="en-US" dirty="0" err="1" smtClean="0"/>
              <a:t>ottenuto</a:t>
            </a:r>
            <a:r>
              <a:rPr lang="en-US" dirty="0" smtClean="0"/>
              <a:t> e la </a:t>
            </a:r>
            <a:r>
              <a:rPr lang="en-US" dirty="0" err="1" smtClean="0"/>
              <a:t>percezione</a:t>
            </a:r>
            <a:r>
              <a:rPr lang="en-US" dirty="0" smtClean="0"/>
              <a:t> </a:t>
            </a:r>
            <a:r>
              <a:rPr lang="en-US" dirty="0" err="1" smtClean="0"/>
              <a:t>dell'utilizzatore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originariamente</a:t>
            </a:r>
            <a:r>
              <a:rPr lang="en-US" dirty="0" smtClean="0"/>
              <a:t> Profiler </a:t>
            </a:r>
            <a:r>
              <a:rPr lang="en-US" dirty="0" err="1" smtClean="0"/>
              <a:t>oggi</a:t>
            </a:r>
            <a:r>
              <a:rPr lang="en-US" dirty="0" smtClean="0"/>
              <a:t> Performance and Diagnostic Hub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err="1" smtClean="0"/>
              <a:t>Analizziamo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7" y="4193906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 (utile in caso anche di crash)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utilizzare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3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200" dirty="0" err="1"/>
              <a:t>Uso</a:t>
            </a:r>
            <a:r>
              <a:rPr lang="en-US" sz="2200" dirty="0"/>
              <a:t> </a:t>
            </a:r>
            <a:r>
              <a:rPr lang="en-US" sz="2200" dirty="0" err="1"/>
              <a:t>intuitivo</a:t>
            </a:r>
            <a:r>
              <a:rPr lang="en-US" sz="2200" dirty="0"/>
              <a:t>, </a:t>
            </a:r>
            <a:r>
              <a:rPr lang="en-US" sz="2200" dirty="0" err="1"/>
              <a:t>individua</a:t>
            </a:r>
            <a:r>
              <a:rPr lang="en-US" sz="2200" dirty="0"/>
              <a:t> </a:t>
            </a: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legati</a:t>
            </a:r>
            <a:r>
              <a:rPr lang="en-US" sz="2200" dirty="0"/>
              <a:t> </a:t>
            </a:r>
            <a:r>
              <a:rPr lang="en-US" sz="2200" dirty="0" err="1"/>
              <a:t>all'utilizzo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CPU</a:t>
            </a:r>
          </a:p>
          <a:p>
            <a:pPr lvl="0" algn="just"/>
            <a:r>
              <a:rPr lang="en-US" sz="2200" dirty="0"/>
              <a:t>“</a:t>
            </a:r>
            <a:r>
              <a:rPr lang="en-US" sz="2200" dirty="0" err="1"/>
              <a:t>Ossserva</a:t>
            </a:r>
            <a:r>
              <a:rPr lang="en-US" sz="2200" dirty="0"/>
              <a:t>” ad un </a:t>
            </a:r>
            <a:r>
              <a:rPr lang="en-US" sz="2200" dirty="0" err="1"/>
              <a:t>intervallo</a:t>
            </a:r>
            <a:r>
              <a:rPr lang="en-US" sz="2200" dirty="0"/>
              <a:t> </a:t>
            </a:r>
            <a:r>
              <a:rPr lang="en-US" sz="2200" dirty="0" err="1"/>
              <a:t>configurabile</a:t>
            </a:r>
            <a:r>
              <a:rPr lang="en-US" sz="2200" dirty="0"/>
              <a:t> (non in Win8) </a:t>
            </a:r>
            <a:r>
              <a:rPr lang="en-US" sz="2200" dirty="0" err="1"/>
              <a:t>il</a:t>
            </a:r>
            <a:r>
              <a:rPr lang="en-US" sz="2200" dirty="0"/>
              <a:t> function call stack</a:t>
            </a:r>
          </a:p>
          <a:p>
            <a:pPr lvl="0" algn="just"/>
            <a:r>
              <a:rPr lang="en-US" sz="2200" dirty="0"/>
              <a:t>Al tempo di </a:t>
            </a:r>
            <a:r>
              <a:rPr lang="en-US" sz="2200" dirty="0" err="1"/>
              <a:t>campionamento</a:t>
            </a:r>
            <a:r>
              <a:rPr lang="en-US" sz="2200" dirty="0"/>
              <a:t>,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contatore</a:t>
            </a:r>
            <a:r>
              <a:rPr lang="en-US" sz="2200" dirty="0"/>
              <a:t> “</a:t>
            </a:r>
            <a:r>
              <a:rPr lang="en-US" sz="2200" dirty="0" err="1"/>
              <a:t>esclusivo</a:t>
            </a:r>
            <a:r>
              <a:rPr lang="en-US" sz="2200" dirty="0"/>
              <a:t>” per la </a:t>
            </a:r>
            <a:r>
              <a:rPr lang="en-US" sz="2200" dirty="0" err="1"/>
              <a:t>funzione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stava</a:t>
            </a:r>
            <a:r>
              <a:rPr lang="en-US" sz="2200" dirty="0"/>
              <a:t> </a:t>
            </a:r>
            <a:r>
              <a:rPr lang="en-US" sz="2200" dirty="0" err="1"/>
              <a:t>eseguendo</a:t>
            </a:r>
            <a:r>
              <a:rPr lang="en-US" sz="2200" dirty="0"/>
              <a:t>, e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quello</a:t>
            </a:r>
            <a:r>
              <a:rPr lang="en-US" sz="2200" dirty="0"/>
              <a:t> “</a:t>
            </a:r>
            <a:r>
              <a:rPr lang="en-US" sz="2200" dirty="0" err="1"/>
              <a:t>inclusivo</a:t>
            </a:r>
            <a:r>
              <a:rPr lang="en-US" sz="2200" dirty="0"/>
              <a:t>” per </a:t>
            </a:r>
            <a:r>
              <a:rPr lang="en-US" sz="2200" dirty="0" err="1"/>
              <a:t>tutto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A++)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</a:t>
            </a:r>
            <a:r>
              <a:rPr lang="en-US" dirty="0" err="1" smtClean="0"/>
              <a:t>nello</a:t>
            </a:r>
            <a:r>
              <a:rPr lang="en-US" dirty="0" smtClean="0"/>
              <a:t> stack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 smtClean="0"/>
              <a:t>osservazioni</a:t>
            </a:r>
            <a:endParaRPr lang="en-US" dirty="0"/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entries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)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</a:t>
            </a:r>
            <a:r>
              <a:rPr lang="en-US" dirty="0" smtClean="0"/>
              <a:t>instrumentation,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6" y="908721"/>
            <a:ext cx="8522245" cy="25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4" y="3789042"/>
            <a:ext cx="11279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italiancpp.org</a:t>
            </a:r>
          </a:p>
          <a:p>
            <a:pPr algn="ctr"/>
            <a:endParaRPr lang="it-IT" sz="3200" dirty="0">
              <a:latin typeface="Trebuchet MS" panose="020B0603020202020204" pitchFamily="34" charset="0"/>
            </a:endParaRPr>
          </a:p>
          <a:p>
            <a:pPr algn="ctr"/>
            <a:r>
              <a:rPr lang="it-IT" sz="5400" dirty="0">
                <a:latin typeface="Trebuchet MS" panose="020B0603020202020204" pitchFamily="34" charset="0"/>
              </a:rPr>
              <a:t>       </a:t>
            </a:r>
            <a:r>
              <a:rPr lang="it-IT" sz="4400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it-IT" sz="44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italiancpp</a:t>
            </a:r>
            <a:endParaRPr lang="it-IT" sz="44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algn="ctr"/>
            <a:endParaRPr lang="it-IT" sz="3600" dirty="0">
              <a:latin typeface="Trebuchet MS" panose="020B0603020202020204" pitchFamily="34" charset="0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8" y="5085184"/>
            <a:ext cx="129887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</a:t>
            </a:r>
            <a:r>
              <a:rPr lang="en-US" dirty="0" smtClean="0"/>
              <a:t>bottlenecks </a:t>
            </a:r>
            <a:r>
              <a:rPr lang="en-US" dirty="0" smtClean="0"/>
              <a:t>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</a:t>
            </a:r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il</a:t>
            </a:r>
            <a:r>
              <a:rPr lang="en-US" dirty="0" smtClean="0"/>
              <a:t> secondo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nota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main e </a:t>
            </a:r>
            <a:r>
              <a:rPr lang="en-US" dirty="0" err="1" smtClean="0"/>
              <a:t>il</a:t>
            </a:r>
            <a:r>
              <a:rPr lang="en-US" dirty="0" smtClean="0"/>
              <a:t> worker thread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bloccati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sleep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Nel</a:t>
            </a:r>
            <a:r>
              <a:rPr lang="en-US" dirty="0" smtClean="0"/>
              <a:t> report CDays14-8 </a:t>
            </a:r>
            <a:r>
              <a:rPr lang="en-US" dirty="0" err="1" smtClean="0"/>
              <a:t>abbiamo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sleep di 2 sec </a:t>
            </a:r>
          </a:p>
          <a:p>
            <a:pPr lvl="1" algn="just"/>
            <a:r>
              <a:rPr lang="en-US" dirty="0" smtClean="0"/>
              <a:t>Thread t2 con sleep di 10 sec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Contention 1, per </a:t>
            </a:r>
            <a:r>
              <a:rPr lang="en-US" dirty="0" err="1" smtClean="0"/>
              <a:t>il</a:t>
            </a:r>
            <a:r>
              <a:rPr lang="en-US" dirty="0" smtClean="0"/>
              <a:t> thread t2 di 10 sec</a:t>
            </a:r>
          </a:p>
          <a:p>
            <a:pPr lvl="0" algn="just"/>
            <a:r>
              <a:rPr lang="en-US" dirty="0" err="1"/>
              <a:t>Nel</a:t>
            </a:r>
            <a:r>
              <a:rPr lang="en-US" dirty="0"/>
              <a:t> report </a:t>
            </a:r>
            <a:r>
              <a:rPr lang="en-US" dirty="0" smtClean="0"/>
              <a:t>CDays14-9 </a:t>
            </a:r>
            <a:r>
              <a:rPr lang="en-US" dirty="0" err="1"/>
              <a:t>abbiamo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Thread t1 con sleep di 2 sec </a:t>
            </a:r>
          </a:p>
          <a:p>
            <a:pPr lvl="1" algn="just"/>
            <a:r>
              <a:rPr lang="en-US" dirty="0"/>
              <a:t>Thread t2 con sleep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t1</a:t>
            </a:r>
            <a:endParaRPr lang="en-US" dirty="0"/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Contention </a:t>
            </a:r>
            <a:r>
              <a:rPr lang="en-US" dirty="0" smtClean="0"/>
              <a:t>2, 1 per </a:t>
            </a:r>
            <a:r>
              <a:rPr lang="en-US" dirty="0" err="1"/>
              <a:t>il</a:t>
            </a:r>
            <a:r>
              <a:rPr lang="en-US" dirty="0"/>
              <a:t> thread t2 di 10 </a:t>
            </a:r>
            <a:r>
              <a:rPr lang="en-US" dirty="0" smtClean="0"/>
              <a:t>sec, 1 per </a:t>
            </a:r>
            <a:r>
              <a:rPr lang="en-US" dirty="0" err="1" smtClean="0"/>
              <a:t>il</a:t>
            </a:r>
            <a:r>
              <a:rPr lang="en-US" dirty="0" smtClean="0"/>
              <a:t> main </a:t>
            </a:r>
            <a:r>
              <a:rPr lang="en-US" dirty="0" err="1" smtClean="0"/>
              <a:t>sempre</a:t>
            </a:r>
            <a:r>
              <a:rPr lang="en-US" smtClean="0"/>
              <a:t> di  10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condividono</a:t>
            </a:r>
            <a:r>
              <a:rPr lang="en-US" dirty="0" smtClean="0"/>
              <a:t> le </a:t>
            </a:r>
            <a:r>
              <a:rPr lang="en-US" dirty="0" err="1" smtClean="0"/>
              <a:t>varie</a:t>
            </a:r>
            <a:r>
              <a:rPr lang="en-US" dirty="0" smtClean="0"/>
              <a:t> view</a:t>
            </a:r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e </a:t>
            </a:r>
            <a:r>
              <a:rPr lang="en-US" dirty="0" err="1" smtClean="0"/>
              <a:t>nemmeno</a:t>
            </a:r>
            <a:r>
              <a:rPr lang="en-US" dirty="0" smtClean="0"/>
              <a:t> testate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: 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:</a:t>
            </a:r>
            <a:endParaRPr lang="en-US" dirty="0" smtClean="0"/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</a:t>
            </a:r>
            <a:r>
              <a:rPr lang="it-IT" b="1" dirty="0" smtClean="0"/>
              <a:t>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</a:t>
            </a:r>
            <a:r>
              <a:rPr lang="it-IT" b="1" dirty="0" smtClean="0"/>
              <a:t>.natjmc</a:t>
            </a:r>
            <a:r>
              <a:rPr lang="it-IT" dirty="0" smtClean="0"/>
              <a:t>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Guido </a:t>
            </a:r>
            <a:r>
              <a:rPr lang="en-US" dirty="0" err="1"/>
              <a:t>Pederzini</a:t>
            </a:r>
            <a:endParaRPr lang="en-US" dirty="0"/>
          </a:p>
          <a:p>
            <a:pPr lvl="0"/>
            <a:r>
              <a:rPr lang="en-US" dirty="0" err="1"/>
              <a:t>Ingegnere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di 37 </a:t>
            </a:r>
            <a:r>
              <a:rPr lang="en-US" dirty="0" err="1"/>
              <a:t>anni</a:t>
            </a:r>
            <a:endParaRPr lang="en-US" dirty="0"/>
          </a:p>
          <a:p>
            <a:pPr lvl="0"/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biomedicale</a:t>
            </a:r>
            <a:r>
              <a:rPr lang="en-US" dirty="0"/>
              <a:t> dal 2004 al 2007</a:t>
            </a:r>
          </a:p>
          <a:p>
            <a:pPr lvl="0"/>
            <a:r>
              <a:rPr lang="en-US" dirty="0"/>
              <a:t>Un </a:t>
            </a:r>
            <a:r>
              <a:rPr lang="en-US" dirty="0" err="1"/>
              <a:t>po</a:t>
            </a:r>
            <a:r>
              <a:rPr lang="en-US" dirty="0"/>
              <a:t>' di web app dal 2007 al 2008</a:t>
            </a:r>
          </a:p>
          <a:p>
            <a:pPr lvl="0"/>
            <a:r>
              <a:rPr lang="en-US" dirty="0"/>
              <a:t>Dal 2008 </a:t>
            </a:r>
            <a:r>
              <a:rPr lang="en-US" dirty="0" err="1"/>
              <a:t>membro</a:t>
            </a:r>
            <a:r>
              <a:rPr lang="en-US" dirty="0"/>
              <a:t> di un team agile,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sviluppa</a:t>
            </a:r>
            <a:r>
              <a:rPr lang="en-US" dirty="0"/>
              <a:t> software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scuderia</a:t>
            </a:r>
            <a:r>
              <a:rPr lang="en-US" dirty="0"/>
              <a:t> di </a:t>
            </a:r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335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 development settings o Visual C++ Development settings contengono il maggior numero di opzioni pre-configurate</a:t>
            </a:r>
          </a:p>
          <a:p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Nello step finale del wizard, alla voce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“Option”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verificare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spuntata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 voce “Debugging”</a:t>
            </a:r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smtClean="0"/>
              <a:t>Le </a:t>
            </a:r>
            <a:r>
              <a:rPr lang="it-IT" smtClean="0"/>
              <a:t>configurazioni </a:t>
            </a:r>
            <a:r>
              <a:rPr lang="it-IT" dirty="0" smtClean="0"/>
              <a:t>di default di Visual Studio per la compilazione in debug sono tipicamente più che sufficienti a impostare una sessione di debug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</a:t>
            </a:r>
          </a:p>
          <a:p>
            <a:pPr lvl="0" algn="just"/>
            <a:r>
              <a:rPr lang="it-IT" dirty="0" smtClean="0"/>
              <a:t>Visual Studio ci consente di debuggare l’applicazione, ispezionando il codice esguito dai singoli thread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</a:t>
            </a:r>
            <a:r>
              <a:rPr lang="it-IT" smtClean="0">
                <a:sym typeface="Wingdings" panose="05000000000000000000" pitchFamily="2" charset="2"/>
              </a:rPr>
              <a:t>dei warnings </a:t>
            </a:r>
            <a:r>
              <a:rPr lang="it-IT" dirty="0" smtClean="0">
                <a:sym typeface="Wingdings" panose="05000000000000000000" pitchFamily="2" charset="2"/>
              </a:rPr>
              <a:t>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bottlenecks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 smtClean="0"/>
          </a:p>
          <a:p>
            <a:pPr lvl="0">
              <a:spcBef>
                <a:spcPts val="638"/>
              </a:spcBef>
            </a:pPr>
            <a:r>
              <a:rPr lang="en-US" dirty="0"/>
              <a:t>Profiler e performances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 smtClean="0"/>
              <a:t>una</a:t>
            </a:r>
            <a:r>
              <a:rPr lang="en-US" dirty="0" smtClean="0"/>
              <a:t>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 smtClean="0"/>
              <a:t>nativo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“Multi-targeting”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2541</TotalTime>
  <Words>3404</Words>
  <Application>Microsoft Office PowerPoint</Application>
  <PresentationFormat>Widescreen</PresentationFormat>
  <Paragraphs>342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Calibri</vt:lpstr>
      <vt:lpstr>Consolas</vt:lpstr>
      <vt:lpstr>Lucida Console</vt:lpstr>
      <vt:lpstr>Segoe UI</vt:lpstr>
      <vt:lpstr>Trebuchet MS</vt:lpstr>
      <vt:lpstr>Verdana</vt:lpstr>
      <vt:lpstr>Wingdings</vt:lpstr>
      <vt:lpstr>Wingdings 2</vt:lpstr>
      <vt:lpstr>View</vt:lpstr>
      <vt:lpstr>CPP02 - Produttività, performance e affidabilità con Visual C++ 2013</vt:lpstr>
      <vt:lpstr>Grazie a</vt:lpstr>
      <vt:lpstr>PowerPoint Presentation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C4702 – unreachable code</vt:lpstr>
      <vt:lpstr>Tool di compilazione - drawback</vt:lpstr>
      <vt:lpstr>Performances - premessa</vt:lpstr>
      <vt:lpstr>Performances - definizioni</vt:lpstr>
      <vt:lpstr>Performance and Diagnostic hub</vt:lpstr>
      <vt:lpstr>Alcune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Microsoft account</cp:lastModifiedBy>
  <cp:revision>214</cp:revision>
  <dcterms:created xsi:type="dcterms:W3CDTF">2014-02-03T23:14:56Z</dcterms:created>
  <dcterms:modified xsi:type="dcterms:W3CDTF">2014-02-24T22:22:26Z</dcterms:modified>
</cp:coreProperties>
</file>