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9" r:id="rId3"/>
    <p:sldId id="261" r:id="rId4"/>
    <p:sldId id="307" r:id="rId5"/>
    <p:sldId id="266" r:id="rId6"/>
    <p:sldId id="267" r:id="rId7"/>
    <p:sldId id="268" r:id="rId8"/>
    <p:sldId id="30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91" r:id="rId28"/>
    <p:sldId id="292" r:id="rId29"/>
    <p:sldId id="288" r:id="rId30"/>
    <p:sldId id="289" r:id="rId31"/>
    <p:sldId id="290" r:id="rId32"/>
    <p:sldId id="262" r:id="rId33"/>
    <p:sldId id="293" r:id="rId34"/>
    <p:sldId id="294" r:id="rId35"/>
    <p:sldId id="295" r:id="rId36"/>
    <p:sldId id="296" r:id="rId37"/>
    <p:sldId id="300" r:id="rId38"/>
    <p:sldId id="297" r:id="rId39"/>
    <p:sldId id="298" r:id="rId40"/>
    <p:sldId id="299" r:id="rId41"/>
    <p:sldId id="301" r:id="rId42"/>
    <p:sldId id="303" r:id="rId43"/>
    <p:sldId id="302" r:id="rId44"/>
    <p:sldId id="304" r:id="rId45"/>
    <p:sldId id="305" r:id="rId46"/>
    <p:sldId id="264" r:id="rId47"/>
    <p:sldId id="306" r:id="rId48"/>
    <p:sldId id="26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1"/>
            <p14:sldId id="307"/>
            <p14:sldId id="266"/>
            <p14:sldId id="267"/>
            <p14:sldId id="268"/>
            <p14:sldId id="30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>
        <p:scale>
          <a:sx n="75" d="100"/>
          <a:sy n="75" d="100"/>
        </p:scale>
        <p:origin x="4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20/02/2014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20/02/2014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0" algn="just"/>
            <a:r>
              <a:rPr lang="en-US" dirty="0" smtClean="0"/>
              <a:t>Lines view</a:t>
            </a:r>
            <a:r>
              <a:rPr lang="en-US" dirty="0"/>
              <a:t>: </a:t>
            </a:r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, come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/>
              <a:t> </a:t>
            </a:r>
            <a:r>
              <a:rPr lang="en-US" dirty="0" smtClean="0"/>
              <a:t>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finale.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native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). 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.natjmc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scelto. 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precedente.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403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General development settings o Visual C++ Development settings contengono il maggior numero di opzioni pre-configurate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Nello step finale del wizard, alla voce </a:t>
            </a:r>
            <a:r>
              <a:rPr lang="en-US" dirty="0" smtClean="0"/>
              <a:t>“Option”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spuntata</a:t>
            </a:r>
            <a:r>
              <a:rPr lang="en-US" dirty="0" smtClean="0"/>
              <a:t> la voce “Debugging”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talk odierno tenterà di dare una panoramica degli strumenti offerti da VS2013 per lavorare con il C</a:t>
            </a:r>
            <a:r>
              <a:rPr lang="it-IT" dirty="0" smtClean="0"/>
              <a:t>++</a:t>
            </a:r>
          </a:p>
          <a:p>
            <a:endParaRPr lang="it-IT" dirty="0" smtClean="0"/>
          </a:p>
          <a:p>
            <a:r>
              <a:rPr lang="it-IT" dirty="0"/>
              <a:t>Alcuni esempi pratici e vicini all'esperienza che ho fatto, aiuteranno a comprenderne le </a:t>
            </a:r>
            <a:r>
              <a:rPr lang="it-IT" dirty="0" smtClean="0"/>
              <a:t>potenzialità</a:t>
            </a:r>
          </a:p>
          <a:p>
            <a:endParaRPr lang="it-IT" dirty="0" smtClean="0"/>
          </a:p>
          <a:p>
            <a:r>
              <a:rPr lang="it-IT" dirty="0"/>
              <a:t>Visual Studio 2013 è un ambiente molto vasto, di conseguenza il talk non avrà la pretesa di coprire la totalità delle features supportate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debug.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Studio.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lvl="1" algn="just"/>
            <a:r>
              <a:rPr lang="it-IT" dirty="0" smtClean="0"/>
              <a:t>Debug se connessi via RDP (show process in all sessions)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[1,5]. 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crescente.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riferimento.</a:t>
            </a:r>
          </a:p>
          <a:p>
            <a:pPr lvl="0" algn="just"/>
            <a:r>
              <a:rPr lang="it-IT" dirty="0" smtClean="0"/>
              <a:t>Visual Studio ci consente di deuggare l’applicazione, ispezionando il codice esguito dai singoli thread.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(2)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Visual Studio ha importanti qualità in termini di integrazione e facilità di utilizzo, e possiede features piuttosto evolute</a:t>
            </a:r>
          </a:p>
          <a:p>
            <a:r>
              <a:rPr lang="it-IT" dirty="0" smtClean="0"/>
              <a:t>Lavorare con il C++ risulta più agevole (però ricordiamoci che il codice lo scriviamo noi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analisi statica e controllo dei warning aiutano a produrre codice nativo in modo più guidato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profilazione consentono di dare un quadro piuttosto preciso su eventuali bottleneck nella nostra applicazione, anche in ambito multithread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debugging stabili e configurabili ci aiutano a correggere i problemi nel codice di produzione, anche quando esso giri in processi esterni o remoti.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2972" y="2522993"/>
            <a:ext cx="9692640" cy="1428929"/>
          </a:xfrm>
        </p:spPr>
        <p:txBody>
          <a:bodyPr/>
          <a:lstStyle/>
          <a:p>
            <a:pPr algn="ctr"/>
            <a:r>
              <a:rPr lang="it-IT" dirty="0" smtClean="0"/>
              <a:t>Grazie a tutti 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Migrazione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Visual Studio </a:t>
            </a:r>
            <a:r>
              <a:rPr lang="en-US" dirty="0" err="1" smtClean="0"/>
              <a:t>automatizza</a:t>
            </a:r>
            <a:r>
              <a:rPr lang="en-US" dirty="0" smtClean="0"/>
              <a:t> la </a:t>
            </a:r>
            <a:r>
              <a:rPr lang="en-US" dirty="0" err="1" smtClean="0"/>
              <a:t>migrazione</a:t>
            </a:r>
            <a:r>
              <a:rPr lang="en-US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codice</a:t>
            </a:r>
            <a:r>
              <a:rPr lang="en-US" dirty="0" smtClean="0"/>
              <a:t> C++,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file di </a:t>
            </a:r>
            <a:r>
              <a:rPr lang="en-US" dirty="0" err="1" smtClean="0"/>
              <a:t>progetto</a:t>
            </a:r>
            <a:r>
              <a:rPr lang="en-US" dirty="0" smtClean="0"/>
              <a:t> (.</a:t>
            </a:r>
            <a:r>
              <a:rPr lang="en-US" dirty="0" err="1" smtClean="0"/>
              <a:t>vcxproj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6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1739</TotalTime>
  <Words>3299</Words>
  <Application>Microsoft Office PowerPoint</Application>
  <PresentationFormat>Widescreen</PresentationFormat>
  <Paragraphs>320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Calibri</vt:lpstr>
      <vt:lpstr>Consolas</vt:lpstr>
      <vt:lpstr>Lucida Console</vt:lpstr>
      <vt:lpstr>Segoe UI</vt:lpstr>
      <vt:lpstr>Verdana</vt:lpstr>
      <vt:lpstr>Wingdings</vt:lpstr>
      <vt:lpstr>Wingdings 2</vt:lpstr>
      <vt:lpstr>View</vt:lpstr>
      <vt:lpstr>Codice - Titolo</vt:lpstr>
      <vt:lpstr>Grazie a</vt:lpstr>
      <vt:lpstr>Chi sono</vt:lpstr>
      <vt:lpstr>Premesse</vt:lpstr>
      <vt:lpstr>Agenda</vt:lpstr>
      <vt:lpstr>Introduzione</vt:lpstr>
      <vt:lpstr>L'evoluzione nella produttività</vt:lpstr>
      <vt:lpstr>Migrazione di codice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Performance and Diagnostic hub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Grazie a tutti !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138</cp:revision>
  <dcterms:created xsi:type="dcterms:W3CDTF">2014-02-03T23:14:56Z</dcterms:created>
  <dcterms:modified xsi:type="dcterms:W3CDTF">2014-02-20T22:22:29Z</dcterms:modified>
</cp:coreProperties>
</file>