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91" r:id="rId28"/>
    <p:sldId id="292" r:id="rId29"/>
    <p:sldId id="288" r:id="rId30"/>
    <p:sldId id="289" r:id="rId31"/>
    <p:sldId id="290" r:id="rId32"/>
    <p:sldId id="262" r:id="rId33"/>
    <p:sldId id="293" r:id="rId34"/>
    <p:sldId id="294" r:id="rId35"/>
    <p:sldId id="295" r:id="rId36"/>
    <p:sldId id="296" r:id="rId37"/>
    <p:sldId id="300" r:id="rId38"/>
    <p:sldId id="297" r:id="rId39"/>
    <p:sldId id="298" r:id="rId40"/>
    <p:sldId id="299" r:id="rId41"/>
    <p:sldId id="301" r:id="rId42"/>
    <p:sldId id="303" r:id="rId43"/>
    <p:sldId id="302" r:id="rId44"/>
    <p:sldId id="304" r:id="rId45"/>
    <p:sldId id="305" r:id="rId46"/>
    <p:sldId id="264" r:id="rId47"/>
    <p:sldId id="26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19/02/2014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19/02/2014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0" algn="just"/>
            <a:r>
              <a:rPr lang="en-US" dirty="0" smtClean="0"/>
              <a:t>Lines view</a:t>
            </a:r>
            <a:r>
              <a:rPr lang="en-US" dirty="0"/>
              <a:t>: </a:t>
            </a:r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, come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/>
              <a:t> </a:t>
            </a:r>
            <a:r>
              <a:rPr lang="en-US" dirty="0" smtClean="0"/>
              <a:t>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finale.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native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). 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.natjmc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scelto. 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precedente.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403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General development settings o Visual C++ Development settings contengono il maggior numero di opzioni pre-configurate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Nello step finale del wizard, alla voce </a:t>
            </a:r>
            <a:r>
              <a:rPr lang="en-US" dirty="0" smtClean="0"/>
              <a:t>“Option”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spuntata</a:t>
            </a:r>
            <a:r>
              <a:rPr lang="en-US" dirty="0" smtClean="0"/>
              <a:t> la voce “Debugging”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debug.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Studio.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lvl="1" algn="just"/>
            <a:r>
              <a:rPr lang="it-IT" dirty="0" smtClean="0"/>
              <a:t>Debug se connessi via RDP (show process in all sessions)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[1,5]. 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crescente.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riferimento.</a:t>
            </a:r>
          </a:p>
          <a:p>
            <a:pPr lvl="0" algn="just"/>
            <a:r>
              <a:rPr lang="it-IT" dirty="0" smtClean="0"/>
              <a:t>Visual Studio ci consente di deuggare l’applicazione, ispezionando il codice esguito dai singoli thread.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</a:t>
            </a:r>
            <a:r>
              <a:rPr lang="en-US" dirty="0" smtClean="0"/>
              <a:t>(2)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1680</TotalTime>
  <Words>3182</Words>
  <Application>Microsoft Office PowerPoint</Application>
  <PresentationFormat>Widescreen</PresentationFormat>
  <Paragraphs>318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Microsoft YaHei</vt:lpstr>
      <vt:lpstr>Arial</vt:lpstr>
      <vt:lpstr>Arial Black</vt:lpstr>
      <vt:lpstr>Calibri</vt:lpstr>
      <vt:lpstr>Consolas</vt:lpstr>
      <vt:lpstr>Lucida Console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Performance and Diagnostic hub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128</cp:revision>
  <dcterms:created xsi:type="dcterms:W3CDTF">2014-02-03T23:14:56Z</dcterms:created>
  <dcterms:modified xsi:type="dcterms:W3CDTF">2014-02-19T21:39:10Z</dcterms:modified>
</cp:coreProperties>
</file>