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4" r:id="rId13"/>
    <p:sldId id="272" r:id="rId14"/>
    <p:sldId id="273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62" r:id="rId25"/>
    <p:sldId id="264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75" d="100"/>
          <a:sy n="75" d="100"/>
        </p:scale>
        <p:origin x="47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04/02/2014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04/02/2014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6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</a:t>
            </a:r>
            <a:r>
              <a:rPr lang="en-US" dirty="0" smtClean="0"/>
              <a:t>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</a:t>
            </a:r>
            <a:r>
              <a:rPr lang="en-US" dirty="0" smtClean="0"/>
              <a:t>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Profiler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smtClean="0"/>
              <a:t>Le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 del tool </a:t>
            </a:r>
            <a:r>
              <a:rPr lang="en-US" dirty="0" err="1" smtClean="0"/>
              <a:t>prevedono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r>
              <a:rPr lang="en-US" dirty="0" smtClean="0"/>
              <a:t>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87" y="3363912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intuitivo</a:t>
            </a:r>
            <a:r>
              <a:rPr lang="en-US" dirty="0"/>
              <a:t>, </a:t>
            </a:r>
            <a:r>
              <a:rPr lang="en-US" dirty="0" err="1"/>
              <a:t>individua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all'utilizzo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CPU</a:t>
            </a:r>
          </a:p>
          <a:p>
            <a:pPr lvl="0" algn="just"/>
            <a:r>
              <a:rPr lang="en-US" dirty="0"/>
              <a:t>“</a:t>
            </a:r>
            <a:r>
              <a:rPr lang="en-US" dirty="0" err="1"/>
              <a:t>Ossserva</a:t>
            </a:r>
            <a:r>
              <a:rPr lang="en-US" dirty="0"/>
              <a:t>” ad un </a:t>
            </a:r>
            <a:r>
              <a:rPr lang="en-US" dirty="0" err="1"/>
              <a:t>intervallo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r>
              <a:rPr lang="en-US" dirty="0"/>
              <a:t> (non in Win8) </a:t>
            </a:r>
            <a:r>
              <a:rPr lang="en-US" dirty="0" err="1"/>
              <a:t>il</a:t>
            </a:r>
            <a:r>
              <a:rPr lang="en-US" dirty="0"/>
              <a:t> function call stack</a:t>
            </a:r>
          </a:p>
          <a:p>
            <a:pPr lvl="0" algn="just"/>
            <a:r>
              <a:rPr lang="en-US" dirty="0"/>
              <a:t>Al tempo di </a:t>
            </a:r>
            <a:r>
              <a:rPr lang="en-US" dirty="0" err="1"/>
              <a:t>campionamento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contatore</a:t>
            </a:r>
            <a:r>
              <a:rPr lang="en-US" dirty="0"/>
              <a:t> “</a:t>
            </a:r>
            <a:r>
              <a:rPr lang="en-US" dirty="0" err="1"/>
              <a:t>esclusivo</a:t>
            </a:r>
            <a:r>
              <a:rPr lang="en-US" dirty="0"/>
              <a:t>” per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, e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“</a:t>
            </a:r>
            <a:r>
              <a:rPr lang="en-US" dirty="0" err="1"/>
              <a:t>inclusivo</a:t>
            </a:r>
            <a:r>
              <a:rPr lang="en-US" dirty="0"/>
              <a:t>” per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entry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err="1" smtClean="0"/>
              <a:t>Diversamente</a:t>
            </a:r>
            <a:r>
              <a:rPr lang="en-US" dirty="0" smtClean="0"/>
              <a:t> dal Sampling (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lavorava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interrupt </a:t>
            </a:r>
            <a:r>
              <a:rPr lang="en-US" dirty="0" err="1" smtClean="0"/>
              <a:t>alla</a:t>
            </a:r>
            <a:r>
              <a:rPr lang="en-US" dirty="0" smtClean="0"/>
              <a:t> CPU),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prevede</a:t>
            </a:r>
            <a:r>
              <a:rPr lang="en-US" dirty="0" smtClean="0"/>
              <a:t> di </a:t>
            </a:r>
            <a:r>
              <a:rPr lang="en-US" dirty="0" err="1" smtClean="0"/>
              <a:t>iniettare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r>
              <a:rPr lang="en-US" dirty="0" err="1" smtClean="0"/>
              <a:t>atte</a:t>
            </a:r>
            <a:r>
              <a:rPr lang="en-US" dirty="0" smtClean="0"/>
              <a:t> a </a:t>
            </a:r>
            <a:r>
              <a:rPr lang="en-US" dirty="0" err="1" smtClean="0"/>
              <a:t>recuperare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performances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pertanto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soggetta</a:t>
            </a:r>
            <a:r>
              <a:rPr lang="en-US" dirty="0" smtClean="0"/>
              <a:t> a </a:t>
            </a:r>
            <a:r>
              <a:rPr lang="en-US" dirty="0" err="1" smtClean="0"/>
              <a:t>problematiche</a:t>
            </a:r>
            <a:r>
              <a:rPr lang="en-US" dirty="0" smtClean="0"/>
              <a:t> di security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Titolo</a:t>
            </a:r>
            <a:r>
              <a:rPr lang="fr-FR" dirty="0" smtClean="0"/>
              <a:t> </a:t>
            </a:r>
            <a:r>
              <a:rPr lang="fr-FR" dirty="0" err="1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Recap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</a:p>
          <a:p>
            <a:pPr lvl="1"/>
            <a:endParaRPr lang="it-IT" dirty="0" smtClean="0"/>
          </a:p>
          <a:p>
            <a:pPr marL="60951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 talk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odierno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tenterà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dare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una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panoramica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degli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strumenti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offerti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da VS2013 per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lavorare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con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++</a:t>
            </a: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Alcuni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esempi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pratici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vicini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all'esperienza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che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ho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fatto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aiuteranno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a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comprenderne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le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potenzialità</a:t>
            </a: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Visual Studio 2013 è un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ambiente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molto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vasto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conseguenza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talk non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avrà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pretesa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coprire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totalità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delle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features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supportate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33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Outline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Strumenti</a:t>
            </a:r>
            <a:r>
              <a:rPr lang="en-US" dirty="0"/>
              <a:t> di testing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smtClean="0"/>
              <a:t>gran parte </a:t>
            </a:r>
            <a:r>
              <a:rPr lang="en-US" dirty="0" err="1" smtClean="0"/>
              <a:t>delle</a:t>
            </a:r>
            <a:r>
              <a:rPr lang="en-US" dirty="0" smtClean="0"/>
              <a:t> features </a:t>
            </a:r>
            <a:r>
              <a:rPr lang="en-US" dirty="0" smtClean="0"/>
              <a:t>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247</TotalTime>
  <Words>1272</Words>
  <Application>Microsoft Office PowerPoint</Application>
  <PresentationFormat>Widescreen</PresentationFormat>
  <Paragraphs>148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Microsoft YaHei</vt:lpstr>
      <vt:lpstr>Arial</vt:lpstr>
      <vt:lpstr>Arial Black</vt:lpstr>
      <vt:lpstr>Calibri</vt:lpstr>
      <vt:lpstr>Consolas</vt:lpstr>
      <vt:lpstr>Lucida Console</vt:lpstr>
      <vt:lpstr>Mangal</vt:lpstr>
      <vt:lpstr>Segoe UI</vt:lpstr>
      <vt:lpstr>StarSymbol</vt:lpstr>
      <vt:lpstr>Verdana</vt:lpstr>
      <vt:lpstr>Wingdings</vt:lpstr>
      <vt:lpstr>Wingdings 2</vt:lpstr>
      <vt:lpstr>View</vt:lpstr>
      <vt:lpstr>Codice - Titolo</vt:lpstr>
      <vt:lpstr>Grazie a</vt:lpstr>
      <vt:lpstr>Agenda</vt:lpstr>
      <vt:lpstr>Chi sono</vt:lpstr>
      <vt:lpstr>Premesse</vt:lpstr>
      <vt:lpstr>Outline</vt:lpstr>
      <vt:lpstr>Introduzione</vt:lpstr>
      <vt:lpstr>L'evoluzione nella produttività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Performances - premessa</vt:lpstr>
      <vt:lpstr>Performances - definizioni</vt:lpstr>
      <vt:lpstr>Profiler</vt:lpstr>
      <vt:lpstr>Sampling</vt:lpstr>
      <vt:lpstr>Sampling (2)</vt:lpstr>
      <vt:lpstr>Sampling – interpretazione risultati</vt:lpstr>
      <vt:lpstr>Instrumentation</vt:lpstr>
      <vt:lpstr>demo</vt:lpstr>
      <vt:lpstr>Recap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37</cp:revision>
  <dcterms:created xsi:type="dcterms:W3CDTF">2014-02-03T23:14:56Z</dcterms:created>
  <dcterms:modified xsi:type="dcterms:W3CDTF">2014-02-04T23:55:55Z</dcterms:modified>
</cp:coreProperties>
</file>