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64" r:id="rId8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F0534-E117-4902-B320-FDA7DEDA81D5}" type="datetimeFigureOut">
              <a:rPr lang="es-ES"/>
              <a:pPr>
                <a:defRPr/>
              </a:pPr>
              <a:t>27/11/2019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6083B-261E-4EAA-8AE3-2C0960DF6C23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52189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32557-EF73-4C39-8FAB-51F49B62A8F9}" type="datetimeFigureOut">
              <a:rPr lang="es-ES"/>
              <a:pPr>
                <a:defRPr/>
              </a:pPr>
              <a:t>27/11/2019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8FA4B-141D-4915-9EBD-96C10AA2CEAA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6125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7E09D-D6E3-4457-8112-B2B4FE8352A7}" type="datetimeFigureOut">
              <a:rPr lang="es-ES"/>
              <a:pPr>
                <a:defRPr/>
              </a:pPr>
              <a:t>27/11/2019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58D69-69E7-4FBB-BD3F-72A17EBF3787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9633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EFEE2-454E-43A1-A52A-2B63836DDF09}" type="datetimeFigureOut">
              <a:rPr lang="es-ES"/>
              <a:pPr>
                <a:defRPr/>
              </a:pPr>
              <a:t>27/11/2019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B0943-0A1D-4D81-B9C3-EF1798C3585D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6583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7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8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22FC5-8A72-4CE7-804B-908B8E503785}" type="datetimeFigureOut">
              <a:rPr lang="es-ES"/>
              <a:pPr>
                <a:defRPr/>
              </a:pPr>
              <a:t>27/11/2019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4A2F6-2010-42CC-A218-58D79D520ED5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521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498C8-A8A5-47BF-84A8-6C58B02EFABE}" type="datetimeFigureOut">
              <a:rPr lang="es-ES"/>
              <a:pPr>
                <a:defRPr/>
              </a:pPr>
              <a:t>27/11/2019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2E10457F-94DA-4518-BA72-159643743BF7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8090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74038-C3E5-45F5-956F-C184D8C7815D}" type="datetimeFigureOut">
              <a:rPr lang="es-ES"/>
              <a:pPr>
                <a:defRPr/>
              </a:pPr>
              <a:t>27/11/2019</a:t>
            </a:fld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376E8744-5552-480C-9DA1-2E07B96ED232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811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1D3B3-FBE0-4404-9E39-8A53B2605AF1}" type="datetimeFigureOut">
              <a:rPr lang="es-ES"/>
              <a:pPr>
                <a:defRPr/>
              </a:pPr>
              <a:t>27/11/2019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23F6F-AEEF-4A30-977F-443BD3D629E0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61988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EAF44-18AD-4196-9375-720F5363151B}" type="datetimeFigureOut">
              <a:rPr lang="es-ES"/>
              <a:pPr>
                <a:defRPr/>
              </a:pPr>
              <a:t>27/11/2019</a:t>
            </a:fld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AD61C-DF83-493B-B387-C99B2E89CACF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7183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C731E-F422-4D57-809F-474D265E245D}" type="datetimeFigureOut">
              <a:rPr lang="es-ES"/>
              <a:pPr>
                <a:defRPr/>
              </a:pPr>
              <a:t>27/11/2019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85CCE-CABC-4B3F-9B19-C00A7966317A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7667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66AFA-67ED-4E73-80B9-E303243EC951}" type="datetimeFigureOut">
              <a:rPr lang="es-ES"/>
              <a:pPr>
                <a:defRPr/>
              </a:pPr>
              <a:t>27/11/2019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115EE-10B8-4993-939F-88FE02525E30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7579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texto del patrón</a:t>
            </a:r>
          </a:p>
          <a:p>
            <a:pPr lvl="1"/>
            <a:r>
              <a:rPr lang="es-ES" altLang="es-AR" smtClean="0"/>
              <a:t>Segundo nivel</a:t>
            </a:r>
          </a:p>
          <a:p>
            <a:pPr lvl="2"/>
            <a:r>
              <a:rPr lang="es-ES" altLang="es-AR" smtClean="0"/>
              <a:t>Tercer nivel</a:t>
            </a:r>
          </a:p>
          <a:p>
            <a:pPr lvl="3"/>
            <a:r>
              <a:rPr lang="es-ES" altLang="es-AR" smtClean="0"/>
              <a:t>Cuarto nivel</a:t>
            </a:r>
          </a:p>
          <a:p>
            <a:pPr lvl="4"/>
            <a:r>
              <a:rPr lang="es-ES" altLang="es-AR" smtClean="0"/>
              <a:t>Quinto nivel</a:t>
            </a:r>
            <a:endParaRPr lang="en-US" altLang="es-A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AAD8B70-8C61-41DD-B3E5-65CAA6D7DE77}" type="datetimeFigureOut">
              <a:rPr lang="es-ES"/>
              <a:pPr>
                <a:defRPr/>
              </a:pPr>
              <a:t>27/11/2019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wrap="square" lIns="27432" tIns="45720" rIns="4572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595959"/>
                </a:solidFill>
                <a:latin typeface="Century Gothic" panose="020B0502020202020204" pitchFamily="34" charset="0"/>
              </a:defRPr>
            </a:lvl1pPr>
          </a:lstStyle>
          <a:p>
            <a:fld id="{4D6C7A2F-9648-4BD8-BB05-D8EA668BED81}" type="slidenum">
              <a:rPr lang="es-ES" altLang="es-AR"/>
              <a:pPr/>
              <a:t>‹Nº›</a:t>
            </a:fld>
            <a:endParaRPr lang="es-ES" altLang="es-AR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3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s.com/jsref/default.asp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4267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JavaScript</a:t>
            </a:r>
            <a:endParaRPr lang="es-ES" dirty="0"/>
          </a:p>
        </p:txBody>
      </p:sp>
      <p:pic>
        <p:nvPicPr>
          <p:cNvPr id="4" name="Picture 3" descr="C:\Users\guido\UTN\PresentaHTML5\logoU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348880"/>
            <a:ext cx="4003497" cy="1114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" sz="4000" dirty="0" smtClean="0"/>
              <a:t>Introducción a JavaScript</a:t>
            </a:r>
            <a:endParaRPr lang="es-ES" sz="4000" dirty="0"/>
          </a:p>
        </p:txBody>
      </p:sp>
      <p:sp>
        <p:nvSpPr>
          <p:cNvPr id="4099" name="2 Marcador de contenido"/>
          <p:cNvSpPr>
            <a:spLocks noGrp="1"/>
          </p:cNvSpPr>
          <p:nvPr>
            <p:ph idx="1"/>
          </p:nvPr>
        </p:nvSpPr>
        <p:spPr/>
        <p:txBody>
          <a:bodyPr tIns="180000" bIns="36000"/>
          <a:lstStyle/>
          <a:p>
            <a:pPr eaLnBrk="1" hangingPunct="1">
              <a:spcBef>
                <a:spcPts val="2400"/>
              </a:spcBef>
            </a:pPr>
            <a:r>
              <a:rPr lang="es-ES" altLang="es-AR" smtClean="0"/>
              <a:t>Es un lenguaje de scripting orientado a objetos. Nada que ver con Java</a:t>
            </a:r>
          </a:p>
          <a:p>
            <a:pPr eaLnBrk="1" hangingPunct="1">
              <a:spcBef>
                <a:spcPts val="2400"/>
              </a:spcBef>
            </a:pPr>
            <a:r>
              <a:rPr lang="es-ES" altLang="es-AR" smtClean="0"/>
              <a:t>Se ejecuta en el cliente (navegador).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s-ES" altLang="es-AR" sz="2000" smtClean="0"/>
              <a:t>Incompatibilidades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s-ES" altLang="es-AR" sz="2000" smtClean="0"/>
              <a:t>Inseguridades</a:t>
            </a:r>
          </a:p>
          <a:p>
            <a:pPr eaLnBrk="1" hangingPunct="1">
              <a:spcBef>
                <a:spcPts val="2400"/>
              </a:spcBef>
            </a:pPr>
            <a:r>
              <a:rPr lang="es-ES" altLang="es-AR" smtClean="0"/>
              <a:t>JavaScript puede manipular el DOM (Document Object Model)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s-ES" altLang="es-AR" sz="2000" smtClean="0"/>
              <a:t>Puede modificar HTML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s-ES" altLang="es-AR" sz="2000" smtClean="0"/>
              <a:t>Puede modificar CSS</a:t>
            </a:r>
            <a:endParaRPr lang="es-ES" altLang="es-AR" sz="1400" smtClean="0"/>
          </a:p>
        </p:txBody>
      </p:sp>
      <p:pic>
        <p:nvPicPr>
          <p:cNvPr id="4" name="Picture 3" descr="C:\Users\guido\UTN\PresentaHTML5\logoU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79302"/>
            <a:ext cx="1552600" cy="4322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Sintaxis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tIns="180000" bIns="36000" rtlCol="0">
            <a:normAutofit/>
          </a:bodyPr>
          <a:lstStyle/>
          <a:p>
            <a:pPr eaLnBrk="1" fontAlgn="auto" hangingPunct="1">
              <a:spcBef>
                <a:spcPts val="240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Dentro de un documento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eaLnBrk="1" fontAlgn="auto" hangingPunct="1">
              <a:spcBef>
                <a:spcPts val="240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Entre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tags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&lt;script&gt; &lt;/script&gt;</a:t>
            </a:r>
          </a:p>
          <a:p>
            <a:pPr lvl="1" eaLnBrk="1" fontAlgn="auto" hangingPunct="1">
              <a:spcBef>
                <a:spcPts val="240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Dentro de &lt;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body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o dentro de &lt;head&gt;. </a:t>
            </a:r>
          </a:p>
          <a:p>
            <a:pPr lvl="2" eaLnBrk="1" fontAlgn="auto" hangingPunct="1">
              <a:spcBef>
                <a:spcPts val="240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Dentro de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body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 recomienda ubicarlo al final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 la página.</a:t>
            </a:r>
          </a:p>
          <a:p>
            <a:pPr eaLnBrk="1" fontAlgn="auto" hangingPunct="1">
              <a:spcBef>
                <a:spcPts val="2400"/>
              </a:spcBef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Incluido desde un archivo externo</a:t>
            </a:r>
          </a:p>
          <a:p>
            <a:pPr lvl="1" eaLnBrk="1" fontAlgn="auto" hangingPunct="1">
              <a:spcBef>
                <a:spcPts val="240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&lt;script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/ejemplo.js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"&gt;&lt;/script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eaLnBrk="1" fontAlgn="auto" hangingPunct="1">
              <a:spcBef>
                <a:spcPts val="2400"/>
              </a:spcBef>
              <a:spcAft>
                <a:spcPts val="0"/>
              </a:spcAft>
              <a:defRPr/>
            </a:pP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 el lenguaje de scripting por defecto. </a:t>
            </a:r>
            <a:r>
              <a:rPr lang="es-E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El uso del atributo </a:t>
            </a:r>
            <a:r>
              <a:rPr lang="es-E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es obsoleto. </a:t>
            </a:r>
          </a:p>
          <a:p>
            <a:pPr lvl="1" eaLnBrk="1" fontAlgn="auto" hangingPunct="1">
              <a:spcBef>
                <a:spcPts val="2400"/>
              </a:spcBef>
              <a:spcAft>
                <a:spcPts val="0"/>
              </a:spcAft>
              <a:defRPr/>
            </a:pPr>
            <a:endParaRPr lang="es-E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C:\Users\guido\UTN\PresentaHTML5\logoU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79302"/>
            <a:ext cx="1552600" cy="4322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6002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ES" sz="4000" dirty="0" smtClean="0"/>
              <a:t>¿Qué se puede hacer con JavaScript?</a:t>
            </a:r>
            <a:endParaRPr lang="es-ES" sz="4000" dirty="0"/>
          </a:p>
        </p:txBody>
      </p:sp>
      <p:sp>
        <p:nvSpPr>
          <p:cNvPr id="6147" name="2 Marcador de contenido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3921125"/>
          </a:xfrm>
        </p:spPr>
        <p:txBody>
          <a:bodyPr/>
          <a:lstStyle/>
          <a:p>
            <a:pPr eaLnBrk="1" hangingPunct="1">
              <a:lnSpc>
                <a:spcPct val="200000"/>
              </a:lnSpc>
              <a:defRPr/>
            </a:pPr>
            <a:r>
              <a:rPr lang="en-US" altLang="es-AR" sz="2600" dirty="0" err="1" smtClean="0"/>
              <a:t>Crear</a:t>
            </a:r>
            <a:r>
              <a:rPr lang="en-US" altLang="es-AR" sz="2600" dirty="0" smtClean="0"/>
              <a:t>, </a:t>
            </a:r>
            <a:r>
              <a:rPr lang="en-US" altLang="es-AR" sz="2600" dirty="0" err="1" smtClean="0"/>
              <a:t>modificar</a:t>
            </a:r>
            <a:r>
              <a:rPr lang="en-US" altLang="es-AR" sz="2600" dirty="0" smtClean="0"/>
              <a:t> o </a:t>
            </a:r>
            <a:r>
              <a:rPr lang="en-US" altLang="es-AR" sz="2600" dirty="0" err="1" smtClean="0"/>
              <a:t>borrar</a:t>
            </a:r>
            <a:r>
              <a:rPr lang="en-US" altLang="es-AR" sz="2600" dirty="0" smtClean="0"/>
              <a:t> </a:t>
            </a:r>
            <a:r>
              <a:rPr lang="en-US" altLang="es-AR" sz="2600" dirty="0" err="1" smtClean="0"/>
              <a:t>elementos</a:t>
            </a:r>
            <a:r>
              <a:rPr lang="en-US" altLang="es-AR" sz="2600" dirty="0" smtClean="0"/>
              <a:t> HTML.</a:t>
            </a:r>
          </a:p>
          <a:p>
            <a:pPr lvl="1" eaLnBrk="1" hangingPunct="1">
              <a:lnSpc>
                <a:spcPct val="200000"/>
              </a:lnSpc>
              <a:defRPr/>
            </a:pPr>
            <a:r>
              <a:rPr lang="en-US" altLang="es-AR" sz="1800" dirty="0" err="1" smtClean="0"/>
              <a:t>Modificar</a:t>
            </a:r>
            <a:r>
              <a:rPr lang="en-US" altLang="es-AR" sz="1800" dirty="0" smtClean="0"/>
              <a:t> </a:t>
            </a:r>
            <a:r>
              <a:rPr lang="en-US" altLang="es-AR" sz="1800" dirty="0" err="1" smtClean="0"/>
              <a:t>atributos</a:t>
            </a:r>
            <a:r>
              <a:rPr lang="en-US" altLang="es-AR" sz="1800" dirty="0" smtClean="0"/>
              <a:t> y </a:t>
            </a:r>
            <a:r>
              <a:rPr lang="en-US" altLang="es-AR" sz="1800" dirty="0" err="1" smtClean="0"/>
              <a:t>sus</a:t>
            </a:r>
            <a:r>
              <a:rPr lang="en-US" altLang="es-AR" sz="1800" dirty="0" smtClean="0"/>
              <a:t> </a:t>
            </a:r>
            <a:r>
              <a:rPr lang="en-US" altLang="es-AR" sz="1800" dirty="0" err="1" smtClean="0"/>
              <a:t>valores</a:t>
            </a:r>
            <a:r>
              <a:rPr lang="en-US" altLang="es-AR" sz="1800" dirty="0" smtClean="0"/>
              <a:t>.</a:t>
            </a:r>
          </a:p>
          <a:p>
            <a:pPr marL="457200" lvl="1" indent="0" eaLnBrk="1" hangingPunct="1">
              <a:lnSpc>
                <a:spcPct val="200000"/>
              </a:lnSpc>
              <a:buFont typeface="Courier New" panose="02070309020205020404" pitchFamily="49" charset="0"/>
              <a:buNone/>
              <a:defRPr/>
            </a:pPr>
            <a:endParaRPr lang="en-US" altLang="es-AR" sz="1800" dirty="0" smtClean="0"/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es-AR" sz="2600" dirty="0" err="1" smtClean="0"/>
              <a:t>Crear</a:t>
            </a:r>
            <a:r>
              <a:rPr lang="en-US" altLang="es-AR" sz="2600" dirty="0" smtClean="0"/>
              <a:t>, </a:t>
            </a:r>
            <a:r>
              <a:rPr lang="en-US" altLang="es-AR" sz="2600" dirty="0" err="1" smtClean="0"/>
              <a:t>modificar</a:t>
            </a:r>
            <a:r>
              <a:rPr lang="en-US" altLang="es-AR" sz="2600" dirty="0" smtClean="0"/>
              <a:t> o </a:t>
            </a:r>
            <a:r>
              <a:rPr lang="en-US" altLang="es-AR" sz="2600" dirty="0" err="1" smtClean="0"/>
              <a:t>borrar</a:t>
            </a:r>
            <a:r>
              <a:rPr lang="en-US" altLang="es-AR" sz="2600" dirty="0" smtClean="0"/>
              <a:t> </a:t>
            </a:r>
            <a:r>
              <a:rPr lang="en-US" altLang="es-AR" sz="2600" dirty="0" err="1" smtClean="0"/>
              <a:t>estilos</a:t>
            </a:r>
            <a:r>
              <a:rPr lang="en-US" altLang="es-AR" sz="2600" dirty="0" smtClean="0"/>
              <a:t> CSS.</a:t>
            </a:r>
          </a:p>
          <a:p>
            <a:pPr lvl="1" eaLnBrk="1" hangingPunct="1">
              <a:lnSpc>
                <a:spcPct val="200000"/>
              </a:lnSpc>
              <a:defRPr/>
            </a:pPr>
            <a:r>
              <a:rPr lang="en-US" altLang="es-AR" sz="1800" dirty="0" err="1" smtClean="0"/>
              <a:t>Modificar</a:t>
            </a:r>
            <a:r>
              <a:rPr lang="en-US" altLang="es-AR" sz="1800" dirty="0" smtClean="0"/>
              <a:t> </a:t>
            </a:r>
            <a:r>
              <a:rPr lang="en-US" altLang="es-AR" sz="1800" dirty="0" err="1" smtClean="0"/>
              <a:t>propiedades</a:t>
            </a:r>
            <a:r>
              <a:rPr lang="en-US" altLang="es-AR" sz="1800" dirty="0" smtClean="0"/>
              <a:t>, </a:t>
            </a:r>
            <a:r>
              <a:rPr lang="en-US" altLang="es-AR" sz="1800" dirty="0" err="1" smtClean="0"/>
              <a:t>selectores</a:t>
            </a:r>
            <a:r>
              <a:rPr lang="en-US" altLang="es-AR" sz="1800" dirty="0" smtClean="0"/>
              <a:t> y </a:t>
            </a:r>
            <a:r>
              <a:rPr lang="en-US" altLang="es-AR" sz="1800" dirty="0" err="1" smtClean="0"/>
              <a:t>valores</a:t>
            </a:r>
            <a:r>
              <a:rPr lang="en-US" altLang="es-AR" sz="1800" dirty="0" smtClean="0"/>
              <a:t>.</a:t>
            </a:r>
          </a:p>
        </p:txBody>
      </p:sp>
      <p:pic>
        <p:nvPicPr>
          <p:cNvPr id="4" name="Picture 3" descr="C:\Users\guido\UTN\PresentaHTML5\logoU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79302"/>
            <a:ext cx="1552600" cy="4322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Modelo DOM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Referencia del DOM HTML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E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Documento HTML (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Elemento HTML (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Element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Atributo HTML (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Attributes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Evento HTML (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3"/>
          </p:nvPr>
        </p:nvSpPr>
        <p:spPr>
          <a:xfrm>
            <a:off x="365125" y="1600200"/>
            <a:ext cx="4041775" cy="45259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Referencia de objetos del navegador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Objeto ventana (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Objeto 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navegador 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Navigator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Objeto pantalla (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Screen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Objeto historial (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Objeto ubicación/URL (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Location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pic>
        <p:nvPicPr>
          <p:cNvPr id="5" name="Picture 3" descr="C:\Users\guido\UTN\PresentaHTML5\logoU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79302"/>
            <a:ext cx="1552600" cy="4322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Elementos del DOM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6329363" y="1728788"/>
            <a:ext cx="2386012" cy="4525962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MenuItem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Meta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Meter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Ol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OptionGroup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Option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Parameter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Progress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Quote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Script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Source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Style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TableData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TableHeader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TableRow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Textarea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Title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Track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Video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3"/>
          </p:nvPr>
        </p:nvSpPr>
        <p:spPr>
          <a:xfrm>
            <a:off x="509588" y="1727200"/>
            <a:ext cx="2622550" cy="452755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Anchor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Area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Audio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Blockquote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Button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Canvas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Column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ColumnGroup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Datalist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Dialog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Embed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Fieldset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IFrame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Button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Checkbox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 Color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 Date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Datetime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3 Marcador de contenido"/>
          <p:cNvSpPr txBox="1">
            <a:spLocks/>
          </p:cNvSpPr>
          <p:nvPr/>
        </p:nvSpPr>
        <p:spPr>
          <a:xfrm>
            <a:off x="3419475" y="1728788"/>
            <a:ext cx="2622550" cy="452596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ES" dirty="0"/>
              <a:t>Input </a:t>
            </a:r>
            <a:r>
              <a:rPr lang="es-ES" dirty="0" err="1"/>
              <a:t>Datetime</a:t>
            </a:r>
            <a:r>
              <a:rPr lang="es-ES" dirty="0"/>
              <a:t> Local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Input Email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Input File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Input </a:t>
            </a:r>
            <a:r>
              <a:rPr lang="es-ES" dirty="0" err="1"/>
              <a:t>Hidden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Input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Input </a:t>
            </a:r>
            <a:r>
              <a:rPr lang="es-ES" dirty="0" err="1"/>
              <a:t>Month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Input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Input </a:t>
            </a:r>
            <a:r>
              <a:rPr lang="es-ES" dirty="0" err="1"/>
              <a:t>Password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Input Radio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Input </a:t>
            </a:r>
            <a:r>
              <a:rPr lang="es-ES" dirty="0" err="1"/>
              <a:t>Range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Input </a:t>
            </a:r>
            <a:r>
              <a:rPr lang="es-ES" dirty="0" err="1"/>
              <a:t>Reset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Input </a:t>
            </a:r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Input </a:t>
            </a:r>
            <a:r>
              <a:rPr lang="es-ES" dirty="0" err="1"/>
              <a:t>Submit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Input Text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Input Time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Input URL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Input </a:t>
            </a:r>
            <a:r>
              <a:rPr lang="es-ES" dirty="0" err="1"/>
              <a:t>Week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 err="1"/>
              <a:t>Keygen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 err="1"/>
              <a:t>Label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 err="1"/>
              <a:t>Legend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Li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/>
              <a:t>Link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 err="1"/>
              <a:t>Map</a:t>
            </a:r>
            <a:r>
              <a:rPr lang="es-ES" dirty="0"/>
              <a:t> </a:t>
            </a:r>
            <a:r>
              <a:rPr lang="es-ES" dirty="0" err="1"/>
              <a:t>object</a:t>
            </a:r>
            <a:endParaRPr lang="es-ES" dirty="0"/>
          </a:p>
          <a:p>
            <a:pPr fontAlgn="auto">
              <a:spcAft>
                <a:spcPts val="0"/>
              </a:spcAft>
              <a:defRPr/>
            </a:pPr>
            <a:r>
              <a:rPr lang="es-ES" dirty="0" err="1"/>
              <a:t>Menu</a:t>
            </a:r>
            <a:r>
              <a:rPr lang="es-ES" dirty="0"/>
              <a:t> </a:t>
            </a:r>
            <a:r>
              <a:rPr lang="es-ES" dirty="0" err="1" smtClean="0"/>
              <a:t>object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368425" y="5997575"/>
            <a:ext cx="6407150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A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Referencia:   </a:t>
            </a:r>
            <a:r>
              <a:rPr lang="es-A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2"/>
              </a:rPr>
              <a:t>http://www.w3schools.com/jsref/default.asp</a:t>
            </a:r>
            <a:endParaRPr lang="es-A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7" name="Picture 3" descr="C:\Users\guido\UTN\PresentaHTML5\logoUT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79302"/>
            <a:ext cx="1552600" cy="4322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Nodos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 DOM HTML, todo es un nodo: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documento es un nodo documento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Todos los elementos HTML son nodos elemento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Todos los atributos HTML son nodos atributo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 texto dentro de HTML son nodos texto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comentarios son nodos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comentario</a:t>
            </a:r>
          </a:p>
          <a:p>
            <a:pPr marL="457200" lvl="1" indent="0" eaLnBrk="1" fontAlgn="auto" hangingPunct="1">
              <a:spcAft>
                <a:spcPts val="0"/>
              </a:spcAft>
              <a:buFont typeface="Courier New" panose="02070309020205020404" pitchFamily="49" charset="0"/>
              <a:buNone/>
              <a:defRPr/>
            </a:pPr>
            <a:endParaRPr lang="es-E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Cuando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HTML se carga en el browser, se convierte en un objeto documento</a:t>
            </a: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 objeto documento es el nodo raíz y "dueño" de todos los otros nodos</a:t>
            </a: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 objeto documento provee acceso a los objetos nodo, mediante JavaScript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C:\Users\guido\UTN\PresentaHTML5\logoU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79302"/>
            <a:ext cx="1552600" cy="4322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540</TotalTime>
  <Words>469</Words>
  <Application>Microsoft Office PowerPoint</Application>
  <PresentationFormat>Presentación en pantalla (4:3)</PresentationFormat>
  <Paragraphs>123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Courier New</vt:lpstr>
      <vt:lpstr>Palatino Linotype</vt:lpstr>
      <vt:lpstr>Wingdings</vt:lpstr>
      <vt:lpstr>Ejecutivo</vt:lpstr>
      <vt:lpstr>JavaScript</vt:lpstr>
      <vt:lpstr>Introducción a JavaScript</vt:lpstr>
      <vt:lpstr>Sintaxis</vt:lpstr>
      <vt:lpstr>¿Qué se puede hacer con JavaScript?</vt:lpstr>
      <vt:lpstr>Modelo DOM</vt:lpstr>
      <vt:lpstr>Elementos del DOM</vt:lpstr>
      <vt:lpstr>Nodos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Santiago</dc:creator>
  <cp:lastModifiedBy>Diseño multimedial</cp:lastModifiedBy>
  <cp:revision>36</cp:revision>
  <dcterms:created xsi:type="dcterms:W3CDTF">2014-06-18T16:32:50Z</dcterms:created>
  <dcterms:modified xsi:type="dcterms:W3CDTF">2019-11-27T17:12:49Z</dcterms:modified>
</cp:coreProperties>
</file>