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9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730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cc849af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cc849af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20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f67673dc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f67673dc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93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67673dc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67673dc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58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f67673dc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f67673dc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26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6854bc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6854bc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87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6854bc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6854bc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6854bc7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f6854bc7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9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739f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739f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739f8a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739f8a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19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62f6b72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62f6b72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8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f3a84f00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f3a84f00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39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62f6b7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f62f6b72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63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67673dc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f67673dc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45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2f6b7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62f6b7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79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f62f6b7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f62f6b7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0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4bd9e614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4bd9e614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04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67673dc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67673dc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 UT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 que vamos a ver hoy!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81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Introducción a la programación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Introducción a JavaScript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Características básicas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Formas de incluir JavaScript en HTML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Normas básicas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Char char="❏"/>
            </a:pPr>
            <a:r>
              <a:rPr lang="es-419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100" y="566925"/>
            <a:ext cx="4611885" cy="442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75" y="2571750"/>
            <a:ext cx="3943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POR PANTALLA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5" y="3150175"/>
            <a:ext cx="8612376" cy="4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388175"/>
            <a:ext cx="81153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sp>
        <p:nvSpPr>
          <p:cNvPr id="312" name="Google Shape;312;p50"/>
          <p:cNvSpPr txBox="1"/>
          <p:nvPr/>
        </p:nvSpPr>
        <p:spPr>
          <a:xfrm>
            <a:off x="656625" y="2048025"/>
            <a:ext cx="81159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Lo podemos incluir en el head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Lo podemos incluir al final del body (si el tamaño es grande, usar esta opción)</a:t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189225"/>
            <a:ext cx="75819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 - EVENTOS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930975"/>
            <a:ext cx="7965000" cy="2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EN HTML - EVENTOS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540575"/>
            <a:ext cx="63436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PRÁCTICA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body" idx="1"/>
          </p:nvPr>
        </p:nvSpPr>
        <p:spPr>
          <a:xfrm>
            <a:off x="819150" y="1094575"/>
            <a:ext cx="75057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el siguiente código HTML con JavaScript definir una variable del tipo cadena cuyo contenido sea “Hola Mundo”.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presiona el botón “Mostrar mensaje”, hacer que se muestre el contenido de la variable por consola.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339" name="Google Shape;3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3781450"/>
            <a:ext cx="1584693" cy="1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3781450"/>
            <a:ext cx="1584693" cy="1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es JavaScript?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de programación que se utiliza principalmente para crear páginas web dinámicas.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 interactuar con el navegador (abrir ventanas, ir adelantes o atrás en el histórico...) y también con los elementos de nuestra página web (verificar formularios, añadir/eliminar contenido...)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1584693" cy="1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poco de historia...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a principio de los 90, cuando las aplicaciones web eran cada vez más complejas y la velocidad de navegación muy baja.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así la necesidad de un lenguaje de programación que se ejecutara en el navegador del usuario (del lado del cliente).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Así, si el usuario no rellenaba correctamente un formulario, no se le hacía esperar mucho tiempo hasta que el servidor volviera a mostrar el formulario indicando los errores existentes.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poco de historia...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25" y="1992059"/>
            <a:ext cx="8533299" cy="284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básicas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ser un lenguaje de programación interpretado se pueden probar los programas que hagamos con el navegador sin necesidad de procesos intermedios.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orientado a objetos.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 entre mayúsculas y minúsculas (case </a:t>
            </a:r>
            <a:r>
              <a:rPr lang="es-419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sensitive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básicas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puede:</a:t>
            </a:r>
            <a:endParaRPr sz="14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todos los elementos HTML de la página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todos los atributos HTML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todos los estilos CSS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Remover elementos y atributos HTML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 nuevos elementos y atributos HTML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Reaccionar a todos los eventos disponibles en esa página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eventos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2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Sintaxis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COMENTARIOS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- Introducción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616775"/>
            <a:ext cx="56959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UT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388</Words>
  <Application>Microsoft Office PowerPoint</Application>
  <PresentationFormat>Presentación en pantalla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Arial</vt:lpstr>
      <vt:lpstr>Open Sans</vt:lpstr>
      <vt:lpstr>Template UTN</vt:lpstr>
      <vt:lpstr>Lo que vamos a ver hoy!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Sintaxis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JavaScript - Introducción</vt:lpstr>
      <vt:lpstr>PRÁCTICA</vt:lpstr>
      <vt:lpstr>JavaScript - 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Guido Varela Coletta</dc:creator>
  <cp:lastModifiedBy>Guido Santiago Varela Coletta</cp:lastModifiedBy>
  <cp:revision>10</cp:revision>
  <dcterms:modified xsi:type="dcterms:W3CDTF">2021-06-23T18:50:57Z</dcterms:modified>
</cp:coreProperties>
</file>