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306" r:id="rId4"/>
    <p:sldId id="307" r:id="rId5"/>
    <p:sldId id="282" r:id="rId6"/>
    <p:sldId id="309" r:id="rId7"/>
    <p:sldId id="310" r:id="rId8"/>
    <p:sldId id="308" r:id="rId9"/>
    <p:sldId id="311" r:id="rId10"/>
    <p:sldId id="313" r:id="rId11"/>
    <p:sldId id="312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4" d="100"/>
          <a:sy n="64" d="100"/>
        </p:scale>
        <p:origin x="12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equelize.org/master/index.html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716" y="2204864"/>
            <a:ext cx="3421625" cy="2096047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2A5A6A9-590D-46BF-B58C-509A7964FD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64" y="1898427"/>
            <a:ext cx="2708920" cy="27089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417277-64DB-4569-8E57-FF94AB7B327C}"/>
              </a:ext>
            </a:extLst>
          </p:cNvPr>
          <p:cNvSpPr txBox="1"/>
          <p:nvPr/>
        </p:nvSpPr>
        <p:spPr>
          <a:xfrm>
            <a:off x="4813304" y="2564904"/>
            <a:ext cx="1080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+</a:t>
            </a:r>
            <a:endParaRPr lang="es-MX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Consultas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427984" y="1132502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node pruebahttp.js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E08171-80A4-41DD-9018-CA2C5D1A7F32}"/>
              </a:ext>
            </a:extLst>
          </p:cNvPr>
          <p:cNvSpPr txBox="1"/>
          <p:nvPr/>
        </p:nvSpPr>
        <p:spPr>
          <a:xfrm>
            <a:off x="755576" y="1501834"/>
            <a:ext cx="684076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User.findAll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'Alejandro'</a:t>
            </a: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12DE42-CDAC-41F4-9998-9BAD6D9C84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9" y="117514"/>
            <a:ext cx="743937" cy="74393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AFB39-8D47-48AE-A081-180872D61A81}"/>
              </a:ext>
            </a:extLst>
          </p:cNvPr>
          <p:cNvSpPr txBox="1"/>
          <p:nvPr/>
        </p:nvSpPr>
        <p:spPr>
          <a:xfrm>
            <a:off x="755576" y="4061522"/>
            <a:ext cx="720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user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'Alejandro'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F5CDA7-9972-42BC-9C54-30F6C05960AA}"/>
              </a:ext>
            </a:extLst>
          </p:cNvPr>
          <p:cNvSpPr txBox="1"/>
          <p:nvPr/>
        </p:nvSpPr>
        <p:spPr>
          <a:xfrm>
            <a:off x="653168" y="341519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  <a:cs typeface="Courier New" panose="02070309020205020404" pitchFamily="49" charset="0"/>
              </a:rPr>
              <a:t>La consulta que realiza es:</a:t>
            </a:r>
          </a:p>
          <a:p>
            <a:endParaRPr lang="es-MX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8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Consultas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427984" y="1132502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node pruebahttp.js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12DE42-CDAC-41F4-9998-9BAD6D9C84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9" y="117514"/>
            <a:ext cx="743937" cy="74393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9F5CDA7-9972-42BC-9C54-30F6C05960AA}"/>
              </a:ext>
            </a:extLst>
          </p:cNvPr>
          <p:cNvSpPr txBox="1"/>
          <p:nvPr/>
        </p:nvSpPr>
        <p:spPr>
          <a:xfrm>
            <a:off x="638587" y="2703181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latin typeface="+mj-lt"/>
                <a:cs typeface="Courier New" panose="02070309020205020404" pitchFamily="49" charset="0"/>
              </a:rPr>
              <a:t>Documentación</a:t>
            </a:r>
            <a:endParaRPr lang="es-MX" sz="3000" b="1" dirty="0">
              <a:latin typeface="+mj-lt"/>
              <a:cs typeface="Courier New" panose="02070309020205020404" pitchFamily="49" charset="0"/>
              <a:hlinkClick r:id="rId5"/>
            </a:endParaRPr>
          </a:p>
          <a:p>
            <a:r>
              <a:rPr lang="es-MX" sz="3000" b="1" dirty="0">
                <a:latin typeface="+mj-lt"/>
                <a:cs typeface="Courier New" panose="02070309020205020404" pitchFamily="49" charset="0"/>
                <a:hlinkClick r:id="rId5"/>
              </a:rPr>
              <a:t>https://sequelize.org/master/index.html</a:t>
            </a:r>
            <a:r>
              <a:rPr lang="es-MX" sz="3000" b="1" dirty="0">
                <a:latin typeface="+mj-lt"/>
                <a:cs typeface="Courier New" panose="02070309020205020404" pitchFamily="49" charset="0"/>
              </a:rPr>
              <a:t> </a:t>
            </a:r>
            <a:endParaRPr lang="es-MX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51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MySQL</a:t>
            </a:r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1115616" y="960202"/>
            <a:ext cx="6671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ORM (</a:t>
            </a:r>
            <a:r>
              <a:rPr lang="es-MX" sz="2400" dirty="0" err="1"/>
              <a:t>Object-Relational</a:t>
            </a:r>
            <a:r>
              <a:rPr lang="es-MX" sz="2400" dirty="0"/>
              <a:t> </a:t>
            </a:r>
            <a:r>
              <a:rPr lang="es-MX" sz="2400" dirty="0" err="1"/>
              <a:t>mapping</a:t>
            </a:r>
            <a:r>
              <a:rPr lang="es-MX" sz="2400" dirty="0"/>
              <a:t>) </a:t>
            </a:r>
          </a:p>
          <a:p>
            <a:r>
              <a:rPr lang="es-MX" sz="2400" dirty="0"/>
              <a:t>Permite convertir tablas de una base de datos relacional, en objetos, lo cual agiliza bastante el acceso a estos datos.</a:t>
            </a:r>
            <a:endParaRPr lang="es-AR" sz="2400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B79F121-3D7F-43D3-9A21-693C579DA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89" y="2529862"/>
            <a:ext cx="4109949" cy="39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MySQL</a:t>
            </a:r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0B8623E-A4F5-4FAD-80CC-D27426860DA7}"/>
              </a:ext>
            </a:extLst>
          </p:cNvPr>
          <p:cNvSpPr txBox="1"/>
          <p:nvPr/>
        </p:nvSpPr>
        <p:spPr>
          <a:xfrm>
            <a:off x="4446060" y="1647267"/>
            <a:ext cx="40167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/>
              <a:t>Sequelize</a:t>
            </a:r>
            <a:r>
              <a:rPr lang="es-MX" sz="2400" dirty="0"/>
              <a:t> es un ORM para </a:t>
            </a:r>
            <a:r>
              <a:rPr lang="es-MX" sz="2400" dirty="0" err="1"/>
              <a:t>Nodejs</a:t>
            </a:r>
            <a:r>
              <a:rPr lang="es-MX" sz="2400" dirty="0"/>
              <a:t> que nos permite manipular varias bases de datos SQL de una manera sencilla.</a:t>
            </a:r>
          </a:p>
          <a:p>
            <a:br>
              <a:rPr lang="es-MX" sz="2400" dirty="0"/>
            </a:br>
            <a:r>
              <a:rPr lang="es-MX" sz="2400" dirty="0"/>
              <a:t>Opera con diferentes tipos: </a:t>
            </a:r>
            <a:r>
              <a:rPr lang="es-MX" sz="2400" dirty="0" err="1"/>
              <a:t>mysql</a:t>
            </a:r>
            <a:r>
              <a:rPr lang="es-MX" sz="2400" dirty="0"/>
              <a:t>, </a:t>
            </a:r>
            <a:r>
              <a:rPr lang="es-MX" sz="2400" dirty="0" err="1"/>
              <a:t>sqlite</a:t>
            </a:r>
            <a:r>
              <a:rPr lang="es-MX" sz="2400" dirty="0"/>
              <a:t>, </a:t>
            </a:r>
            <a:r>
              <a:rPr lang="es-MX" sz="2400" dirty="0" err="1"/>
              <a:t>postgres</a:t>
            </a:r>
            <a:r>
              <a:rPr lang="es-MX" sz="2400" dirty="0"/>
              <a:t>, </a:t>
            </a:r>
            <a:r>
              <a:rPr lang="es-MX" sz="2400" dirty="0" err="1"/>
              <a:t>mssql</a:t>
            </a:r>
            <a:r>
              <a:rPr lang="es-MX" sz="2400" dirty="0"/>
              <a:t>.</a:t>
            </a:r>
            <a:endParaRPr lang="es-AR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0F1F23-DCBF-4954-B8D2-F163A88E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1583460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1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Instalación NPM</a:t>
            </a:r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427984" y="1132502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node pruebahttp.js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E08171-80A4-41DD-9018-CA2C5D1A7F32}"/>
              </a:ext>
            </a:extLst>
          </p:cNvPr>
          <p:cNvSpPr txBox="1"/>
          <p:nvPr/>
        </p:nvSpPr>
        <p:spPr>
          <a:xfrm>
            <a:off x="755576" y="1501834"/>
            <a:ext cx="684076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Instalar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 base de datos a utilizar: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pg-hstore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mysql2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sqlite3</a:t>
            </a:r>
          </a:p>
          <a:p>
            <a:endParaRPr lang="es-MX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tedious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MSSQL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7EF156-79E5-4F25-8346-526E341C9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9" y="117514"/>
            <a:ext cx="743937" cy="7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9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Conexión a MySQL</a:t>
            </a:r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427984" y="1132502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node pruebahttp.js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E08171-80A4-41DD-9018-CA2C5D1A7F32}"/>
              </a:ext>
            </a:extLst>
          </p:cNvPr>
          <p:cNvSpPr txBox="1"/>
          <p:nvPr/>
        </p:nvSpPr>
        <p:spPr>
          <a:xfrm>
            <a:off x="755576" y="1501834"/>
            <a:ext cx="684076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host: 'localhost',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dialect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MX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'|'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'|'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'|'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F88063-B7C9-48F7-80B8-DECBA8CDF7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9" y="117514"/>
            <a:ext cx="743937" cy="7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Generación de un </a:t>
            </a:r>
            <a:r>
              <a:rPr lang="es-AR" sz="2400" b="1" dirty="0" err="1"/>
              <a:t>model</a:t>
            </a:r>
            <a:endParaRPr lang="es-AR" sz="2400" b="1" dirty="0"/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427984" y="1132502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node pruebahttp.js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12DE42-CDAC-41F4-9998-9BAD6D9C84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9" y="117514"/>
            <a:ext cx="743937" cy="743937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0CE6DB3-6983-4F7D-84F3-3DCC8208D3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" b="7681"/>
          <a:stretch/>
        </p:blipFill>
        <p:spPr>
          <a:xfrm>
            <a:off x="500800" y="1460902"/>
            <a:ext cx="8142400" cy="41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Generación de un </a:t>
            </a:r>
            <a:r>
              <a:rPr lang="es-AR" sz="2400" b="1" dirty="0" err="1"/>
              <a:t>model</a:t>
            </a:r>
            <a:endParaRPr lang="es-AR" sz="2400" b="1" dirty="0"/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427984" y="1132502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node pruebahttp.js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E08171-80A4-41DD-9018-CA2C5D1A7F32}"/>
              </a:ext>
            </a:extLst>
          </p:cNvPr>
          <p:cNvSpPr txBox="1"/>
          <p:nvPr/>
        </p:nvSpPr>
        <p:spPr>
          <a:xfrm>
            <a:off x="755576" y="1501834"/>
            <a:ext cx="684076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id: {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Sequelize.SMALLINT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true},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Sequelize.STRING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Sequelize.STRING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email: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Sequelize.STRING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Sequelize.STRING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12DE42-CDAC-41F4-9998-9BAD6D9C84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9" y="117514"/>
            <a:ext cx="743937" cy="7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8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Probar la conexión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427984" y="1132502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node pruebahttp.js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E08171-80A4-41DD-9018-CA2C5D1A7F32}"/>
              </a:ext>
            </a:extLst>
          </p:cNvPr>
          <p:cNvSpPr txBox="1"/>
          <p:nvPr/>
        </p:nvSpPr>
        <p:spPr>
          <a:xfrm>
            <a:off x="755576" y="1501834"/>
            <a:ext cx="684076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</a:t>
            </a:r>
            <a:r>
              <a:rPr lang="es-MX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authenticate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console.log('Conectado')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.catch(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console.log('No se conecto')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12DE42-CDAC-41F4-9998-9BAD6D9C84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9" y="117514"/>
            <a:ext cx="743937" cy="7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1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293290"/>
            <a:ext cx="1547664" cy="56471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Consultas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427984" y="1132502"/>
            <a:ext cx="3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node pruebahttp.js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E08171-80A4-41DD-9018-CA2C5D1A7F32}"/>
              </a:ext>
            </a:extLst>
          </p:cNvPr>
          <p:cNvSpPr txBox="1"/>
          <p:nvPr/>
        </p:nvSpPr>
        <p:spPr>
          <a:xfrm>
            <a:off x="755576" y="1501834"/>
            <a:ext cx="684076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Model.findAll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['bar', 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es-MX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qux</a:t>
            </a:r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s-MX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12DE42-CDAC-41F4-9998-9BAD6D9C84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9" y="117514"/>
            <a:ext cx="743937" cy="74393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AFB39-8D47-48AE-A081-180872D61A81}"/>
              </a:ext>
            </a:extLst>
          </p:cNvPr>
          <p:cNvSpPr txBox="1"/>
          <p:nvPr/>
        </p:nvSpPr>
        <p:spPr>
          <a:xfrm>
            <a:off x="755576" y="4061522"/>
            <a:ext cx="68407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, bar AS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qux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FROM ...</a:t>
            </a:r>
          </a:p>
          <a:p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F5CDA7-9972-42BC-9C54-30F6C05960AA}"/>
              </a:ext>
            </a:extLst>
          </p:cNvPr>
          <p:cNvSpPr txBox="1"/>
          <p:nvPr/>
        </p:nvSpPr>
        <p:spPr>
          <a:xfrm>
            <a:off x="653168" y="341519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+mj-lt"/>
                <a:cs typeface="Courier New" panose="02070309020205020404" pitchFamily="49" charset="0"/>
              </a:rPr>
              <a:t>La consulta que realiza es:</a:t>
            </a:r>
          </a:p>
          <a:p>
            <a:endParaRPr lang="es-MX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104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365</Words>
  <Application>Microsoft Office PowerPoint</Application>
  <PresentationFormat>Presentación en pantalla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Guido Varela Coletta</dc:creator>
  <cp:lastModifiedBy>Guido Santiago Varela Coletta</cp:lastModifiedBy>
  <cp:revision>55</cp:revision>
  <dcterms:created xsi:type="dcterms:W3CDTF">2018-08-06T17:23:24Z</dcterms:created>
  <dcterms:modified xsi:type="dcterms:W3CDTF">2020-12-16T17:28:42Z</dcterms:modified>
</cp:coreProperties>
</file>