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71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xpressjs.com/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42984"/>
            <a:ext cx="6242757" cy="3824239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90858" y="1607606"/>
            <a:ext cx="7848036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-&gt; directorio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 -&gt; directorio en columnas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	-&gt;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(ingresar a una carpeta)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cd.. 	-&gt; subir un nivel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 	-&gt; cambiar a otra unidad de disco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-&gt; limpiar la consola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crear un directorio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	-&gt; eliminar directorio</a:t>
            </a:r>
          </a:p>
          <a:p>
            <a:endParaRPr lang="es-MX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doc.js -&gt; para que lo ejecute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es-MX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2000" b="1" dirty="0">
              <a:solidFill>
                <a:schemeClr val="bg1"/>
              </a:solidFill>
              <a:latin typeface="Courier New" panose="02070309020205020404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Dependencias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78592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 c://directorio/sitio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8662" y="3000372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-v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28662" y="3714752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save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(nombre de la librería)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 flipV="1">
            <a:off x="5500694" y="3929068"/>
            <a:ext cx="928694" cy="139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715140" y="378619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Jquery</a:t>
            </a:r>
            <a:r>
              <a:rPr lang="es-AR" dirty="0"/>
              <a:t>, </a:t>
            </a:r>
            <a:r>
              <a:rPr lang="es-AR" dirty="0" err="1"/>
              <a:t>bootstrap</a:t>
            </a:r>
            <a:r>
              <a:rPr lang="es-AR" dirty="0"/>
              <a:t>, </a:t>
            </a:r>
            <a:r>
              <a:rPr lang="es-AR" dirty="0" err="1"/>
              <a:t>gulp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 </a:t>
            </a:r>
            <a:r>
              <a:rPr lang="es-AR" dirty="0" err="1"/>
              <a:t>etc</a:t>
            </a:r>
            <a:r>
              <a:rPr lang="es-AR" dirty="0"/>
              <a:t> </a:t>
            </a:r>
            <a:r>
              <a:rPr lang="es-AR" dirty="0" err="1"/>
              <a:t>etc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928662" y="4714885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(nombre de la librería)</a:t>
            </a:r>
          </a:p>
          <a:p>
            <a:r>
              <a:rPr lang="es-AR" sz="2000" dirty="0"/>
              <a:t>Instala la librería pero solo temporalmente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Web Server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400050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save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42910" y="85723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/>
              <a:t>ExpressJS</a:t>
            </a:r>
            <a:endParaRPr lang="es-AR" sz="2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928662" y="242886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+mj-lt"/>
                <a:cs typeface="Courier New" pitchFamily="49" charset="0"/>
                <a:hlinkClick r:id="rId4"/>
              </a:rPr>
              <a:t>http://expressjs.com/es/</a:t>
            </a:r>
            <a:r>
              <a:rPr lang="es-AR" sz="2400" b="1" dirty="0">
                <a:latin typeface="+mj-lt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Web Server </a:t>
            </a:r>
            <a:r>
              <a:rPr lang="es-AR" sz="2400" b="1" dirty="0" err="1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Courier New" pitchFamily="49" charset="0"/>
                <a:cs typeface="Courier New" pitchFamily="49" charset="0"/>
              </a:rPr>
              <a:t>/sitio&gt;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dirty="0"/>
              <a:t>En el directorio, creamos un archivo denominado 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express1.js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928662" y="2500306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require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s-A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express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s-AR" dirty="0">
              <a:latin typeface="Courier New" pitchFamily="49" charset="0"/>
              <a:cs typeface="Courier New" pitchFamily="49" charset="0"/>
            </a:endParaRPr>
          </a:p>
          <a:p>
            <a:r>
              <a:rPr lang="es-AR" dirty="0">
                <a:latin typeface="Courier New" pitchFamily="49" charset="0"/>
                <a:cs typeface="Courier New" pitchFamily="49" charset="0"/>
              </a:rPr>
              <a:t>app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.get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req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, res) {</a:t>
            </a:r>
          </a:p>
          <a:p>
            <a:r>
              <a:rPr lang="es-A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>
                <a:latin typeface="Courier New" pitchFamily="49" charset="0"/>
                <a:cs typeface="Courier New" pitchFamily="49" charset="0"/>
              </a:rPr>
              <a:t>res.</a:t>
            </a:r>
            <a:r>
              <a:rPr lang="es-A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'Hola Mundo!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'); });</a:t>
            </a:r>
          </a:p>
          <a:p>
            <a:r>
              <a:rPr lang="es-AR" dirty="0" err="1">
                <a:latin typeface="Courier New" pitchFamily="49" charset="0"/>
                <a:cs typeface="Courier New" pitchFamily="49" charset="0"/>
              </a:rPr>
              <a:t>app.</a:t>
            </a:r>
            <a:r>
              <a:rPr lang="es-A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listen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(3000,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 () { </a:t>
            </a:r>
          </a:p>
          <a:p>
            <a:r>
              <a:rPr lang="es-AR" dirty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es-A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A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'Estamos leyendo desde el puerto 3000 del </a:t>
            </a:r>
            <a:r>
              <a:rPr lang="es-AR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s-A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'); 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Web Server </a:t>
            </a:r>
            <a:r>
              <a:rPr lang="es-AR" sz="2400" b="1" dirty="0" err="1"/>
              <a:t>ExpressJS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28662" y="1285860"/>
            <a:ext cx="71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La aplicación inicia un servidor y escucha las conexiones en el puerto 3000. </a:t>
            </a:r>
          </a:p>
          <a:p>
            <a:r>
              <a:rPr lang="es-AR" sz="2000" dirty="0"/>
              <a:t>La aplicación responde con “Hola Mundo!” para las solicitudes al URL raíz (/) o a la </a:t>
            </a:r>
            <a:r>
              <a:rPr lang="es-AR" sz="2000" i="1" dirty="0"/>
              <a:t>ruta</a:t>
            </a:r>
            <a:r>
              <a:rPr lang="es-AR" sz="2000" dirty="0"/>
              <a:t> raíz.</a:t>
            </a:r>
          </a:p>
          <a:p>
            <a:r>
              <a:rPr lang="es-AR" sz="2000" dirty="0"/>
              <a:t>Para cada vía de acceso diferente, responderá con un error </a:t>
            </a:r>
            <a:r>
              <a:rPr lang="es-AR" sz="2000" b="1" dirty="0"/>
              <a:t>404 </a:t>
            </a:r>
            <a:r>
              <a:rPr lang="es-AR" sz="2000" b="1" dirty="0" err="1"/>
              <a:t>Not</a:t>
            </a:r>
            <a:r>
              <a:rPr lang="es-AR" sz="2000" b="1" dirty="0"/>
              <a:t> </a:t>
            </a:r>
            <a:r>
              <a:rPr lang="es-AR" sz="2000" b="1" dirty="0" err="1"/>
              <a:t>Found</a:t>
            </a:r>
            <a:r>
              <a:rPr lang="es-AR" sz="2000" dirty="0"/>
              <a:t>.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00100" y="371475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Courier New" pitchFamily="49" charset="0"/>
                <a:cs typeface="Courier New" pitchFamily="49" charset="0"/>
                <a:hlinkClick r:id="rId4"/>
              </a:rPr>
              <a:t>http://localhost:3000/</a:t>
            </a:r>
            <a:r>
              <a:rPr lang="es-AR" sz="24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928662" y="235743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hlinkClick r:id="rId4"/>
              </a:rPr>
              <a:t>https://nodejs.org/es/</a:t>
            </a:r>
            <a:r>
              <a:rPr lang="es-AR" sz="2800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28662" y="3214686"/>
            <a:ext cx="700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800" dirty="0"/>
              <a:t> Entorno de ejecución para </a:t>
            </a:r>
            <a:r>
              <a:rPr lang="es-AR" sz="2800" dirty="0" err="1"/>
              <a:t>JavaScript</a:t>
            </a:r>
            <a:r>
              <a:rPr lang="es-AR" sz="28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/>
              <a:t> </a:t>
            </a:r>
            <a:r>
              <a:rPr lang="es-AR" sz="2800" dirty="0" err="1"/>
              <a:t>Constriudo</a:t>
            </a:r>
            <a:r>
              <a:rPr lang="es-AR" sz="2800" dirty="0"/>
              <a:t> con V8 de </a:t>
            </a:r>
            <a:r>
              <a:rPr lang="es-AR" sz="2800" dirty="0" err="1"/>
              <a:t>Chrome</a:t>
            </a:r>
            <a:r>
              <a:rPr lang="es-AR" sz="2800" dirty="0"/>
              <a:t> (JS </a:t>
            </a:r>
            <a:r>
              <a:rPr lang="es-AR" sz="2800" dirty="0" err="1"/>
              <a:t>Engine</a:t>
            </a:r>
            <a:r>
              <a:rPr lang="es-AR" sz="2800" dirty="0"/>
              <a:t>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71472" y="2428868"/>
            <a:ext cx="8143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Fue concebido como un entorno de ejecución de </a:t>
            </a:r>
            <a:r>
              <a:rPr lang="es-AR" sz="2800" dirty="0" err="1"/>
              <a:t>JavaScript</a:t>
            </a:r>
            <a:r>
              <a:rPr lang="es-AR" sz="2800" dirty="0"/>
              <a:t> orientado a eventos </a:t>
            </a:r>
            <a:r>
              <a:rPr lang="es-AR" sz="2800" b="1" dirty="0"/>
              <a:t>asíncronos y está diseñado para construir aplicaciones en red escalables.</a:t>
            </a:r>
          </a:p>
          <a:p>
            <a:r>
              <a:rPr lang="es-AR" sz="2800" b="1" dirty="0"/>
              <a:t> </a:t>
            </a:r>
          </a:p>
          <a:p>
            <a:r>
              <a:rPr lang="es-AR" sz="2800" dirty="0"/>
              <a:t>Permite la creación de sitios y aplicaciones web construidos enteramente usando </a:t>
            </a:r>
            <a:r>
              <a:rPr lang="es-AR" sz="2800" dirty="0" err="1"/>
              <a:t>JavaScript</a:t>
            </a:r>
            <a:r>
              <a:rPr lang="es-AR" sz="2800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Instalación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00174"/>
            <a:ext cx="6838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1428728" y="4214818"/>
            <a:ext cx="314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LTS (Long </a:t>
            </a:r>
            <a:r>
              <a:rPr lang="es-AR" sz="2000" dirty="0" err="1"/>
              <a:t>Term</a:t>
            </a:r>
            <a:r>
              <a:rPr lang="es-AR" sz="2000" dirty="0"/>
              <a:t> </a:t>
            </a:r>
            <a:r>
              <a:rPr lang="es-AR" sz="2000" dirty="0" err="1"/>
              <a:t>Service</a:t>
            </a:r>
            <a:r>
              <a:rPr lang="es-AR" sz="2000" dirty="0"/>
              <a:t>) va a recibir actualizaciones y parches de seguridad durante mucho más tiempo.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214942" y="4203290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“Actual” : es la que incluye las últimas modificaciones. 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rot="5400000" flipH="1" flipV="1">
            <a:off x="2357422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5715008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E7B36A0-CF05-406D-8EB4-7B38DD5A0811}"/>
              </a:ext>
            </a:extLst>
          </p:cNvPr>
          <p:cNvSpPr/>
          <p:nvPr/>
        </p:nvSpPr>
        <p:spPr>
          <a:xfrm>
            <a:off x="2051720" y="2348880"/>
            <a:ext cx="1080120" cy="288032"/>
          </a:xfrm>
          <a:prstGeom prst="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30F276-73A4-4749-82AA-7CB0FB622ABE}"/>
              </a:ext>
            </a:extLst>
          </p:cNvPr>
          <p:cNvSpPr/>
          <p:nvPr/>
        </p:nvSpPr>
        <p:spPr>
          <a:xfrm>
            <a:off x="5062722" y="2284845"/>
            <a:ext cx="1080120" cy="288032"/>
          </a:xfrm>
          <a:prstGeom prst="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Instalación 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8363" y="1509713"/>
            <a:ext cx="48672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14348" y="128586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Courier New" pitchFamily="49" charset="0"/>
                <a:cs typeface="Courier New" pitchFamily="49" charset="0"/>
              </a:rPr>
              <a:t>a)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(WIN)   /   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Terminal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(OSX/LINUX)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14348" y="20002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Courier New" pitchFamily="49" charset="0"/>
                <a:cs typeface="Courier New" pitchFamily="49" charset="0"/>
              </a:rPr>
              <a:t>b)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NodeJS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Command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Prompt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1000100" y="2571744"/>
            <a:ext cx="478634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/>
              <a:t>Package</a:t>
            </a:r>
            <a:r>
              <a:rPr lang="es-AR" sz="2400" b="1" dirty="0"/>
              <a:t> Manager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5122" name="Picture 2" descr="C:\Users\acer aspire\Desktop\Node\np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357298"/>
            <a:ext cx="3429000" cy="13335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 l="27489" t="30469" r="35725" b="26562"/>
          <a:stretch>
            <a:fillRect/>
          </a:stretch>
        </p:blipFill>
        <p:spPr bwMode="auto">
          <a:xfrm>
            <a:off x="4357686" y="1357298"/>
            <a:ext cx="4429156" cy="290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4286248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s-A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/>
              <a:t>(para iniciar NPM)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Datos del Proyecto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1142976" y="1857364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s-A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es-AR" b="1" dirty="0">
              <a:latin typeface="Courier New" pitchFamily="49" charset="0"/>
              <a:cs typeface="Courier New" pitchFamily="49" charset="0"/>
            </a:endParaRPr>
          </a:p>
          <a:p>
            <a:endParaRPr lang="es-AR" dirty="0"/>
          </a:p>
          <a:p>
            <a:r>
              <a:rPr lang="es-AR" dirty="0"/>
              <a:t>El script nos hará una serie de preguntas básicas sobre nuestros proyecto. Podemos contestar todas apretando la tecla ENTER o llenar los datos que creamos necesarios. </a:t>
            </a:r>
            <a:endParaRPr lang="es-AR" b="1" dirty="0"/>
          </a:p>
        </p:txBody>
      </p:sp>
      <p:pic>
        <p:nvPicPr>
          <p:cNvPr id="6146" name="Picture 2" descr="C:\Users\acer aspire\Desktop\Node\25_-_JSON_File_Outline-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714620"/>
            <a:ext cx="2060595" cy="2664204"/>
          </a:xfrm>
          <a:prstGeom prst="rect">
            <a:avLst/>
          </a:prstGeom>
          <a:noFill/>
        </p:spPr>
      </p:pic>
      <p:cxnSp>
        <p:nvCxnSpPr>
          <p:cNvPr id="12" name="11 Conector recto de flecha"/>
          <p:cNvCxnSpPr/>
          <p:nvPr/>
        </p:nvCxnSpPr>
        <p:spPr>
          <a:xfrm>
            <a:off x="4500562" y="328612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357818" y="221455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err="1"/>
              <a:t>package.json</a:t>
            </a:r>
            <a:endParaRPr lang="es-AR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857224" y="2000240"/>
            <a:ext cx="371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Como en MS/DOS, debemos ubicar el directorio del sitio o aplicación para operar con NODE</a:t>
            </a:r>
          </a:p>
          <a:p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 / 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cd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..</a:t>
            </a:r>
          </a:p>
          <a:p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dir</a:t>
            </a:r>
            <a:endParaRPr lang="es-A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4643438" y="1928802"/>
            <a:ext cx="380732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7164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443</Words>
  <Application>Microsoft Office PowerPoint</Application>
  <PresentationFormat>Presentación en pantalla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Guido Varela Coletta</dc:creator>
  <cp:lastModifiedBy>Guido Santiago Varela Coletta</cp:lastModifiedBy>
  <cp:revision>8</cp:revision>
  <dcterms:created xsi:type="dcterms:W3CDTF">2018-08-06T17:23:24Z</dcterms:created>
  <dcterms:modified xsi:type="dcterms:W3CDTF">2021-07-14T16:44:22Z</dcterms:modified>
</cp:coreProperties>
</file>