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5" d="100"/>
          <a:sy n="75" d="100"/>
        </p:scale>
        <p:origin x="1782" y="-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70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2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45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17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54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58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17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98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72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19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3B4D-EABC-4416-A125-3BFAE0D21E4E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E07AC-C1CA-4011-A4B0-B200B8CC9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211015"/>
            <a:ext cx="5829300" cy="5577362"/>
          </a:xfrm>
        </p:spPr>
        <p:txBody>
          <a:bodyPr>
            <a:noAutofit/>
          </a:bodyPr>
          <a:lstStyle/>
          <a:p>
            <a:pPr algn="l"/>
            <a:r>
              <a:rPr lang="pt-BR" sz="1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Planned</a:t>
            </a: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[0|30-30] Fazer pesquisa sobre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Tomcat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[3|20-10] Extrair comandos SQL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Ireport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[6|30-20] Criar modelos de HTML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[1|50-30] Criar Driver de conexão com o BD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[4|30-10] Definir sintaxe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Specifier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[0|40-40] Criar aplicação Java rodando no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tomcat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[0|0-0] Documentar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Parametros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[2|30-10]Criar página web para emitir parâmetros de geração de relatório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[10|20-30] Criar projeto Java Web no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Intellij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[1|30-30] Criar diagrama de processo de geração de relatório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[0|0-0] Criar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parser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Specifier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[0|0-0] Documentar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Parametros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30/04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[0|0-0] Criar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parser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Specifier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24/04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[0|30-30] Fazer pesquisa sobre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Tomcat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01/05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[3|20-10] Extrair comandos SQL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Ireport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24/04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[6|30-20] Criar modelos de HTML –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24/04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[4|30-10] Definir sintaxe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Specifier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24/04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[0|40-40] Criar aplicação Java rodando no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tomcat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25/04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Não completados: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[2|30-10]Criar página web para emitir parâmetros de geração de relatório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[1|50-30] Criar Driver de conexão com o BD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Accepted</a:t>
            </a: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[10|20-30] Criar projeto Java Web no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Intellij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24/04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[1|30-30] Criar diagrama de processo de geração de relatório –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30/04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7A3D249-5822-488F-BFF1-437F3912E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6096000"/>
            <a:ext cx="5695950" cy="32956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2269DAE-4F93-41D8-88AD-BB4A4FB81217}"/>
              </a:ext>
            </a:extLst>
          </p:cNvPr>
          <p:cNvSpPr txBox="1"/>
          <p:nvPr/>
        </p:nvSpPr>
        <p:spPr>
          <a:xfrm>
            <a:off x="735623" y="9357946"/>
            <a:ext cx="538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https://docs.google.com/spreadsheets/d/1jq9FMdEy9iObWJMaOSadWWRLAwvZRTI0ZHahX6yTbuM/edit?usp=sharing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2726719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Planned: [0|30-30] Fazer pesquisa sobre o Tomcat [3|20-10] Extrair comandos SQL do Ireport [6|30-20] Criar modelos de HTML [1|50-30] Criar Driver de conexão com o BD [4|30-10] Definir sintaxe do Replacement Specifier [0|40-40] Criar aplicação Java rodando no tomcat [0|0-0] Documentar Parametros [2|30-10]Criar página web para emitir parâmetros de geração de relatório [10|20-30] Criar projeto Java Web no Intellij [1|30-30] Criar diagrama de processo de geração de relatório [0|0-0] Criar parser para Replacement Specifier  Rejected: [0|0-0] Documentar Parametros – 30/04 [0|0-0] Criar parser para Replacement Specifier – 24/04  Done: [0|30-30] Fazer pesquisa sobre o Tomcat – 01/05 [3|20-10] Extrair comandos SQL do Ireport – 24/04 [6|30-20] Criar modelos de HTML – 24/04 [4|30-10] Definir sintaxe do Replacement Specifier – 24/04 [0|40-40] Criar aplicação Java rodando no tomcat – 25/04  Não completados: [2|30-10]Criar página web para emitir parâmetros de geração de relatório [1|50-30] Criar Driver de conexão com o BD  Accepted: [10|20-30] Criar projeto Java Web no Intellij – 24/04 [1|30-30] Criar diagrama de processo de geração de relatório – 30/04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Planned: [0|30-30] Fazer pesquisa sobre o Tomcat [3|20-10] Extrair comandos SQL do Ireport [6|30-20] Criar modelos de HTML [1|50-30] Criar Driver de conexão com o BD [4|30-10] Definir sintaxe do Replacement Specifier [0|40-40] Criar aplicação Java rodando no tomcat [0|0-0] Documentar Parametros [2|30-10]Criar página web para emitir parâmetros de geração de relatório [10|20-30] Criar projeto Java Web no Intellij [1|30-30] Criar diagrama de processo de geração de relatório [0|0-0] Criar parser para Replacement Specifier  Rejected: [0|0-0] Documentar Parametros – 30/04 [0|0-0] Criar parser para Replacement Specifier – 24/04  Done: [0|30-30] Fazer pesquisa sobre o Tomcat – 01/05 [3|20-10] Extrair comandos SQL do Ireport – 24/04 [6|30-20] Criar modelos de HTML – 24/04 [4|30-10] Definir sintaxe do Replacement Specifier – 24/04 [0|40-40] Criar aplicação Java rodando no tomcat – 25/04  Não completados: [2|30-10]Criar página web para emitir parâmetros de geração de relatório [1|50-30] Criar Driver de conexão com o BD  Accepted: [10|20-30] Criar projeto Java Web no Intellij – 24/04 [1|30-30] Criar diagrama de processo de geração de relatório – 30/04</dc:title>
  <dc:creator>Caio Rodrigues Dias de Jesus</dc:creator>
  <cp:lastModifiedBy>Caio Rodrigues Dias de Jesus</cp:lastModifiedBy>
  <cp:revision>3</cp:revision>
  <dcterms:created xsi:type="dcterms:W3CDTF">2018-05-13T23:59:08Z</dcterms:created>
  <dcterms:modified xsi:type="dcterms:W3CDTF">2018-05-14T00:48:12Z</dcterms:modified>
</cp:coreProperties>
</file>