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1" d="100"/>
          <a:sy n="91" d="100"/>
        </p:scale>
        <p:origin x="1446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9804"/>
            <a:ext cx="5829300" cy="2596209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0F6DB-0DDE-4F1B-B6D1-AB1D5DEE0EC7}"/>
              </a:ext>
            </a:extLst>
          </p:cNvPr>
          <p:cNvSpPr txBox="1"/>
          <p:nvPr/>
        </p:nvSpPr>
        <p:spPr>
          <a:xfrm>
            <a:off x="611981" y="8908697"/>
            <a:ext cx="563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Ultima sprint “morta”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do grupo.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4D270B-B5BB-45AE-B32A-3D4DDCD1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" y="3614408"/>
            <a:ext cx="5534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[0|30-0]Criar exemplo de modelo HTML e substituir com parâmetros reais [0|50-50]Criar documentação de casos de uso  Done:   Não completados: [0|30-0]Criar exemplo de modelo HTML e substituir com parâmetros reais [0|50-50]Criar documentação de casos de uso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</cp:lastModifiedBy>
  <cp:revision>14</cp:revision>
  <dcterms:created xsi:type="dcterms:W3CDTF">2018-05-13T23:59:08Z</dcterms:created>
  <dcterms:modified xsi:type="dcterms:W3CDTF">2018-06-27T00:37:01Z</dcterms:modified>
</cp:coreProperties>
</file>