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24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257175"/>
            <a:ext cx="5829300" cy="4342495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[7|50-0]Ativar funcionalidade de leitura e processamento do "documento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rssql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na "aplicação Java“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[2|30-40]Criar exemplo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[4|30-20]Criar exemplo de consultas SQL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[1|20-10]Reação a respeito do teste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[7|60-0]Integrar módulos de RS, SQL e DOM (Orquestrador)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[7|50-0]Ativar funcionalidade de leitura e processamento do "documento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rssql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" na "aplicação Java“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26/05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[2|30-0]Criar exemplo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27/05</a:t>
            </a:r>
            <a:b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[4|30-20]Criar exemplo de consultas SQL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24/05</a:t>
            </a:r>
            <a:b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[1|20-10]Reação a respeito do teste –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27/05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[7|60-0]Integrar módulos de RS, SQL e DOM (Orquestrador)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0F6DB-0DDE-4F1B-B6D1-AB1D5DEE0EC7}"/>
              </a:ext>
            </a:extLst>
          </p:cNvPr>
          <p:cNvSpPr txBox="1"/>
          <p:nvPr/>
        </p:nvSpPr>
        <p:spPr>
          <a:xfrm>
            <a:off x="638988" y="8764859"/>
            <a:ext cx="56340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Ao mesmo tempo que muito produtiva, por estarmos nos aproximando do final do projeto, a sprint não foi o que se esperava por problemas como a greve dos caminhoneiros, que criou dificuldades não só pra nós, mas para todos os brasileiros. Além disso, a sprint deveria conter os testes unitários, porém as pendências se mostraram mais importantes, e essa parte não foi vislumbrada.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EAB2E6-1790-4946-9EE5-9AA3FC96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600893"/>
            <a:ext cx="5657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75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[7|50-0]Ativar funcionalidade de leitura e processamento do "documento rssql" na "aplicação Java“ [2|30-40]Criar exemplo de replacement specifier [4|30-20]Criar exemplo de consultas SQL [1|20-10]Reação a respeito do teste [0|30-0]Criar exemplo de modelo HTML e substituir com parâmetros reais [7|60-0]Integrar módulos de RS, SQL e DOM (Orquestrador)  Rejected:  Done: [7|50-0]Ativar funcionalidade de leitura e processamento do "documento rssql" na "aplicação Java“ – 26/05 [2|30-0]Criar exemplo de replacement specifier – 27/05 [4|30-20]Criar exemplo de consultas SQL – 24/05 [1|20-10]Reação a respeito do teste – 27/05  Não completados: [0|30-0]Criar exemplo de modelo HTML e substituir com parâmetros reais [7|60-0]Integrar módulos de RS, SQL e DOM (Orquestrador)  Accepted: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 Rodrigues Dias de Jesus</cp:lastModifiedBy>
  <cp:revision>10</cp:revision>
  <dcterms:created xsi:type="dcterms:W3CDTF">2018-05-13T23:59:08Z</dcterms:created>
  <dcterms:modified xsi:type="dcterms:W3CDTF">2018-05-30T14:05:46Z</dcterms:modified>
</cp:coreProperties>
</file>