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12" d="100"/>
          <a:sy n="112" d="100"/>
        </p:scale>
        <p:origin x="996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239282"/>
            <a:ext cx="5829300" cy="4600512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[2|30-10]Criar página web para emitir parâmetros de geração de relatório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[3|30-10]Criar modelo ER do banco fictício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[1|20-10]Criar "consultas em SQL para popular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da "página em HTML para emitir parâmetros“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[1|50-30] Criar Driver de conexão com o BD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[3|10-20] Criar e popular banco de dados fictício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[1|30-30] Integrar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gerador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Burndown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Chart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[2|30-10]Criar página web para emitir parâmetros de geração de relatório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08/05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[3|30-10]Criar modelo ER do banco fictício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04/05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[1|20-10]Criar "consultas em SQL para popular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da "página em HTML para emitir parâmetros“–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04/05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[1|50-30] Criar Driver de conexão com o BD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04/05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[3|10-20] Criar e popular banco de dados fictício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04/05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[1|30-30] Integrar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gerador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Burndown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Chart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04/05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4C6163-6E51-440E-BFC5-02853A53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993618"/>
            <a:ext cx="56769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[2|30-10]Criar página web para emitir parâmetros de geração de relatório [3|30-10]Criar modelo ER do banco fictício [1|20-10]Criar "consultas em SQL para popular os checkbox" da "página em HTML para emitir parâmetros“ [1|50-30] Criar Driver de conexão com o BD [3|10-20] Criar e popular banco de dados fictício [1|30-30] Integrar Trello com gerador de Burndown Chart  Rejected:   Done: [2|30-10]Criar página web para emitir parâmetros de geração de relatório – 08/05 [3|30-10]Criar modelo ER do banco fictício – 04/05 [1|20-10]Criar "consultas em SQL para popular os checkbox" da "página em HTML para emitir parâmetros“– 04/05 [1|50-30] Criar Driver de conexão com o BD – 04/05 [3|10-20] Criar e popular banco de dados fictício – 04/05 [1|30-30] Integrar Trello com gerador de Burndown Chart – 04/05  Não completados:   Accepted: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 Rodrigues Dias de Jesus</cp:lastModifiedBy>
  <cp:revision>6</cp:revision>
  <dcterms:created xsi:type="dcterms:W3CDTF">2018-05-13T23:59:08Z</dcterms:created>
  <dcterms:modified xsi:type="dcterms:W3CDTF">2018-05-14T22:25:34Z</dcterms:modified>
</cp:coreProperties>
</file>