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7" d="100"/>
          <a:sy n="77" d="100"/>
        </p:scale>
        <p:origin x="17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27/05/2018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70251"/>
            <a:ext cx="5829300" cy="3409951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[7|50-0]Ativar funcionalidade de leitura e processamento do "documento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rssql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na "aplicação Java“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[2|30-0]Criar exemplo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[5|60-60]Estudar integração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iText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[5|60-60]Estudar integração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iText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– 21/05</a:t>
            </a:r>
            <a:b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[7|50-0]Ativar funcionalidade de leitura e processamento do "documento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rssql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na "aplicação Java“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[2|30-0]Criar exemplo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0F6DB-0DDE-4F1B-B6D1-AB1D5DEE0EC7}"/>
              </a:ext>
            </a:extLst>
          </p:cNvPr>
          <p:cNvSpPr txBox="1"/>
          <p:nvPr/>
        </p:nvSpPr>
        <p:spPr>
          <a:xfrm>
            <a:off x="638988" y="8764859"/>
            <a:ext cx="56340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burndown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representa realmente como tivemos dificuldades para completar as tarefas da Sprint. Muito progresso foi encontrado no que diz respeito a organização, e o projeto ficou mais claro na mente de todos os integrantes do grupo. Pode-se vê-la como uma coluna sólida para o que vem a seguir, que é a reta final do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67A070-AFA0-4F5C-BA28-12409FC0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39794"/>
            <a:ext cx="5638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[7|50-0]Ativar funcionalidade de leitura e processamento do "documento rssql" na "aplicação Java“ [2|30-0]Criar exemplo de replacement specifier [5|60-60]Estudar integração com iText  Rejected:  Done: [5|60-60]Estudar integração com iText – 21/05  Não completados: [7|50-0]Ativar funcionalidade de leitura e processamento do "documento rssql" na "aplicação Java“ [2|30-0]Criar exemplo de replacement specifier  Accepted: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 Rodrigues Dias de Jesus</cp:lastModifiedBy>
  <cp:revision>8</cp:revision>
  <dcterms:created xsi:type="dcterms:W3CDTF">2018-05-13T23:59:08Z</dcterms:created>
  <dcterms:modified xsi:type="dcterms:W3CDTF">2018-05-27T18:10:10Z</dcterms:modified>
</cp:coreProperties>
</file>