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93" d="100"/>
          <a:sy n="93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0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45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1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5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1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9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72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9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3B4D-EABC-4416-A125-3BFAE0D21E4E}" type="datetimeFigureOut">
              <a:rPr lang="pt-BR" smtClean="0"/>
              <a:t>19/06/2018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3275-B65E-44E8-85A6-70B553DB6C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E07AC-C1CA-4011-A4B0-B200B8CC9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99804"/>
            <a:ext cx="5829300" cy="2596209"/>
          </a:xfrm>
        </p:spPr>
        <p:txBody>
          <a:bodyPr>
            <a:noAutofit/>
          </a:bodyPr>
          <a:lstStyle/>
          <a:p>
            <a:pPr algn="l"/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[0|30-0]Criar exemplo de modelo HTML e substituir com parâmetros reais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[10|50-0]Criar página no i-educar para emitir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parametros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[0|50-50]Criar documentação de casos de uso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[10|50-0]Criar página no i-educar para emitir parâmetros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– 13/06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Não completados: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[0|30-0]Criar exemplo de modelo HTML e substituir com parâmetros reais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[0|50-50]Criar documentação de casos de uso</a:t>
            </a: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E0F6DB-0DDE-4F1B-B6D1-AB1D5DEE0EC7}"/>
              </a:ext>
            </a:extLst>
          </p:cNvPr>
          <p:cNvSpPr txBox="1"/>
          <p:nvPr/>
        </p:nvSpPr>
        <p:spPr>
          <a:xfrm>
            <a:off x="611981" y="8908697"/>
            <a:ext cx="563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Retrospectiva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VemHexa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C285FF-7BE0-497F-BF98-BEDFB1477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3603928"/>
            <a:ext cx="58102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1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Planned: [0|30-0]Criar exemplo de modelo HTML e substituir com parâmetros reais [10|50-0]Criar página no i-educar para emitir parametros [0|50-50]Criar documentação de casos de uso  Done: [10|50-0]Criar página no i-educar para emitir parâmetros – 13/06  Não completados: [0|30-0]Criar exemplo de modelo HTML e substituir com parâmetros reais [0|50-50]Criar documentação de casos de uso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Planned: [0|30-30] Fazer pesquisa sobre o Tomcat [3|20-10] Extrair comandos SQL do Ireport [6|30-20] Criar modelos de HTML [1|50-30] Criar Driver de conexão com o BD [4|30-10] Definir sintaxe do Replacement Specifier [0|40-40] Criar aplicação Java rodando no tomcat [0|0-0] Documentar Parametros [2|30-10]Criar página web para emitir parâmetros de geração de relatório [10|20-30] Criar projeto Java Web no Intellij [1|30-30] Criar diagrama de processo de geração de relatório [0|0-0] Criar parser para Replacement Specifier  Rejected: [0|0-0] Documentar Parametros – 30/04 [0|0-0] Criar parser para Replacement Specifier – 24/04  Done: [0|30-30] Fazer pesquisa sobre o Tomcat – 01/05 [3|20-10] Extrair comandos SQL do Ireport – 24/04 [6|30-20] Criar modelos de HTML – 24/04 [4|30-10] Definir sintaxe do Replacement Specifier – 24/04 [0|40-40] Criar aplicação Java rodando no tomcat – 25/04  Não completados: [2|30-10]Criar página web para emitir parâmetros de geração de relatório [1|50-30] Criar Driver de conexão com o BD  Accepted: [10|20-30] Criar projeto Java Web no Intellij – 24/04 [1|30-30] Criar diagrama de processo de geração de relatório – 30/04</dc:title>
  <dc:creator>Caio Rodrigues Dias de Jesus</dc:creator>
  <cp:lastModifiedBy>Caio</cp:lastModifiedBy>
  <cp:revision>13</cp:revision>
  <dcterms:created xsi:type="dcterms:W3CDTF">2018-05-13T23:59:08Z</dcterms:created>
  <dcterms:modified xsi:type="dcterms:W3CDTF">2018-06-20T00:34:22Z</dcterms:modified>
</cp:coreProperties>
</file>