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24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257175"/>
            <a:ext cx="5829300" cy="4342495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[10|50-0]Criar página no i-educar para emitir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parametros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[10|50-0]Criar página no i-educar para emitir parâmetros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De volta ao </a:t>
            </a: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 Backlog:</a:t>
            </a:r>
            <a:b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[7|60-0]Integrar módulos de RS, SQL e DOM (Orquestrador)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0F6DB-0DDE-4F1B-B6D1-AB1D5DEE0EC7}"/>
              </a:ext>
            </a:extLst>
          </p:cNvPr>
          <p:cNvSpPr txBox="1"/>
          <p:nvPr/>
        </p:nvSpPr>
        <p:spPr>
          <a:xfrm>
            <a:off x="638988" y="8764859"/>
            <a:ext cx="56340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Sprint praticamente morta devido a reta final de outras disciplinas, com exceção de um integrante que resolveu dormir 1h por noite e teve grande aproveitamento a nível projetivo.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EAB2E6-1790-4946-9EE5-9AA3FC96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600893"/>
            <a:ext cx="5657850" cy="3343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F4FCB2-2DAA-4FA2-9966-CD7D8947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51" y="4963614"/>
            <a:ext cx="5210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[0|30-0]Criar exemplo de modelo HTML e substituir com parâmetros reais [10|50-0]Criar página no i-educar para emitir parametros [0|50-50]Criar documentação de casos de uso  Done:   Não completados: [0|30-0]Criar exemplo de modelo HTML e substituir com parâmetros reais [10|50-0]Criar página no i-educar para emitir parâmetros [0|50-50]Criar documentação de casos de uso  De volta ao Product Backlog: [7|60-0]Integrar módulos de RS, SQL e DOM (Orquestrador)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</cp:lastModifiedBy>
  <cp:revision>12</cp:revision>
  <dcterms:created xsi:type="dcterms:W3CDTF">2018-05-13T23:59:08Z</dcterms:created>
  <dcterms:modified xsi:type="dcterms:W3CDTF">2018-06-12T15:08:39Z</dcterms:modified>
</cp:coreProperties>
</file>