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Componente_de_software" TargetMode="External"/><Relationship Id="rId2" Type="http://schemas.openxmlformats.org/officeDocument/2006/relationships/hyperlink" Target="http://es.wikipedia.org/wiki/Software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es.wikipedia.org/w/index.php?title=Dependencia_(UML)&amp;action=edit&amp;redlink=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Diagramas de secuencia y componentes</a:t>
            </a:r>
            <a:endParaRPr lang="es-CR" dirty="0"/>
          </a:p>
        </p:txBody>
      </p:sp>
      <p:sp>
        <p:nvSpPr>
          <p:cNvPr id="4" name="CuadroTexto 3"/>
          <p:cNvSpPr txBox="1"/>
          <p:nvPr/>
        </p:nvSpPr>
        <p:spPr>
          <a:xfrm>
            <a:off x="8195890" y="5600700"/>
            <a:ext cx="356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María Fernanda Montero</a:t>
            </a:r>
            <a:endParaRPr lang="es-C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066800"/>
            <a:ext cx="8825659" cy="1981200"/>
          </a:xfrm>
        </p:spPr>
        <p:txBody>
          <a:bodyPr/>
          <a:lstStyle/>
          <a:p>
            <a:r>
              <a:rPr lang="es-CR" dirty="0" smtClean="0"/>
              <a:t>Diagrama de secuencia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057400"/>
            <a:ext cx="8825659" cy="3746500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R" sz="2400" dirty="0" smtClean="0"/>
              <a:t>Un</a:t>
            </a:r>
            <a:r>
              <a:rPr lang="es-CR" sz="2400" dirty="0"/>
              <a:t> diagrama de </a:t>
            </a:r>
            <a:r>
              <a:rPr lang="es-CR" sz="2400" dirty="0" smtClean="0"/>
              <a:t>secuencia es el que</a:t>
            </a:r>
            <a:r>
              <a:rPr lang="es-CR" sz="2400" dirty="0"/>
              <a:t> muestra la interacción de un conjunto de objetos en una aplicación a través del </a:t>
            </a:r>
            <a:r>
              <a:rPr lang="es-CR" sz="2400" dirty="0" smtClean="0"/>
              <a:t>tiempo.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R" sz="2400" dirty="0" smtClean="0"/>
              <a:t>El </a:t>
            </a:r>
            <a:r>
              <a:rPr lang="es-CR" sz="2400" dirty="0"/>
              <a:t>diagrama de secuencia contiene detalles de implementación del escenario, incluyendo los objetos y clases que se usan para implementar el escenario y mensajes intercambiados entre los objetos.</a:t>
            </a:r>
          </a:p>
        </p:txBody>
      </p:sp>
    </p:spTree>
    <p:extLst>
      <p:ext uri="{BB962C8B-B14F-4D97-AF65-F5344CB8AC3E}">
        <p14:creationId xmlns:p14="http://schemas.microsoft.com/office/powerpoint/2010/main" val="3456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05" y="656822"/>
            <a:ext cx="8474298" cy="58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27100"/>
            <a:ext cx="8825659" cy="1168400"/>
          </a:xfrm>
        </p:spPr>
        <p:txBody>
          <a:bodyPr/>
          <a:lstStyle/>
          <a:p>
            <a:r>
              <a:rPr lang="es-CR" dirty="0">
                <a:solidFill>
                  <a:srgbClr val="EBEBEB"/>
                </a:solidFill>
              </a:rPr>
              <a:t>Diagrama de componentes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413000"/>
            <a:ext cx="8825659" cy="360680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sz="2400" dirty="0">
                <a:cs typeface="Arial" panose="020B0604020202020204" pitchFamily="34" charset="0"/>
              </a:rPr>
              <a:t>Un diagrama de componentes representa cómo un sistema de </a:t>
            </a:r>
            <a:r>
              <a:rPr lang="es-CR" sz="2400" dirty="0">
                <a:cs typeface="Arial" panose="020B0604020202020204" pitchFamily="34" charset="0"/>
                <a:hlinkClick r:id="rId2" tooltip="Software"/>
              </a:rPr>
              <a:t>software</a:t>
            </a:r>
            <a:r>
              <a:rPr lang="es-CR" sz="2400" dirty="0">
                <a:cs typeface="Arial" panose="020B0604020202020204" pitchFamily="34" charset="0"/>
              </a:rPr>
              <a:t> es dividido en </a:t>
            </a:r>
            <a:r>
              <a:rPr lang="es-CR" sz="2400" dirty="0">
                <a:cs typeface="Arial" panose="020B0604020202020204" pitchFamily="34" charset="0"/>
                <a:hlinkClick r:id="rId3" tooltip="Componente de software"/>
              </a:rPr>
              <a:t>componentes</a:t>
            </a:r>
            <a:r>
              <a:rPr lang="es-CR" sz="2400" dirty="0">
                <a:cs typeface="Arial" panose="020B0604020202020204" pitchFamily="34" charset="0"/>
              </a:rPr>
              <a:t> y muestra las </a:t>
            </a:r>
            <a:r>
              <a:rPr lang="es-CR" sz="2400" dirty="0">
                <a:cs typeface="Arial" panose="020B0604020202020204" pitchFamily="34" charset="0"/>
                <a:hlinkClick r:id="rId4" tooltip="Dependencia (UML) (aún no redactado)"/>
              </a:rPr>
              <a:t>dependencias</a:t>
            </a:r>
            <a:r>
              <a:rPr lang="es-CR" sz="2400" dirty="0">
                <a:cs typeface="Arial" panose="020B0604020202020204" pitchFamily="34" charset="0"/>
              </a:rPr>
              <a:t> entre estos componentes.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sz="2400" dirty="0">
                <a:cs typeface="Arial" panose="020B0604020202020204" pitchFamily="34" charset="0"/>
              </a:rPr>
              <a:t>En él se situarán librerías, tablas, archivos, ejecutables y documentos que formen parte del sistema</a:t>
            </a:r>
            <a:r>
              <a:rPr lang="es-CR" sz="2400" dirty="0" smtClean="0">
                <a:cs typeface="Arial" panose="020B0604020202020204" pitchFamily="34" charset="0"/>
              </a:rPr>
              <a:t>.</a:t>
            </a:r>
            <a:endParaRPr lang="es-CR" sz="2400" dirty="0"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sz="2400" dirty="0">
                <a:cs typeface="Arial" panose="020B0604020202020204" pitchFamily="34" charset="0"/>
              </a:rPr>
              <a:t>Uno de los usos principales es que puede servir para ver qué componentes pueden compartirse entre sistemas o entre diferentes partes de un sistema.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6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4" y="463502"/>
            <a:ext cx="8590208" cy="618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24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Diagramas de secuencia y componentes</vt:lpstr>
      <vt:lpstr>Diagrama de secuencia</vt:lpstr>
      <vt:lpstr>Presentación de PowerPoint</vt:lpstr>
      <vt:lpstr>Diagrama de componentes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de secuencia y componentes</dc:title>
  <dc:creator>Mari Fer</dc:creator>
  <cp:lastModifiedBy>Marifer</cp:lastModifiedBy>
  <cp:revision>10</cp:revision>
  <dcterms:created xsi:type="dcterms:W3CDTF">2014-06-02T16:25:11Z</dcterms:created>
  <dcterms:modified xsi:type="dcterms:W3CDTF">2014-06-05T19:36:53Z</dcterms:modified>
</cp:coreProperties>
</file>