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1" r:id="rId6"/>
    <p:sldId id="263" r:id="rId7"/>
    <p:sldId id="260" r:id="rId8"/>
    <p:sldId id="264" r:id="rId9"/>
    <p:sldId id="265" r:id="rId10"/>
    <p:sldId id="266" r:id="rId11"/>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8109159-14D9-46BF-ADFA-FAD38B46B328}" type="datetimeFigureOut">
              <a:rPr lang="es-CR" smtClean="0"/>
              <a:t>01/06/2014</a:t>
            </a:fld>
            <a:endParaRPr lang="es-C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76C67AC-585D-4B8D-81F6-B81DF16CF848}" type="slidenum">
              <a:rPr lang="es-CR" smtClean="0"/>
              <a:t>‹Nº›</a:t>
            </a:fld>
            <a:endParaRPr lang="es-C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8109159-14D9-46BF-ADFA-FAD38B46B328}" type="datetimeFigureOut">
              <a:rPr lang="es-CR" smtClean="0"/>
              <a:t>01/06/2014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76C67AC-585D-4B8D-81F6-B81DF16CF848}" type="slidenum">
              <a:rPr lang="es-CR" smtClean="0"/>
              <a:t>‹Nº›</a:t>
            </a:fld>
            <a:endParaRPr lang="es-C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8109159-14D9-46BF-ADFA-FAD38B46B328}" type="datetimeFigureOut">
              <a:rPr lang="es-CR" smtClean="0"/>
              <a:t>01/06/2014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76C67AC-585D-4B8D-81F6-B81DF16CF848}" type="slidenum">
              <a:rPr lang="es-CR" smtClean="0"/>
              <a:t>‹Nº›</a:t>
            </a:fld>
            <a:endParaRPr lang="es-C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8109159-14D9-46BF-ADFA-FAD38B46B328}" type="datetimeFigureOut">
              <a:rPr lang="es-CR" smtClean="0"/>
              <a:t>01/06/2014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76C67AC-585D-4B8D-81F6-B81DF16CF848}" type="slidenum">
              <a:rPr lang="es-CR" smtClean="0"/>
              <a:t>‹Nº›</a:t>
            </a:fld>
            <a:endParaRPr lang="es-CR"/>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109159-14D9-46BF-ADFA-FAD38B46B328}" type="datetimeFigureOut">
              <a:rPr lang="es-CR" smtClean="0"/>
              <a:t>01/06/2014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76C67AC-585D-4B8D-81F6-B81DF16CF848}" type="slidenum">
              <a:rPr lang="es-CR" smtClean="0"/>
              <a:t>‹Nº›</a:t>
            </a:fld>
            <a:endParaRPr lang="es-C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8109159-14D9-46BF-ADFA-FAD38B46B328}" type="datetimeFigureOut">
              <a:rPr lang="es-CR" smtClean="0"/>
              <a:t>01/06/2014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576C67AC-585D-4B8D-81F6-B81DF16CF848}" type="slidenum">
              <a:rPr lang="es-CR" smtClean="0"/>
              <a:t>‹Nº›</a:t>
            </a:fld>
            <a:endParaRPr lang="es-CR"/>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8109159-14D9-46BF-ADFA-FAD38B46B328}" type="datetimeFigureOut">
              <a:rPr lang="es-CR" smtClean="0"/>
              <a:t>01/06/2014</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576C67AC-585D-4B8D-81F6-B81DF16CF848}" type="slidenum">
              <a:rPr lang="es-CR" smtClean="0"/>
              <a:t>‹Nº›</a:t>
            </a:fld>
            <a:endParaRPr lang="es-C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8109159-14D9-46BF-ADFA-FAD38B46B328}" type="datetimeFigureOut">
              <a:rPr lang="es-CR" smtClean="0"/>
              <a:t>01/06/2014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576C67AC-585D-4B8D-81F6-B81DF16CF848}" type="slidenum">
              <a:rPr lang="es-CR" smtClean="0"/>
              <a:t>‹Nº›</a:t>
            </a:fld>
            <a:endParaRPr lang="es-C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09159-14D9-46BF-ADFA-FAD38B46B328}" type="datetimeFigureOut">
              <a:rPr lang="es-CR" smtClean="0"/>
              <a:t>01/06/2014</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576C67AC-585D-4B8D-81F6-B81DF16CF848}"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109159-14D9-46BF-ADFA-FAD38B46B328}" type="datetimeFigureOut">
              <a:rPr lang="es-CR" smtClean="0"/>
              <a:t>01/06/2014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576C67AC-585D-4B8D-81F6-B81DF16CF848}" type="slidenum">
              <a:rPr lang="es-CR" smtClean="0"/>
              <a:t>‹Nº›</a:t>
            </a:fld>
            <a:endParaRPr lang="es-C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109159-14D9-46BF-ADFA-FAD38B46B328}" type="datetimeFigureOut">
              <a:rPr lang="es-CR" smtClean="0"/>
              <a:t>01/06/2014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576C67AC-585D-4B8D-81F6-B81DF16CF848}" type="slidenum">
              <a:rPr lang="es-CR" smtClean="0"/>
              <a:t>‹Nº›</a:t>
            </a:fld>
            <a:endParaRPr lang="es-C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8109159-14D9-46BF-ADFA-FAD38B46B328}" type="datetimeFigureOut">
              <a:rPr lang="es-CR" smtClean="0"/>
              <a:t>01/06/2014</a:t>
            </a:fld>
            <a:endParaRPr lang="es-C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C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576C67AC-585D-4B8D-81F6-B81DF16CF848}" type="slidenum">
              <a:rPr lang="es-CR" smtClean="0"/>
              <a:t>‹Nº›</a:t>
            </a:fld>
            <a:endParaRPr lang="es-C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JliaffEjpK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R" dirty="0" smtClean="0"/>
              <a:t>Programación II</a:t>
            </a:r>
            <a:endParaRPr lang="es-CR" dirty="0"/>
          </a:p>
        </p:txBody>
      </p:sp>
      <p:sp>
        <p:nvSpPr>
          <p:cNvPr id="3" name="2 Subtítulo"/>
          <p:cNvSpPr>
            <a:spLocks noGrp="1"/>
          </p:cNvSpPr>
          <p:nvPr>
            <p:ph type="subTitle" idx="1"/>
          </p:nvPr>
        </p:nvSpPr>
        <p:spPr/>
        <p:txBody>
          <a:bodyPr/>
          <a:lstStyle/>
          <a:p>
            <a:r>
              <a:rPr lang="es-CR" dirty="0" smtClean="0"/>
              <a:t>Shaney Martínez Siú</a:t>
            </a:r>
            <a:endParaRPr lang="es-CR" dirty="0"/>
          </a:p>
        </p:txBody>
      </p:sp>
    </p:spTree>
    <p:extLst>
      <p:ext uri="{BB962C8B-B14F-4D97-AF65-F5344CB8AC3E}">
        <p14:creationId xmlns:p14="http://schemas.microsoft.com/office/powerpoint/2010/main" val="378763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CR" dirty="0"/>
              <a:t>G</a:t>
            </a:r>
            <a:r>
              <a:rPr lang="es-CR" dirty="0" smtClean="0"/>
              <a:t>racias</a:t>
            </a:r>
            <a:endParaRPr lang="es-CR" dirty="0"/>
          </a:p>
        </p:txBody>
      </p:sp>
      <p:sp>
        <p:nvSpPr>
          <p:cNvPr id="5" name="4 CuadroTexto"/>
          <p:cNvSpPr txBox="1"/>
          <p:nvPr/>
        </p:nvSpPr>
        <p:spPr>
          <a:xfrm>
            <a:off x="0" y="6021288"/>
            <a:ext cx="9144000" cy="369332"/>
          </a:xfrm>
          <a:prstGeom prst="rect">
            <a:avLst/>
          </a:prstGeom>
          <a:noFill/>
        </p:spPr>
        <p:txBody>
          <a:bodyPr wrap="square" rtlCol="0">
            <a:spAutoFit/>
          </a:bodyPr>
          <a:lstStyle/>
          <a:p>
            <a:pPr algn="ctr"/>
            <a:r>
              <a:rPr lang="es-CR" dirty="0" smtClean="0"/>
              <a:t>01/06/2014</a:t>
            </a:r>
            <a:endParaRPr lang="es-CR" dirty="0"/>
          </a:p>
        </p:txBody>
      </p:sp>
    </p:spTree>
    <p:extLst>
      <p:ext uri="{BB962C8B-B14F-4D97-AF65-F5344CB8AC3E}">
        <p14:creationId xmlns:p14="http://schemas.microsoft.com/office/powerpoint/2010/main" val="54705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sz="4000" dirty="0" smtClean="0"/>
              <a:t>Indicé</a:t>
            </a:r>
            <a:endParaRPr lang="es-CR" dirty="0"/>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24744"/>
            <a:ext cx="3591897" cy="4594513"/>
          </a:xfrm>
        </p:spPr>
      </p:pic>
      <p:sp>
        <p:nvSpPr>
          <p:cNvPr id="4" name="3 Marcador de texto"/>
          <p:cNvSpPr>
            <a:spLocks noGrp="1"/>
          </p:cNvSpPr>
          <p:nvPr>
            <p:ph type="body" sz="half" idx="2"/>
          </p:nvPr>
        </p:nvSpPr>
        <p:spPr/>
        <p:txBody>
          <a:bodyPr>
            <a:normAutofit/>
          </a:bodyPr>
          <a:lstStyle/>
          <a:p>
            <a:pPr marL="285750" indent="-285750">
              <a:buFont typeface="Arial" panose="020B0604020202020204" pitchFamily="34" charset="0"/>
              <a:buChar char="•"/>
            </a:pPr>
            <a:r>
              <a:rPr lang="es-CR" sz="2400" dirty="0" smtClean="0"/>
              <a:t>Diagrama de Secuencia (UML)</a:t>
            </a:r>
          </a:p>
          <a:p>
            <a:pPr marL="285750" indent="-285750">
              <a:buFont typeface="Arial" panose="020B0604020202020204" pitchFamily="34" charset="0"/>
              <a:buChar char="•"/>
            </a:pPr>
            <a:r>
              <a:rPr lang="es-CR" sz="2400" dirty="0" smtClean="0"/>
              <a:t>Componentes (UML)</a:t>
            </a:r>
            <a:endParaRPr lang="es-CR" sz="2400" dirty="0"/>
          </a:p>
        </p:txBody>
      </p:sp>
    </p:spTree>
    <p:extLst>
      <p:ext uri="{BB962C8B-B14F-4D97-AF65-F5344CB8AC3E}">
        <p14:creationId xmlns:p14="http://schemas.microsoft.com/office/powerpoint/2010/main" val="345940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Secuencia (UML)</a:t>
            </a:r>
            <a:endParaRPr lang="es-CR" dirty="0"/>
          </a:p>
        </p:txBody>
      </p:sp>
      <p:sp>
        <p:nvSpPr>
          <p:cNvPr id="3" name="2 Marcador de texto"/>
          <p:cNvSpPr>
            <a:spLocks noGrp="1"/>
          </p:cNvSpPr>
          <p:nvPr>
            <p:ph type="body" idx="1"/>
          </p:nvPr>
        </p:nvSpPr>
        <p:spPr>
          <a:xfrm>
            <a:off x="699248" y="3767316"/>
            <a:ext cx="7905200" cy="2614012"/>
          </a:xfrm>
        </p:spPr>
        <p:txBody>
          <a:bodyPr>
            <a:normAutofit fontScale="92500" lnSpcReduction="10000"/>
          </a:bodyPr>
          <a:lstStyle/>
          <a:p>
            <a:r>
              <a:rPr lang="es-CR" dirty="0"/>
              <a:t>Los diagramas de secuencia muestran el intercambio de mensajes (es decir la forma en que se invocan) en un momento dado. Los diagramas de secuencia ponen especial énfasis en el orden y el momento en que se envían los mensajes a los objetos.</a:t>
            </a:r>
          </a:p>
          <a:p>
            <a:r>
              <a:rPr lang="es-CR" dirty="0"/>
              <a:t>En los diagramas de secuencia, los objetos están representados por líneas intermitentes verticales, con el nombre del objeto en la parte más alta. El eje de tiempo también es vertical, incrementándose hacia abajo, de forma que los mensajes son enviados de un objeto a otro en forma de flechas con los nombres de la operación y los parámetros.</a:t>
            </a:r>
          </a:p>
          <a:p>
            <a:endParaRPr lang="es-CR" dirty="0"/>
          </a:p>
        </p:txBody>
      </p:sp>
    </p:spTree>
    <p:extLst>
      <p:ext uri="{BB962C8B-B14F-4D97-AF65-F5344CB8AC3E}">
        <p14:creationId xmlns:p14="http://schemas.microsoft.com/office/powerpoint/2010/main" val="276898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CR" dirty="0" smtClean="0"/>
              <a:t>Explicación breve </a:t>
            </a:r>
            <a:endParaRPr lang="es-CR" dirty="0"/>
          </a:p>
        </p:txBody>
      </p:sp>
      <p:sp>
        <p:nvSpPr>
          <p:cNvPr id="6" name="5 Marcador de texto"/>
          <p:cNvSpPr>
            <a:spLocks noGrp="1"/>
          </p:cNvSpPr>
          <p:nvPr>
            <p:ph type="body" sz="half" idx="2"/>
          </p:nvPr>
        </p:nvSpPr>
        <p:spPr/>
        <p:txBody>
          <a:bodyPr/>
          <a:lstStyle/>
          <a:p>
            <a:r>
              <a:rPr lang="es-CR" dirty="0" smtClean="0"/>
              <a:t>Juego de ajedrez</a:t>
            </a:r>
          </a:p>
          <a:p>
            <a:r>
              <a:rPr lang="es-CR" dirty="0"/>
              <a:t>https://www.youtube.com/watch?v=D5O7hw4rSUA</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26" t="16270" r="27490" b="22618"/>
          <a:stretch/>
        </p:blipFill>
        <p:spPr bwMode="auto">
          <a:xfrm>
            <a:off x="1547664" y="332656"/>
            <a:ext cx="5688632" cy="4232122"/>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7204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169"/>
            <a:ext cx="3062443" cy="1770647"/>
          </a:xfrm>
        </p:spPr>
        <p:txBody>
          <a:bodyPr/>
          <a:lstStyle/>
          <a:p>
            <a:r>
              <a:rPr lang="es-CR" sz="2000" b="1" dirty="0"/>
              <a:t>LOS OBJETOS</a:t>
            </a:r>
            <a:endParaRPr lang="es-CR" sz="2000" dirty="0"/>
          </a:p>
        </p:txBody>
      </p:sp>
      <p:sp>
        <p:nvSpPr>
          <p:cNvPr id="6" name="5 Marcador de texto"/>
          <p:cNvSpPr>
            <a:spLocks noGrp="1"/>
          </p:cNvSpPr>
          <p:nvPr>
            <p:ph type="body" sz="half" idx="2"/>
          </p:nvPr>
        </p:nvSpPr>
        <p:spPr>
          <a:xfrm>
            <a:off x="5004048" y="980728"/>
            <a:ext cx="3411725" cy="5688632"/>
          </a:xfrm>
        </p:spPr>
        <p:txBody>
          <a:bodyPr>
            <a:noAutofit/>
          </a:bodyPr>
          <a:lstStyle/>
          <a:p>
            <a:r>
              <a:rPr lang="es-CR" sz="1800" dirty="0"/>
              <a:t>Estos se colocan cerca de la parte superior del diagrama de izquierda a derecha y se acomodan de manera que simplifiquen al diagrama. La extensión esta debajo de cada objeto y cada objeto será una línea discontinua conocida como la línea de vida de un objeto. Junto con la línea de un objeto se encuentra un rectángulo conocido como activación, el cual representa la ejemplificación de una operación que realiza el objeto. La longitud del rectángulo se representa como la duración de la activación. Ejemplo: </a:t>
            </a:r>
          </a:p>
          <a:p>
            <a:endParaRPr lang="es-CR" sz="1800" dirty="0"/>
          </a:p>
        </p:txBody>
      </p:sp>
      <p:pic>
        <p:nvPicPr>
          <p:cNvPr id="2052" name="Picture 4" descr="http://quimor.ath.cx/analisis/img/se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925" y="2348880"/>
            <a:ext cx="1512168" cy="21583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24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mensajes</a:t>
            </a:r>
            <a:endParaRPr lang="es-CR" dirty="0"/>
          </a:p>
        </p:txBody>
      </p:sp>
      <p:sp>
        <p:nvSpPr>
          <p:cNvPr id="3" name="2 Marcador de contenido"/>
          <p:cNvSpPr>
            <a:spLocks noGrp="1"/>
          </p:cNvSpPr>
          <p:nvPr>
            <p:ph sz="quarter" idx="13"/>
          </p:nvPr>
        </p:nvSpPr>
        <p:spPr/>
        <p:txBody>
          <a:bodyPr/>
          <a:lstStyle/>
          <a:p>
            <a:r>
              <a:rPr lang="es-CR" dirty="0" smtClean="0"/>
              <a:t>simple</a:t>
            </a:r>
            <a:endParaRPr lang="es-CR" dirty="0"/>
          </a:p>
        </p:txBody>
      </p:sp>
      <p:sp>
        <p:nvSpPr>
          <p:cNvPr id="4" name="3 Marcador de contenido"/>
          <p:cNvSpPr>
            <a:spLocks noGrp="1"/>
          </p:cNvSpPr>
          <p:nvPr>
            <p:ph sz="quarter" idx="14"/>
          </p:nvPr>
        </p:nvSpPr>
        <p:spPr/>
        <p:txBody>
          <a:bodyPr>
            <a:noAutofit/>
          </a:bodyPr>
          <a:lstStyle/>
          <a:p>
            <a:r>
              <a:rPr lang="es-CR" sz="1600" dirty="0"/>
              <a:t>El mensaje normalmente va de un objeto a otro por medio de una línea de vida. Pero el objeto puede enviarse a si mismo un mensaje(desde su línea de vida hacia su propia línea de vida). </a:t>
            </a:r>
            <a:r>
              <a:rPr lang="es-CR" sz="1600" b="1" dirty="0"/>
              <a:t>Un mensaje puede ser: Simple, Sincrónico, Asincrónico </a:t>
            </a:r>
            <a:endParaRPr lang="es-CR" sz="1600" b="1" dirty="0" smtClean="0"/>
          </a:p>
          <a:p>
            <a:r>
              <a:rPr lang="es-CR" sz="1600" dirty="0"/>
              <a:t>El </a:t>
            </a:r>
            <a:r>
              <a:rPr lang="es-CR" sz="1600" b="1" dirty="0"/>
              <a:t>simple </a:t>
            </a:r>
            <a:r>
              <a:rPr lang="es-CR" sz="1600" dirty="0"/>
              <a:t>es las transferencia de control de un objeto a otro. Si un objeto envía un mensaje </a:t>
            </a:r>
            <a:r>
              <a:rPr lang="es-CR" sz="1600" b="1" dirty="0"/>
              <a:t>sincrónico </a:t>
            </a:r>
            <a:r>
              <a:rPr lang="es-CR" sz="1600" dirty="0"/>
              <a:t>, especificara la respuesta a tal mensaje antes de continuar con su trabajo. Si un objeto envía un mensaje </a:t>
            </a:r>
            <a:r>
              <a:rPr lang="es-CR" sz="1600" b="1" dirty="0"/>
              <a:t>asincrónico </a:t>
            </a:r>
            <a:r>
              <a:rPr lang="es-CR" sz="1600" dirty="0"/>
              <a:t>, no esperará una respuesta antes de continuar. </a:t>
            </a:r>
            <a:endParaRPr lang="es-CR" sz="1600" dirty="0"/>
          </a:p>
        </p:txBody>
      </p:sp>
      <p:cxnSp>
        <p:nvCxnSpPr>
          <p:cNvPr id="6" name="5 Conector recto de flecha"/>
          <p:cNvCxnSpPr/>
          <p:nvPr/>
        </p:nvCxnSpPr>
        <p:spPr>
          <a:xfrm>
            <a:off x="395536" y="3356992"/>
            <a:ext cx="33123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2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CR" dirty="0" smtClean="0"/>
              <a:t>mensajes</a:t>
            </a:r>
            <a:endParaRPr lang="es-CR" dirty="0"/>
          </a:p>
        </p:txBody>
      </p:sp>
      <p:sp>
        <p:nvSpPr>
          <p:cNvPr id="6" name="5 Marcador de contenido"/>
          <p:cNvSpPr>
            <a:spLocks noGrp="1"/>
          </p:cNvSpPr>
          <p:nvPr>
            <p:ph sz="quarter" idx="13"/>
          </p:nvPr>
        </p:nvSpPr>
        <p:spPr/>
        <p:txBody>
          <a:bodyPr/>
          <a:lstStyle/>
          <a:p>
            <a:r>
              <a:rPr lang="es-CR" b="1" dirty="0"/>
              <a:t>Mensaje sincrónico</a:t>
            </a:r>
            <a:endParaRPr lang="es-CR" dirty="0"/>
          </a:p>
        </p:txBody>
      </p:sp>
      <p:sp>
        <p:nvSpPr>
          <p:cNvPr id="7" name="6 Marcador de contenido"/>
          <p:cNvSpPr>
            <a:spLocks noGrp="1"/>
          </p:cNvSpPr>
          <p:nvPr>
            <p:ph sz="quarter" idx="14"/>
          </p:nvPr>
        </p:nvSpPr>
        <p:spPr/>
        <p:txBody>
          <a:bodyPr/>
          <a:lstStyle/>
          <a:p>
            <a:r>
              <a:rPr lang="es-CR" b="1" dirty="0"/>
              <a:t>Mensaje asincrónico</a:t>
            </a:r>
            <a:endParaRPr lang="es-CR" dirty="0"/>
          </a:p>
        </p:txBody>
      </p:sp>
      <p:sp>
        <p:nvSpPr>
          <p:cNvPr id="8" name="7 Lágrima"/>
          <p:cNvSpPr/>
          <p:nvPr/>
        </p:nvSpPr>
        <p:spPr>
          <a:xfrm>
            <a:off x="179512" y="2903539"/>
            <a:ext cx="4067944" cy="3528392"/>
          </a:xfrm>
          <a:prstGeom prst="teardrop">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R" dirty="0"/>
              <a:t>El remitente espera una respuesta a un mensaje sincrónico antes de continuar. El diagrama muestra la llamada y el retorno. Los mensajes sincrónicos se utilizan para representar llamadas de función ordinarias dentro de un programa, así como otros tipos de mensaje que se comportan de la misma manera.</a:t>
            </a:r>
          </a:p>
        </p:txBody>
      </p:sp>
      <p:sp>
        <p:nvSpPr>
          <p:cNvPr id="9" name="8 Lágrima"/>
          <p:cNvSpPr/>
          <p:nvPr/>
        </p:nvSpPr>
        <p:spPr>
          <a:xfrm>
            <a:off x="4644008" y="2924944"/>
            <a:ext cx="3888432" cy="3528392"/>
          </a:xfrm>
          <a:prstGeom prst="teardrop">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R" dirty="0"/>
              <a:t>Un mensaje que no requiere una respuesta antes de que el remitente continúe. Un mensaje asincrónico muestra sólo una llamada del remitente. Se utiliza para representar la comunicación entre subprocesos diferentes o la creación de un nuevo subproceso.</a:t>
            </a:r>
          </a:p>
        </p:txBody>
      </p:sp>
      <p:cxnSp>
        <p:nvCxnSpPr>
          <p:cNvPr id="13" name="12 Conector recto de flecha"/>
          <p:cNvCxnSpPr/>
          <p:nvPr/>
        </p:nvCxnSpPr>
        <p:spPr>
          <a:xfrm>
            <a:off x="395536" y="6597352"/>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5004048" y="6597352"/>
            <a:ext cx="3528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388424" y="6431931"/>
            <a:ext cx="144016" cy="165421"/>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Flecha derecha"/>
          <p:cNvSpPr/>
          <p:nvPr/>
        </p:nvSpPr>
        <p:spPr>
          <a:xfrm>
            <a:off x="395536" y="6431931"/>
            <a:ext cx="3168352" cy="309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251236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Componentes (UML)</a:t>
            </a:r>
            <a:endParaRPr lang="es-CR" dirty="0"/>
          </a:p>
        </p:txBody>
      </p:sp>
      <p:sp>
        <p:nvSpPr>
          <p:cNvPr id="3" name="2 Marcador de texto"/>
          <p:cNvSpPr>
            <a:spLocks noGrp="1"/>
          </p:cNvSpPr>
          <p:nvPr>
            <p:ph type="body" idx="1"/>
          </p:nvPr>
        </p:nvSpPr>
        <p:spPr/>
        <p:txBody>
          <a:bodyPr>
            <a:normAutofit fontScale="70000" lnSpcReduction="20000"/>
          </a:bodyPr>
          <a:lstStyle/>
          <a:p>
            <a:r>
              <a:rPr lang="es-CR" dirty="0"/>
              <a:t>Los diagramas de componentes muestran los componentes del software (ya sea las tecnologías que lo forman como </a:t>
            </a:r>
            <a:r>
              <a:rPr lang="es-CR" dirty="0" err="1"/>
              <a:t>Kparts</a:t>
            </a:r>
            <a:r>
              <a:rPr lang="es-CR" dirty="0"/>
              <a:t>, componentes CORBA, Java </a:t>
            </a:r>
            <a:r>
              <a:rPr lang="es-CR" dirty="0" err="1"/>
              <a:t>Beans</a:t>
            </a:r>
            <a:r>
              <a:rPr lang="es-CR" dirty="0"/>
              <a:t> o simplemente secciones del sistema claramente distintas) y los artilugios de que está compuesto como los archivos de código fuente, las librerías o las tablas de una base de datos.</a:t>
            </a:r>
          </a:p>
          <a:p>
            <a:r>
              <a:rPr lang="es-CR" dirty="0"/>
              <a:t>Los componentes pueden tener interfaces (es decir clases abstractas con operaciones) que permiten asociaciones entre componentes</a:t>
            </a:r>
            <a:r>
              <a:rPr lang="es-CR" dirty="0" smtClean="0"/>
              <a:t>.</a:t>
            </a:r>
          </a:p>
          <a:p>
            <a:endParaRPr lang="es-CR" dirty="0"/>
          </a:p>
          <a:p>
            <a:endParaRPr lang="es-CR" dirty="0"/>
          </a:p>
        </p:txBody>
      </p:sp>
    </p:spTree>
    <p:extLst>
      <p:ext uri="{BB962C8B-B14F-4D97-AF65-F5344CB8AC3E}">
        <p14:creationId xmlns:p14="http://schemas.microsoft.com/office/powerpoint/2010/main" val="3343214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idx="1"/>
          </p:nvPr>
        </p:nvSpPr>
        <p:spPr/>
        <p:txBody>
          <a:bodyPr/>
          <a:lstStyle/>
          <a:p>
            <a:r>
              <a:rPr lang="es-CR" dirty="0">
                <a:hlinkClick r:id="rId2"/>
              </a:rPr>
              <a:t>https://</a:t>
            </a:r>
            <a:r>
              <a:rPr lang="es-CR" dirty="0" smtClean="0">
                <a:hlinkClick r:id="rId2"/>
              </a:rPr>
              <a:t>www.youtube.com/watch?v=JliaffEjpK0</a:t>
            </a:r>
            <a:r>
              <a:rPr lang="es-CR" dirty="0" smtClean="0"/>
              <a:t>:</a:t>
            </a:r>
          </a:p>
          <a:p>
            <a:pPr marL="0" indent="0">
              <a:buNone/>
            </a:pPr>
            <a:r>
              <a:rPr lang="es-CR" dirty="0" smtClean="0"/>
              <a:t>Básicamente explica su funcionalidad y sus partes muy al punto, pero, basado en conceptos informáticos.</a:t>
            </a:r>
            <a:endParaRPr lang="es-CR" dirty="0"/>
          </a:p>
        </p:txBody>
      </p:sp>
      <p:sp>
        <p:nvSpPr>
          <p:cNvPr id="6" name="5 Título"/>
          <p:cNvSpPr>
            <a:spLocks noGrp="1"/>
          </p:cNvSpPr>
          <p:nvPr>
            <p:ph type="title"/>
          </p:nvPr>
        </p:nvSpPr>
        <p:spPr/>
        <p:txBody>
          <a:bodyPr/>
          <a:lstStyle/>
          <a:p>
            <a:r>
              <a:rPr lang="es-CR" dirty="0" smtClean="0"/>
              <a:t>video</a:t>
            </a:r>
            <a:endParaRPr lang="es-CR" dirty="0"/>
          </a:p>
        </p:txBody>
      </p:sp>
    </p:spTree>
    <p:extLst>
      <p:ext uri="{BB962C8B-B14F-4D97-AF65-F5344CB8AC3E}">
        <p14:creationId xmlns:p14="http://schemas.microsoft.com/office/powerpoint/2010/main" val="2425050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40</TotalTime>
  <Words>410</Words>
  <Application>Microsoft Office PowerPoint</Application>
  <PresentationFormat>Presentación en pantalla (4:3)</PresentationFormat>
  <Paragraphs>30</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Cartoné</vt:lpstr>
      <vt:lpstr>Programación II</vt:lpstr>
      <vt:lpstr>Indicé</vt:lpstr>
      <vt:lpstr>Secuencia (UML)</vt:lpstr>
      <vt:lpstr>Explicación breve </vt:lpstr>
      <vt:lpstr>LOS OBJETOS</vt:lpstr>
      <vt:lpstr>mensajes</vt:lpstr>
      <vt:lpstr>mensajes</vt:lpstr>
      <vt:lpstr>Componentes (UML)</vt:lpstr>
      <vt:lpstr>video</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II</dc:title>
  <dc:creator>Usuario</dc:creator>
  <cp:lastModifiedBy>Usuario</cp:lastModifiedBy>
  <cp:revision>4</cp:revision>
  <dcterms:created xsi:type="dcterms:W3CDTF">2014-06-01T20:42:36Z</dcterms:created>
  <dcterms:modified xsi:type="dcterms:W3CDTF">2014-06-01T21:23:14Z</dcterms:modified>
</cp:coreProperties>
</file>