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35" r:id="rId2"/>
    <p:sldId id="436" r:id="rId3"/>
    <p:sldId id="333" r:id="rId4"/>
    <p:sldId id="3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98" autoAdjust="0"/>
    <p:restoredTop sz="95520" autoAdjust="0"/>
  </p:normalViewPr>
  <p:slideViewPr>
    <p:cSldViewPr snapToGrid="0" snapToObjects="1">
      <p:cViewPr varScale="1">
        <p:scale>
          <a:sx n="76" d="100"/>
          <a:sy n="76" d="100"/>
        </p:scale>
        <p:origin x="13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0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98750-C81F-F04A-AA76-37D93C004B38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D3443-1111-8F41-B7A2-ACD21D89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83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E274B-DE0B-C043-9FCE-316C68FD489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55D1A-00D8-C24B-8D44-4048C183B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41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7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5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39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664"/>
            <a:ext cx="8229600" cy="4868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789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8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5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42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140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966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353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0555"/>
            <a:ext cx="7772400" cy="3319896"/>
          </a:xfrm>
        </p:spPr>
        <p:txBody>
          <a:bodyPr>
            <a:normAutofit/>
          </a:bodyPr>
          <a:lstStyle/>
          <a:p>
            <a:r>
              <a:rPr lang="en-US" dirty="0"/>
              <a:t>Building Economic </a:t>
            </a:r>
            <a:br>
              <a:rPr lang="en-US" dirty="0"/>
            </a:br>
            <a:r>
              <a:rPr lang="en-US" dirty="0"/>
              <a:t>Models and Measures of Search</a:t>
            </a:r>
            <a:br>
              <a:rPr lang="en-US" dirty="0"/>
            </a:br>
            <a:r>
              <a:rPr lang="en-US" dirty="0"/>
              <a:t>ACM SIGIR BEMMS 2019</a:t>
            </a:r>
            <a:br>
              <a:rPr lang="en-US" dirty="0"/>
            </a:br>
            <a:br>
              <a:rPr lang="en-US" sz="2000" dirty="0"/>
            </a:br>
            <a:r>
              <a:rPr lang="en-US" sz="2000" dirty="0"/>
              <a:t>Session 3 – Expected Utility &amp; the C/W/L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63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Leif Azzopardi, </a:t>
            </a:r>
            <a:r>
              <a:rPr lang="en-US" b="1" dirty="0">
                <a:solidFill>
                  <a:schemeClr val="tx1"/>
                </a:solidFill>
              </a:rPr>
              <a:t>Alistair Moffat</a:t>
            </a:r>
            <a:r>
              <a:rPr lang="en-US" dirty="0"/>
              <a:t>, Paul Thomas and Guido </a:t>
            </a:r>
            <a:r>
              <a:rPr lang="en-US" dirty="0" err="1"/>
              <a:t>Zuccon</a:t>
            </a:r>
            <a:endParaRPr lang="en-US" dirty="0"/>
          </a:p>
        </p:txBody>
      </p:sp>
      <p:pic>
        <p:nvPicPr>
          <p:cNvPr id="4" name="Picture 3" descr="Unknow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7" y="5434188"/>
            <a:ext cx="1812941" cy="461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BF2D9C-4981-A44B-8817-D4AAA698FB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26" t="13517" r="10128" b="23369"/>
          <a:stretch/>
        </p:blipFill>
        <p:spPr>
          <a:xfrm>
            <a:off x="7054795" y="5435598"/>
            <a:ext cx="1600228" cy="45999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8BCCD80-2685-4E49-A46E-B671DA2940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456" b="33948"/>
          <a:stretch/>
        </p:blipFill>
        <p:spPr>
          <a:xfrm>
            <a:off x="2501925" y="5434188"/>
            <a:ext cx="2009764" cy="457202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AFE6884E-90C7-4DB3-8CE1-60BF4F981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696" y="5448299"/>
            <a:ext cx="2096682" cy="4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0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CB33-FDA9-4844-9E19-F9A5D40C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E395-C45D-4DF6-ABC5-756253E1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C/W/L Framework</a:t>
            </a:r>
          </a:p>
          <a:p>
            <a:pPr lvl="1"/>
            <a:r>
              <a:rPr lang="en-GB" dirty="0"/>
              <a:t>examples: Precision, RBP,</a:t>
            </a:r>
          </a:p>
          <a:p>
            <a:r>
              <a:rPr lang="en-GB" dirty="0"/>
              <a:t>Measurements using C/W/L</a:t>
            </a:r>
          </a:p>
          <a:p>
            <a:pPr lvl="1"/>
            <a:r>
              <a:rPr lang="en-GB" dirty="0"/>
              <a:t>Expected Utility/Cost</a:t>
            </a:r>
          </a:p>
          <a:p>
            <a:pPr lvl="1"/>
            <a:r>
              <a:rPr lang="en-GB" dirty="0"/>
              <a:t>Expected Total Utility/Cost</a:t>
            </a:r>
          </a:p>
          <a:p>
            <a:pPr lvl="1"/>
            <a:r>
              <a:rPr lang="en-GB" dirty="0"/>
              <a:t>Expected Items/Depth</a:t>
            </a:r>
          </a:p>
          <a:p>
            <a:r>
              <a:rPr lang="en-GB" dirty="0"/>
              <a:t>User Models and Continuation Functions</a:t>
            </a:r>
          </a:p>
          <a:p>
            <a:pPr lvl="1"/>
            <a:r>
              <a:rPr lang="en-GB" dirty="0"/>
              <a:t>More examples: (E)RR, AP, INST, TBG, IFT, etc.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1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572"/>
            <a:ext cx="8229600" cy="6029465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rgbClr val="FFFFFF"/>
                </a:solidFill>
              </a:rPr>
              <a:t>In theory, theory and practice are the same. In practice, they are not.</a:t>
            </a:r>
          </a:p>
          <a:p>
            <a:pPr marL="0" indent="0">
              <a:buNone/>
            </a:pPr>
            <a:endParaRPr lang="en-US" sz="4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4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Albert Einstein</a:t>
            </a:r>
          </a:p>
        </p:txBody>
      </p:sp>
      <p:pic>
        <p:nvPicPr>
          <p:cNvPr id="4" name="Picture 3" descr="einstein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" r="21313"/>
          <a:stretch/>
        </p:blipFill>
        <p:spPr>
          <a:xfrm>
            <a:off x="3717986" y="2882322"/>
            <a:ext cx="5426014" cy="397567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2462B4-984A-3A4A-B396-4B04342EF7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1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Session THREE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95</Words>
  <Application>Microsoft Office PowerPoint</Application>
  <PresentationFormat>On-screen Show (4:3)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Building Economic  Models and Measures of Search ACM SIGIR BEMMS 2019  Session 3 – Expected Utility &amp; the C/W/L Framework</vt:lpstr>
      <vt:lpstr>Outline</vt:lpstr>
      <vt:lpstr>PowerPoint Presentation</vt:lpstr>
      <vt:lpstr>End of Session THREE</vt:lpstr>
    </vt:vector>
  </TitlesOfParts>
  <Company>University of Glasgow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Models of  Interactive Information Retrieval</dc:title>
  <dc:creator>Leif Azzopardi</dc:creator>
  <cp:lastModifiedBy>Leif Azzopardi</cp:lastModifiedBy>
  <cp:revision>80</cp:revision>
  <dcterms:created xsi:type="dcterms:W3CDTF">2013-08-23T12:39:59Z</dcterms:created>
  <dcterms:modified xsi:type="dcterms:W3CDTF">2019-07-03T11:21:27Z</dcterms:modified>
</cp:coreProperties>
</file>