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660" r:id="rId2"/>
  </p:sldMasterIdLst>
  <p:sldIdLst>
    <p:sldId id="256" r:id="rId3"/>
    <p:sldId id="269" r:id="rId4"/>
    <p:sldId id="257" r:id="rId5"/>
    <p:sldId id="258" r:id="rId6"/>
    <p:sldId id="262" r:id="rId7"/>
    <p:sldId id="263" r:id="rId8"/>
    <p:sldId id="264" r:id="rId9"/>
    <p:sldId id="273" r:id="rId10"/>
    <p:sldId id="272" r:id="rId11"/>
    <p:sldId id="276" r:id="rId12"/>
    <p:sldId id="270" r:id="rId13"/>
    <p:sldId id="266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A0C"/>
    <a:srgbClr val="361E0B"/>
    <a:srgbClr val="FFFFFF"/>
    <a:srgbClr val="000000"/>
    <a:srgbClr val="1F1C15"/>
    <a:srgbClr val="F2F2F2"/>
    <a:srgbClr val="22CC99"/>
    <a:srgbClr val="D10007"/>
    <a:srgbClr val="864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8F566-1ED8-79E2-49CC-091248528989}" v="538" dt="2022-03-16T20:51:27.633"/>
    <p1510:client id="{0BD75503-76DF-2386-7A17-E84DD5C94EB7}" v="156" dt="2022-03-14T15:53:42.463"/>
    <p1510:client id="{1C2B1C74-3844-B08F-1B14-0F479556FFC1}" v="324" dt="2022-03-17T01:11:18.116"/>
    <p1510:client id="{2A9C86FC-BEC9-95DF-3168-FC03FC3D96B4}" v="60" dt="2022-03-14T19:05:18.255"/>
    <p1510:client id="{3550CDAA-F284-6C35-2B3D-95F5C150D0BB}" v="187" dt="2022-03-15T20:28:27.197"/>
    <p1510:client id="{387F7A85-322A-4E2C-BA71-C5FF78CE20AF}" v="1" dt="2022-03-09T14:05:43.372"/>
    <p1510:client id="{3CF8B0B8-0B06-4486-9A32-9B7AE12A30C6}" v="108" dt="2022-03-11T15:00:17.095"/>
    <p1510:client id="{56C9EA84-3592-6FA4-5F28-0442E6758136}" v="1455" dt="2022-03-13T23:38:19.343"/>
    <p1510:client id="{5CE63CB4-A741-E2A8-96BC-E18E4CC231FA}" v="235" dt="2022-03-16T17:46:42.680"/>
    <p1510:client id="{65B2527D-6412-4313-97DE-8E88A8BD7B80}" v="546" dt="2022-03-14T15:39:05.921"/>
    <p1510:client id="{7038D962-35F0-1781-549B-193FFE282782}" v="116" dt="2022-03-15T12:46:28.908"/>
    <p1510:client id="{7207BD10-CC79-216D-990B-D644A2A5F037}" v="34" dt="2022-03-11T21:34:06.342"/>
    <p1510:client id="{8D5A0CAD-324A-C0A0-C83D-CBD8E523940C}" v="17" dt="2022-03-16T02:35:50.405"/>
    <p1510:client id="{8D8BC3D1-8C4F-B50A-CB13-0D723BF3D4F4}" v="169" dt="2022-03-16T17:58:43.419"/>
    <p1510:client id="{9514F2A1-C9C0-8B81-94EB-23E386D8D740}" v="697" dt="2022-03-11T03:02:29.621"/>
    <p1510:client id="{95A34892-C4A9-8379-76D1-6A1EDDFFD165}" v="211" dt="2022-03-14T14:31:08.352"/>
    <p1510:client id="{A16FA3BF-2E01-CC2D-9263-A4068474171B}" v="1044" dt="2022-03-14T01:10:39.351"/>
    <p1510:client id="{A4D06A5D-BFDC-DA8D-07DF-53F724C87A43}" v="286" dt="2022-03-11T02:00:35.352"/>
    <p1510:client id="{AD6A5062-195C-9953-FFD7-48BF7C30B6E5}" v="67" dt="2022-03-16T14:32:17.378"/>
    <p1510:client id="{B355949D-2C61-4E9F-88B7-EFFD7A01623F}" v="7" dt="2022-03-15T13:46:35.035"/>
    <p1510:client id="{C49AF2D9-B8FE-F0B3-9433-A03F52C81585}" v="36" dt="2022-03-14T17:42:22.663"/>
    <p1510:client id="{DD95D211-A09E-66DC-158F-8A136D034EB5}" v="789" dt="2022-03-16T01:40:26.868"/>
    <p1510:client id="{DF63B779-8612-3F7D-0433-FC5E7F5B4FE8}" v="7" dt="2022-03-11T12:56:28.523"/>
    <p1510:client id="{E5CE3B36-57DB-58F2-791A-38CE09EEBF60}" v="5" dt="2022-03-11T12:39:41.070"/>
    <p1510:client id="{E9EFCB01-E93A-4487-AF96-CBF8CE99BD65}" v="40" dt="2022-03-13T21:49:38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MIRANDA ROMÃO ." userId="S::gabriel.romao@sptech.school::ba8fa2bd-a8e9-404d-bcee-733df519d06d" providerId="AD" clId="Web-{A4D06A5D-BFDC-DA8D-07DF-53F724C87A43}"/>
    <pc:docChg chg="addSld delSld modSld addMainMaster delMainMaster">
      <pc:chgData name="GABRIEL MIRANDA ROMÃO ." userId="S::gabriel.romao@sptech.school::ba8fa2bd-a8e9-404d-bcee-733df519d06d" providerId="AD" clId="Web-{A4D06A5D-BFDC-DA8D-07DF-53F724C87A43}" dt="2022-03-11T02:00:37.524" v="290"/>
      <pc:docMkLst>
        <pc:docMk/>
      </pc:docMkLst>
      <pc:sldChg chg="addSp delSp modSp mod setBg modClrScheme delDesignElem modShow chgLayout">
        <pc:chgData name="GABRIEL MIRANDA ROMÃO ." userId="S::gabriel.romao@sptech.school::ba8fa2bd-a8e9-404d-bcee-733df519d06d" providerId="AD" clId="Web-{A4D06A5D-BFDC-DA8D-07DF-53F724C87A43}" dt="2022-03-11T01:40:33.792" v="128"/>
        <pc:sldMkLst>
          <pc:docMk/>
          <pc:sldMk cId="109857222" sldId="256"/>
        </pc:sldMkLst>
        <pc:spChg chg="mod ord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ABRIEL MIRANDA ROMÃO ." userId="S::gabriel.romao@sptech.school::ba8fa2bd-a8e9-404d-bcee-733df519d06d" providerId="AD" clId="Web-{A4D06A5D-BFDC-DA8D-07DF-53F724C87A43}" dt="2022-03-11T01:25:40.173" v="20"/>
          <ac:spMkLst>
            <pc:docMk/>
            <pc:sldMk cId="109857222" sldId="256"/>
            <ac:spMk id="5" creationId="{4484EAD7-98E0-41A5-A5ED-1A43369FCE71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40:33.792" v="128"/>
          <ac:spMkLst>
            <pc:docMk/>
            <pc:sldMk cId="109857222" sldId="256"/>
            <ac:spMk id="6" creationId="{F1F9BDA8-1396-4F88-BDB7-A1320A5D7A00}"/>
          </ac:spMkLst>
        </pc:spChg>
        <pc:spChg chg="del">
          <ac:chgData name="GABRIEL MIRANDA ROMÃO ." userId="S::gabriel.romao@sptech.school::ba8fa2bd-a8e9-404d-bcee-733df519d06d" providerId="AD" clId="Web-{A4D06A5D-BFDC-DA8D-07DF-53F724C87A43}" dt="2022-03-11T01:23:03.106" v="0"/>
          <ac:spMkLst>
            <pc:docMk/>
            <pc:sldMk cId="109857222" sldId="256"/>
            <ac:spMk id="64" creationId="{489B7BFD-8F45-4093-AD9C-91B15B0503D9}"/>
          </ac:spMkLst>
        </pc:spChg>
        <pc:spChg chg="del">
          <ac:chgData name="GABRIEL MIRANDA ROMÃO ." userId="S::gabriel.romao@sptech.school::ba8fa2bd-a8e9-404d-bcee-733df519d06d" providerId="AD" clId="Web-{A4D06A5D-BFDC-DA8D-07DF-53F724C87A43}" dt="2022-03-11T01:23:03.106" v="0"/>
          <ac:spMkLst>
            <pc:docMk/>
            <pc:sldMk cId="109857222" sldId="256"/>
            <ac:spMk id="69" creationId="{B410157D-B333-4FC1-952E-FB1E4A1F86E6}"/>
          </ac:spMkLst>
        </pc:spChg>
        <pc:spChg chg="del">
          <ac:chgData name="GABRIEL MIRANDA ROMÃO ." userId="S::gabriel.romao@sptech.school::ba8fa2bd-a8e9-404d-bcee-733df519d06d" providerId="AD" clId="Web-{A4D06A5D-BFDC-DA8D-07DF-53F724C87A43}" dt="2022-03-11T01:23:03.106" v="0"/>
          <ac:spMkLst>
            <pc:docMk/>
            <pc:sldMk cId="109857222" sldId="256"/>
            <ac:spMk id="70" creationId="{DFE66D7D-ABDD-4F6B-A637-3A3A2ACE1A69}"/>
          </ac:spMkLst>
        </pc:spChg>
        <pc:spChg chg="del">
          <ac:chgData name="GABRIEL MIRANDA ROMÃO ." userId="S::gabriel.romao@sptech.school::ba8fa2bd-a8e9-404d-bcee-733df519d06d" providerId="AD" clId="Web-{A4D06A5D-BFDC-DA8D-07DF-53F724C87A43}" dt="2022-03-11T01:23:03.106" v="0"/>
          <ac:spMkLst>
            <pc:docMk/>
            <pc:sldMk cId="109857222" sldId="256"/>
            <ac:spMk id="71" creationId="{2D1AF5D9-E67F-4DB6-8615-293D22495C1F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76" creationId="{55B419A7-F817-4767-8CCB-FB0E189C4AC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78" creationId="{AAD3D935-ECFC-4862-B395-207C13BAC3B7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2:50.930" v="76"/>
          <ac:spMkLst>
            <pc:docMk/>
            <pc:sldMk cId="109857222" sldId="256"/>
            <ac:spMk id="82" creationId="{ADA271CD-3011-4A05-B4A3-80F1794684F2}"/>
          </ac:spMkLst>
        </pc:spChg>
        <pc:grpChg chg="del">
          <ac:chgData name="GABRIEL MIRANDA ROMÃO ." userId="S::gabriel.romao@sptech.school::ba8fa2bd-a8e9-404d-bcee-733df519d06d" providerId="AD" clId="Web-{A4D06A5D-BFDC-DA8D-07DF-53F724C87A43}" dt="2022-03-11T01:23:03.106" v="0"/>
          <ac:grpSpMkLst>
            <pc:docMk/>
            <pc:sldMk cId="109857222" sldId="256"/>
            <ac:grpSpMk id="65" creationId="{5ECDEC52-15F3-49DD-BCBA-A0533E540F0C}"/>
          </ac:grpSpMkLst>
        </pc:grpChg>
        <pc:grpChg chg="del">
          <ac:chgData name="GABRIEL MIRANDA ROMÃO ." userId="S::gabriel.romao@sptech.school::ba8fa2bd-a8e9-404d-bcee-733df519d06d" providerId="AD" clId="Web-{A4D06A5D-BFDC-DA8D-07DF-53F724C87A43}" dt="2022-03-11T01:23:03.106" v="0"/>
          <ac:grpSpMkLst>
            <pc:docMk/>
            <pc:sldMk cId="109857222" sldId="256"/>
            <ac:grpSpMk id="67" creationId="{4D91CBDC-3A55-4B80-A109-4C758ADF147B}"/>
          </ac:grpSpMkLst>
        </pc:grpChg>
        <pc:grpChg chg="del">
          <ac:chgData name="GABRIEL MIRANDA ROMÃO ." userId="S::gabriel.romao@sptech.school::ba8fa2bd-a8e9-404d-bcee-733df519d06d" providerId="AD" clId="Web-{A4D06A5D-BFDC-DA8D-07DF-53F724C87A43}" dt="2022-03-11T01:23:03.106" v="0"/>
          <ac:grpSpMkLst>
            <pc:docMk/>
            <pc:sldMk cId="109857222" sldId="256"/>
            <ac:grpSpMk id="68" creationId="{4478CD8A-FF59-40AD-8101-D685A2FEF64D}"/>
          </ac:grpSpMkLst>
        </pc:grpChg>
        <pc:picChg chg="del mod">
          <ac:chgData name="GABRIEL MIRANDA ROMÃO ." userId="S::gabriel.romao@sptech.school::ba8fa2bd-a8e9-404d-bcee-733df519d06d" providerId="AD" clId="Web-{A4D06A5D-BFDC-DA8D-07DF-53F724C87A43}" dt="2022-03-11T01:23:30.513" v="1"/>
          <ac:picMkLst>
            <pc:docMk/>
            <pc:sldMk cId="109857222" sldId="256"/>
            <ac:picMk id="4" creationId="{3F63D9F8-78DF-410E-9232-A17861BD0163}"/>
          </ac:picMkLst>
        </pc:picChg>
        <pc:cxnChg chg="add del">
          <ac:chgData name="GABRIEL MIRANDA ROMÃO ." userId="S::gabriel.romao@sptech.school::ba8fa2bd-a8e9-404d-bcee-733df519d06d" providerId="AD" clId="Web-{A4D06A5D-BFDC-DA8D-07DF-53F724C87A43}" dt="2022-03-11T01:32:50.930" v="76"/>
          <ac:cxnSpMkLst>
            <pc:docMk/>
            <pc:sldMk cId="109857222" sldId="256"/>
            <ac:cxnSpMk id="80" creationId="{E3B95BE3-D5B2-4F38-9A01-17866C9FBA6E}"/>
          </ac:cxnSpMkLst>
        </pc:cxnChg>
      </pc:sldChg>
      <pc:sldChg chg="addSp delSp modSp new mod setBg modShow">
        <pc:chgData name="GABRIEL MIRANDA ROMÃO ." userId="S::gabriel.romao@sptech.school::ba8fa2bd-a8e9-404d-bcee-733df519d06d" providerId="AD" clId="Web-{A4D06A5D-BFDC-DA8D-07DF-53F724C87A43}" dt="2022-03-11T01:58:52.865" v="285" actId="1076"/>
        <pc:sldMkLst>
          <pc:docMk/>
          <pc:sldMk cId="1348862540" sldId="257"/>
        </pc:sldMkLst>
        <pc:spChg chg="mod ord">
          <ac:chgData name="GABRIEL MIRANDA ROMÃO ." userId="S::gabriel.romao@sptech.school::ba8fa2bd-a8e9-404d-bcee-733df519d06d" providerId="AD" clId="Web-{A4D06A5D-BFDC-DA8D-07DF-53F724C87A43}" dt="2022-03-11T01:44:29.344" v="206" actId="20577"/>
          <ac:spMkLst>
            <pc:docMk/>
            <pc:sldMk cId="1348862540" sldId="257"/>
            <ac:spMk id="2" creationId="{34806550-D816-4111-BD7D-797AED642E9E}"/>
          </ac:spMkLst>
        </pc:spChg>
        <pc:spChg chg="mod ord">
          <ac:chgData name="GABRIEL MIRANDA ROMÃO ." userId="S::gabriel.romao@sptech.school::ba8fa2bd-a8e9-404d-bcee-733df519d06d" providerId="AD" clId="Web-{A4D06A5D-BFDC-DA8D-07DF-53F724C87A43}" dt="2022-03-11T01:43:34.999" v="179" actId="20577"/>
          <ac:spMkLst>
            <pc:docMk/>
            <pc:sldMk cId="1348862540" sldId="257"/>
            <ac:spMk id="3" creationId="{14A1B3C4-2981-445E-8B15-27695403697B}"/>
          </ac:spMkLst>
        </pc:spChg>
        <pc:spChg chg="add del mod">
          <ac:chgData name="GABRIEL MIRANDA ROMÃO ." userId="S::gabriel.romao@sptech.school::ba8fa2bd-a8e9-404d-bcee-733df519d06d" providerId="AD" clId="Web-{A4D06A5D-BFDC-DA8D-07DF-53F724C87A43}" dt="2022-03-11T01:38:07.757" v="100"/>
          <ac:spMkLst>
            <pc:docMk/>
            <pc:sldMk cId="1348862540" sldId="257"/>
            <ac:spMk id="4" creationId="{B8F69506-832A-4653-A4E4-E873A481083D}"/>
          </ac:spMkLst>
        </pc:spChg>
        <pc:spChg chg="add mod">
          <ac:chgData name="GABRIEL MIRANDA ROMÃO ." userId="S::gabriel.romao@sptech.school::ba8fa2bd-a8e9-404d-bcee-733df519d06d" providerId="AD" clId="Web-{A4D06A5D-BFDC-DA8D-07DF-53F724C87A43}" dt="2022-03-11T01:38:26.507" v="106" actId="20577"/>
          <ac:spMkLst>
            <pc:docMk/>
            <pc:sldMk cId="1348862540" sldId="257"/>
            <ac:spMk id="5" creationId="{30E79BD2-161C-4DFF-AFAF-3A830E3CFDD2}"/>
          </ac:spMkLst>
        </pc:spChg>
        <pc:spChg chg="add mod ord">
          <ac:chgData name="GABRIEL MIRANDA ROMÃO ." userId="S::gabriel.romao@sptech.school::ba8fa2bd-a8e9-404d-bcee-733df519d06d" providerId="AD" clId="Web-{A4D06A5D-BFDC-DA8D-07DF-53F724C87A43}" dt="2022-03-11T01:41:44.231" v="130"/>
          <ac:spMkLst>
            <pc:docMk/>
            <pc:sldMk cId="1348862540" sldId="257"/>
            <ac:spMk id="6" creationId="{976CA0EE-3997-4694-BBDF-D2735FF1281F}"/>
          </ac:spMkLst>
        </pc:spChg>
        <pc:spChg chg="add del mod">
          <ac:chgData name="GABRIEL MIRANDA ROMÃO ." userId="S::gabriel.romao@sptech.school::ba8fa2bd-a8e9-404d-bcee-733df519d06d" providerId="AD" clId="Web-{A4D06A5D-BFDC-DA8D-07DF-53F724C87A43}" dt="2022-03-11T01:49:13.992" v="256"/>
          <ac:spMkLst>
            <pc:docMk/>
            <pc:sldMk cId="1348862540" sldId="257"/>
            <ac:spMk id="7" creationId="{048CC413-8861-4B1F-8B28-BB4865A0583E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32.432" v="86"/>
          <ac:spMkLst>
            <pc:docMk/>
            <pc:sldMk cId="1348862540" sldId="257"/>
            <ac:spMk id="8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32.432" v="86"/>
          <ac:spMkLst>
            <pc:docMk/>
            <pc:sldMk cId="1348862540" sldId="257"/>
            <ac:spMk id="12" creationId="{A101E513-AF74-4E9D-A31F-9966425072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0.480" v="88"/>
          <ac:spMkLst>
            <pc:docMk/>
            <pc:sldMk cId="1348862540" sldId="257"/>
            <ac:spMk id="14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0.480" v="88"/>
          <ac:spMkLst>
            <pc:docMk/>
            <pc:sldMk cId="1348862540" sldId="257"/>
            <ac:spMk id="15" creationId="{1CF1AAE4-D0BC-430F-A613-7BBAAECA0C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0.480" v="88"/>
          <ac:spMkLst>
            <pc:docMk/>
            <pc:sldMk cId="1348862540" sldId="257"/>
            <ac:spMk id="16" creationId="{A101E513-AF74-4E9D-A31F-9966425072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8.714" v="90"/>
          <ac:spMkLst>
            <pc:docMk/>
            <pc:sldMk cId="1348862540" sldId="257"/>
            <ac:spMk id="18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4:58.714" v="90"/>
          <ac:spMkLst>
            <pc:docMk/>
            <pc:sldMk cId="1348862540" sldId="257"/>
            <ac:spMk id="20" creationId="{A101E513-AF74-4E9D-A31F-9966425072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22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23" creationId="{5315DA55-0C0D-4292-B5CC-A920CF369018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24" creationId="{A101E513-AF74-4E9D-A31F-99664250722D}"/>
          </ac:spMkLst>
        </pc:spChg>
        <pc:spChg chg="add mod">
          <ac:chgData name="GABRIEL MIRANDA ROMÃO ." userId="S::gabriel.romao@sptech.school::ba8fa2bd-a8e9-404d-bcee-733df519d06d" providerId="AD" clId="Web-{A4D06A5D-BFDC-DA8D-07DF-53F724C87A43}" dt="2022-03-11T01:58:52.865" v="285" actId="1076"/>
          <ac:spMkLst>
            <pc:docMk/>
            <pc:sldMk cId="1348862540" sldId="257"/>
            <ac:spMk id="25" creationId="{D242FFD2-8126-46FA-90A6-076CE45A6660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49:12.820" v="255"/>
          <ac:spMkLst>
            <pc:docMk/>
            <pc:sldMk cId="1348862540" sldId="257"/>
            <ac:spMk id="26" creationId="{9D3773BA-B148-4FB6-ACF8-D144D12AD5F2}"/>
          </ac:spMkLst>
        </pc:spChg>
        <pc:spChg chg="add mod ord">
          <ac:chgData name="GABRIEL MIRANDA ROMÃO ." userId="S::gabriel.romao@sptech.school::ba8fa2bd-a8e9-404d-bcee-733df519d06d" providerId="AD" clId="Web-{A4D06A5D-BFDC-DA8D-07DF-53F724C87A43}" dt="2022-03-11T01:48:52.616" v="248" actId="1076"/>
          <ac:spMkLst>
            <pc:docMk/>
            <pc:sldMk cId="1348862540" sldId="257"/>
            <ac:spMk id="27" creationId="{06504D1C-B615-4067-B87B-49368B62CD82}"/>
          </ac:spMkLst>
        </pc:spChg>
        <pc:spChg chg="add mod">
          <ac:chgData name="GABRIEL MIRANDA ROMÃO ." userId="S::gabriel.romao@sptech.school::ba8fa2bd-a8e9-404d-bcee-733df519d06d" providerId="AD" clId="Web-{A4D06A5D-BFDC-DA8D-07DF-53F724C87A43}" dt="2022-03-11T01:58:42.943" v="283" actId="14100"/>
          <ac:spMkLst>
            <pc:docMk/>
            <pc:sldMk cId="1348862540" sldId="257"/>
            <ac:spMk id="28" creationId="{F2C656BE-D652-4664-AF29-78E00B7FE3A7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29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48:56.976" v="250"/>
          <ac:spMkLst>
            <pc:docMk/>
            <pc:sldMk cId="1348862540" sldId="257"/>
            <ac:spMk id="30" creationId="{B1BC8352-0781-4C0B-A811-41A243449070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49:03.195" v="252"/>
          <ac:spMkLst>
            <pc:docMk/>
            <pc:sldMk cId="1348862540" sldId="257"/>
            <ac:spMk id="32" creationId="{B1BC8352-0781-4C0B-A811-41A243449070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1:35:30.887" v="94"/>
          <ac:spMkLst>
            <pc:docMk/>
            <pc:sldMk cId="1348862540" sldId="257"/>
            <ac:spMk id="33" creationId="{A101E513-AF74-4E9D-A31F-99664250722D}"/>
          </ac:spMkLst>
        </pc:spChg>
        <pc:spChg chg="add mod ord">
          <ac:chgData name="GABRIEL MIRANDA ROMÃO ." userId="S::gabriel.romao@sptech.school::ba8fa2bd-a8e9-404d-bcee-733df519d06d" providerId="AD" clId="Web-{A4D06A5D-BFDC-DA8D-07DF-53F724C87A43}" dt="2022-03-11T01:50:04.446" v="273" actId="1076"/>
          <ac:spMkLst>
            <pc:docMk/>
            <pc:sldMk cId="1348862540" sldId="257"/>
            <ac:spMk id="34" creationId="{D5411A51-9E37-4329-B66B-4F77956981E1}"/>
          </ac:spMkLst>
        </pc:spChg>
        <pc:cxnChg chg="add del">
          <ac:chgData name="GABRIEL MIRANDA ROMÃO ." userId="S::gabriel.romao@sptech.school::ba8fa2bd-a8e9-404d-bcee-733df519d06d" providerId="AD" clId="Web-{A4D06A5D-BFDC-DA8D-07DF-53F724C87A43}" dt="2022-03-11T01:34:32.432" v="86"/>
          <ac:cxnSpMkLst>
            <pc:docMk/>
            <pc:sldMk cId="1348862540" sldId="257"/>
            <ac:cxnSpMk id="10" creationId="{C629AF8A-C09C-4B6F-B505-26D1FD0FBE5E}"/>
          </ac:cxnSpMkLst>
        </pc:cxnChg>
        <pc:cxnChg chg="add del">
          <ac:chgData name="GABRIEL MIRANDA ROMÃO ." userId="S::gabriel.romao@sptech.school::ba8fa2bd-a8e9-404d-bcee-733df519d06d" providerId="AD" clId="Web-{A4D06A5D-BFDC-DA8D-07DF-53F724C87A43}" dt="2022-03-11T01:34:58.714" v="90"/>
          <ac:cxnSpMkLst>
            <pc:docMk/>
            <pc:sldMk cId="1348862540" sldId="257"/>
            <ac:cxnSpMk id="19" creationId="{C629AF8A-C09C-4B6F-B505-26D1FD0FBE5E}"/>
          </ac:cxnSpMkLst>
        </pc:cxnChg>
        <pc:cxnChg chg="add">
          <ac:chgData name="GABRIEL MIRANDA ROMÃO ." userId="S::gabriel.romao@sptech.school::ba8fa2bd-a8e9-404d-bcee-733df519d06d" providerId="AD" clId="Web-{A4D06A5D-BFDC-DA8D-07DF-53F724C87A43}" dt="2022-03-11T01:35:30.887" v="94"/>
          <ac:cxnSpMkLst>
            <pc:docMk/>
            <pc:sldMk cId="1348862540" sldId="257"/>
            <ac:cxnSpMk id="31" creationId="{C629AF8A-C09C-4B6F-B505-26D1FD0FBE5E}"/>
          </ac:cxnSpMkLst>
        </pc:cxnChg>
      </pc:sldChg>
      <pc:sldChg chg="addSp delSp modSp new del mod setBg delDesignElem modShow chgLayout">
        <pc:chgData name="GABRIEL MIRANDA ROMÃO ." userId="S::gabriel.romao@sptech.school::ba8fa2bd-a8e9-404d-bcee-733df519d06d" providerId="AD" clId="Web-{A4D06A5D-BFDC-DA8D-07DF-53F724C87A43}" dt="2022-03-11T01:34:25.729" v="83"/>
        <pc:sldMkLst>
          <pc:docMk/>
          <pc:sldMk cId="2935561171" sldId="257"/>
        </pc:sldMkLst>
        <pc:spChg chg="mod ord">
          <ac:chgData name="GABRIEL MIRANDA ROMÃO ." userId="S::gabriel.romao@sptech.school::ba8fa2bd-a8e9-404d-bcee-733df519d06d" providerId="AD" clId="Web-{A4D06A5D-BFDC-DA8D-07DF-53F724C87A43}" dt="2022-03-11T01:34:13.244" v="82"/>
          <ac:spMkLst>
            <pc:docMk/>
            <pc:sldMk cId="2935561171" sldId="257"/>
            <ac:spMk id="2" creationId="{81115402-33B0-49B6-80A3-4E2845E00EB9}"/>
          </ac:spMkLst>
        </pc:spChg>
        <pc:spChg chg="mod ord">
          <ac:chgData name="GABRIEL MIRANDA ROMÃO ." userId="S::gabriel.romao@sptech.school::ba8fa2bd-a8e9-404d-bcee-733df519d06d" providerId="AD" clId="Web-{A4D06A5D-BFDC-DA8D-07DF-53F724C87A43}" dt="2022-03-11T01:34:13.244" v="82"/>
          <ac:spMkLst>
            <pc:docMk/>
            <pc:sldMk cId="2935561171" sldId="257"/>
            <ac:spMk id="3" creationId="{1B2E285E-8A85-4973-AC13-7D3A23E878C3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3:59.400" v="79"/>
          <ac:spMkLst>
            <pc:docMk/>
            <pc:sldMk cId="2935561171" sldId="257"/>
            <ac:spMk id="8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3:59.400" v="79"/>
          <ac:spMkLst>
            <pc:docMk/>
            <pc:sldMk cId="2935561171" sldId="257"/>
            <ac:spMk id="10" creationId="{1CF1AAE4-D0BC-430F-A613-7BBAAECA0C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1:33:59.400" v="79"/>
          <ac:spMkLst>
            <pc:docMk/>
            <pc:sldMk cId="2935561171" sldId="257"/>
            <ac:spMk id="12" creationId="{A101E513-AF74-4E9D-A31F-99664250722D}"/>
          </ac:spMkLst>
        </pc:spChg>
      </pc:sldChg>
      <pc:sldChg chg="addSp delSp modSp new mod setBg">
        <pc:chgData name="GABRIEL MIRANDA ROMÃO ." userId="S::gabriel.romao@sptech.school::ba8fa2bd-a8e9-404d-bcee-733df519d06d" providerId="AD" clId="Web-{A4D06A5D-BFDC-DA8D-07DF-53F724C87A43}" dt="2022-03-11T02:00:35.352" v="289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A4D06A5D-BFDC-DA8D-07DF-53F724C87A43}" dt="2022-03-11T02:00:29.602" v="286"/>
          <ac:spMkLst>
            <pc:docMk/>
            <pc:sldMk cId="3752376882" sldId="258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A4D06A5D-BFDC-DA8D-07DF-53F724C87A43}" dt="2022-03-11T02:00:29.602" v="286"/>
          <ac:spMkLst>
            <pc:docMk/>
            <pc:sldMk cId="3752376882" sldId="258"/>
            <ac:spMk id="3" creationId="{854F6006-3BDB-406D-8A42-180B94A8168A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8" creationId="{C5176844-69C3-4F79-BE38-EA5BDDF4FEA4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10" creationId="{1CF1AAE4-D0BC-430F-A613-7BBAAECA0C2D}"/>
          </ac:spMkLst>
        </pc:spChg>
        <pc:spChg chg="add del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12" creationId="{A101E513-AF74-4E9D-A31F-99664250722D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17" creationId="{C5176844-69C3-4F79-BE38-EA5BDDF4FEA4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19" creationId="{1CF1AAE4-D0BC-430F-A613-7BBAAECA0C2D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5.352" v="289"/>
          <ac:spMkLst>
            <pc:docMk/>
            <pc:sldMk cId="3752376882" sldId="258"/>
            <ac:spMk id="21" creationId="{A101E513-AF74-4E9D-A31F-99664250722D}"/>
          </ac:spMkLst>
        </pc:spChg>
      </pc:sldChg>
      <pc:sldChg chg="addSp modSp new mod setBg">
        <pc:chgData name="GABRIEL MIRANDA ROMÃO ." userId="S::gabriel.romao@sptech.school::ba8fa2bd-a8e9-404d-bcee-733df519d06d" providerId="AD" clId="Web-{A4D06A5D-BFDC-DA8D-07DF-53F724C87A43}" dt="2022-03-11T02:00:37.524" v="290"/>
        <pc:sldMkLst>
          <pc:docMk/>
          <pc:sldMk cId="1309240864" sldId="259"/>
        </pc:sldMkLst>
        <pc:spChg chg="mo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2" creationId="{9277E73A-F61E-4948-9333-1D8947E09C88}"/>
          </ac:spMkLst>
        </pc:spChg>
        <pc:spChg chg="mo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3" creationId="{4882781B-6AE7-422B-A611-B34582987655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8" creationId="{C5176844-69C3-4F79-BE38-EA5BDDF4FEA4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10" creationId="{1CF1AAE4-D0BC-430F-A613-7BBAAECA0C2D}"/>
          </ac:spMkLst>
        </pc:spChg>
        <pc:spChg chg="add">
          <ac:chgData name="GABRIEL MIRANDA ROMÃO ." userId="S::gabriel.romao@sptech.school::ba8fa2bd-a8e9-404d-bcee-733df519d06d" providerId="AD" clId="Web-{A4D06A5D-BFDC-DA8D-07DF-53F724C87A43}" dt="2022-03-11T02:00:37.524" v="290"/>
          <ac:spMkLst>
            <pc:docMk/>
            <pc:sldMk cId="1309240864" sldId="259"/>
            <ac:spMk id="12" creationId="{A101E513-AF74-4E9D-A31F-99664250722D}"/>
          </ac:spMkLst>
        </pc:spChg>
      </pc:sldChg>
      <pc:sldChg chg="new">
        <pc:chgData name="GABRIEL MIRANDA ROMÃO ." userId="S::gabriel.romao@sptech.school::ba8fa2bd-a8e9-404d-bcee-733df519d06d" providerId="AD" clId="Web-{A4D06A5D-BFDC-DA8D-07DF-53F724C87A43}" dt="2022-03-11T02:00:32.133" v="288"/>
        <pc:sldMkLst>
          <pc:docMk/>
          <pc:sldMk cId="1684620671" sldId="260"/>
        </pc:sldMkLst>
      </pc:sldChg>
      <pc:sldMasterChg chg="del delSldLayout">
        <pc:chgData name="GABRIEL MIRANDA ROMÃO ." userId="S::gabriel.romao@sptech.school::ba8fa2bd-a8e9-404d-bcee-733df519d06d" providerId="AD" clId="Web-{A4D06A5D-BFDC-DA8D-07DF-53F724C87A43}" dt="2022-03-11T01:23:03.106" v="0"/>
        <pc:sldMasterMkLst>
          <pc:docMk/>
          <pc:sldMasterMk cId="308000157" sldId="2147483772"/>
        </pc:sldMasterMkLst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2578686130" sldId="2147483761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3045597506" sldId="2147483762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2631552994" sldId="2147483763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700586565" sldId="2147483764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1580197259" sldId="2147483765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733715669" sldId="2147483766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2725008097" sldId="2147483767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2031448849" sldId="2147483768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3766405565" sldId="2147483769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4183562528" sldId="2147483770"/>
          </pc:sldLayoutMkLst>
        </pc:sldLayoutChg>
        <pc:sldLayoutChg chg="del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308000157" sldId="2147483772"/>
            <pc:sldLayoutMk cId="1223210049" sldId="2147483771"/>
          </pc:sldLayoutMkLst>
        </pc:sldLayoutChg>
      </pc:sldMasterChg>
      <pc:sldMasterChg chg="add addSldLayout">
        <pc:chgData name="GABRIEL MIRANDA ROMÃO ." userId="S::gabriel.romao@sptech.school::ba8fa2bd-a8e9-404d-bcee-733df519d06d" providerId="AD" clId="Web-{A4D06A5D-BFDC-DA8D-07DF-53F724C87A43}" dt="2022-03-11T01:23:03.106" v="0"/>
        <pc:sldMasterMkLst>
          <pc:docMk/>
          <pc:sldMasterMk cId="1878228771" sldId="2147483822"/>
        </pc:sldMasterMkLst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822995129" sldId="2147483811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3038007907" sldId="2147483812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1988535455" sldId="2147483813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3148224732" sldId="2147483814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372978486" sldId="2147483815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1083392663" sldId="2147483816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1734369453" sldId="2147483817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2026573503" sldId="2147483818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3096540525" sldId="2147483819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1094727308" sldId="2147483820"/>
          </pc:sldLayoutMkLst>
        </pc:sldLayoutChg>
        <pc:sldLayoutChg chg="add">
          <pc:chgData name="GABRIEL MIRANDA ROMÃO ." userId="S::gabriel.romao@sptech.school::ba8fa2bd-a8e9-404d-bcee-733df519d06d" providerId="AD" clId="Web-{A4D06A5D-BFDC-DA8D-07DF-53F724C87A43}" dt="2022-03-11T01:23:03.106" v="0"/>
          <pc:sldLayoutMkLst>
            <pc:docMk/>
            <pc:sldMasterMk cId="1878228771" sldId="2147483822"/>
            <pc:sldLayoutMk cId="772981351" sldId="2147483821"/>
          </pc:sldLayoutMkLst>
        </pc:sldLayoutChg>
      </pc:sldMasterChg>
    </pc:docChg>
  </pc:docChgLst>
  <pc:docChgLst>
    <pc:chgData name="GABRIEL MIRANDA ROMÃO ." userId="S::gabriel.romao@sptech.school::ba8fa2bd-a8e9-404d-bcee-733df519d06d" providerId="AD" clId="Web-{C49AF2D9-B8FE-F0B3-9433-A03F52C81585}"/>
    <pc:docChg chg="modSld">
      <pc:chgData name="GABRIEL MIRANDA ROMÃO ." userId="S::gabriel.romao@sptech.school::ba8fa2bd-a8e9-404d-bcee-733df519d06d" providerId="AD" clId="Web-{C49AF2D9-B8FE-F0B3-9433-A03F52C81585}" dt="2022-03-14T17:42:22.663" v="34" actId="20577"/>
      <pc:docMkLst>
        <pc:docMk/>
      </pc:docMkLst>
      <pc:sldChg chg="modSp">
        <pc:chgData name="GABRIEL MIRANDA ROMÃO ." userId="S::gabriel.romao@sptech.school::ba8fa2bd-a8e9-404d-bcee-733df519d06d" providerId="AD" clId="Web-{C49AF2D9-B8FE-F0B3-9433-A03F52C81585}" dt="2022-03-14T17:42:22.663" v="34" actId="20577"/>
        <pc:sldMkLst>
          <pc:docMk/>
          <pc:sldMk cId="2939261253" sldId="264"/>
        </pc:sldMkLst>
        <pc:spChg chg="mod">
          <ac:chgData name="GABRIEL MIRANDA ROMÃO ." userId="S::gabriel.romao@sptech.school::ba8fa2bd-a8e9-404d-bcee-733df519d06d" providerId="AD" clId="Web-{C49AF2D9-B8FE-F0B3-9433-A03F52C81585}" dt="2022-03-14T17:40:51.468" v="10" actId="14100"/>
          <ac:spMkLst>
            <pc:docMk/>
            <pc:sldMk cId="2939261253" sldId="264"/>
            <ac:spMk id="14" creationId="{C22021F9-D647-4CCE-95F2-C88416EB5B2A}"/>
          </ac:spMkLst>
        </pc:spChg>
        <pc:spChg chg="mod">
          <ac:chgData name="GABRIEL MIRANDA ROMÃO ." userId="S::gabriel.romao@sptech.school::ba8fa2bd-a8e9-404d-bcee-733df519d06d" providerId="AD" clId="Web-{C49AF2D9-B8FE-F0B3-9433-A03F52C81585}" dt="2022-03-14T17:42:22.663" v="34" actId="20577"/>
          <ac:spMkLst>
            <pc:docMk/>
            <pc:sldMk cId="2939261253" sldId="264"/>
            <ac:spMk id="16" creationId="{03373FFA-4009-4145-893B-0389628B7FA0}"/>
          </ac:spMkLst>
        </pc:spChg>
      </pc:sldChg>
    </pc:docChg>
  </pc:docChgLst>
  <pc:docChgLst>
    <pc:chgData name="GABRIEL MIRANDA ROMÃO ." userId="S::gabriel.romao@sptech.school::ba8fa2bd-a8e9-404d-bcee-733df519d06d" providerId="AD" clId="Web-{56C9EA84-3592-6FA4-5F28-0442E6758136}"/>
    <pc:docChg chg="modSld">
      <pc:chgData name="GABRIEL MIRANDA ROMÃO ." userId="S::gabriel.romao@sptech.school::ba8fa2bd-a8e9-404d-bcee-733df519d06d" providerId="AD" clId="Web-{56C9EA84-3592-6FA4-5F28-0442E6758136}" dt="2022-03-13T23:38:18.968" v="1297" actId="20577"/>
      <pc:docMkLst>
        <pc:docMk/>
      </pc:docMkLst>
      <pc:sldChg chg="modSp">
        <pc:chgData name="GABRIEL MIRANDA ROMÃO ." userId="S::gabriel.romao@sptech.school::ba8fa2bd-a8e9-404d-bcee-733df519d06d" providerId="AD" clId="Web-{56C9EA84-3592-6FA4-5F28-0442E6758136}" dt="2022-03-13T21:52:57.511" v="4" actId="20577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56C9EA84-3592-6FA4-5F28-0442E6758136}" dt="2022-03-13T21:52:57.511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1:51:38.632" v="2"/>
          <ac:spMkLst>
            <pc:docMk/>
            <pc:sldMk cId="109857222" sldId="256"/>
            <ac:spMk id="5" creationId="{4484EAD7-98E0-41A5-A5ED-1A43369FCE71}"/>
          </ac:spMkLst>
        </pc:spChg>
      </pc:sldChg>
      <pc:sldChg chg="addSp delSp modSp mod modShow">
        <pc:chgData name="GABRIEL MIRANDA ROMÃO ." userId="S::gabriel.romao@sptech.school::ba8fa2bd-a8e9-404d-bcee-733df519d06d" providerId="AD" clId="Web-{56C9EA84-3592-6FA4-5F28-0442E6758136}" dt="2022-03-13T23:16:45.003" v="935"/>
        <pc:sldMkLst>
          <pc:docMk/>
          <pc:sldMk cId="1348862540" sldId="257"/>
        </pc:sldMkLst>
        <pc:spChg chg="add del mod">
          <ac:chgData name="GABRIEL MIRANDA ROMÃO ." userId="S::gabriel.romao@sptech.school::ba8fa2bd-a8e9-404d-bcee-733df519d06d" providerId="AD" clId="Web-{56C9EA84-3592-6FA4-5F28-0442E6758136}" dt="2022-03-13T22:22:44.489" v="310" actId="20577"/>
          <ac:spMkLst>
            <pc:docMk/>
            <pc:sldMk cId="1348862540" sldId="257"/>
            <ac:spMk id="3" creationId="{14A1B3C4-2981-445E-8B15-27695403697B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28:43.432" v="389"/>
          <ac:spMkLst>
            <pc:docMk/>
            <pc:sldMk cId="1348862540" sldId="257"/>
            <ac:spMk id="6" creationId="{976CA0EE-3997-4694-BBDF-D2735FF1281F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10:29.525" v="207" actId="1076"/>
          <ac:spMkLst>
            <pc:docMk/>
            <pc:sldMk cId="1348862540" sldId="257"/>
            <ac:spMk id="25" creationId="{D242FFD2-8126-46FA-90A6-076CE45A6660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10:33.900" v="208" actId="1076"/>
          <ac:spMkLst>
            <pc:docMk/>
            <pc:sldMk cId="1348862540" sldId="257"/>
            <ac:spMk id="27" creationId="{06504D1C-B615-4067-B87B-49368B62CD82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20:40.154" v="280" actId="1076"/>
          <ac:spMkLst>
            <pc:docMk/>
            <pc:sldMk cId="1348862540" sldId="257"/>
            <ac:spMk id="28" creationId="{F2C656BE-D652-4664-AF29-78E00B7FE3A7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2:20:23.309" v="275" actId="1076"/>
          <ac:spMkLst>
            <pc:docMk/>
            <pc:sldMk cId="1348862540" sldId="257"/>
            <ac:spMk id="34" creationId="{D5411A51-9E37-4329-B66B-4F77956981E1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15:58.610" v="929"/>
          <ac:spMkLst>
            <pc:docMk/>
            <pc:sldMk cId="1348862540" sldId="257"/>
            <ac:spMk id="227" creationId="{AD8A1E12-5CC8-4139-9BBC-7E3FFAE606F3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16:05.642" v="930"/>
          <ac:spMkLst>
            <pc:docMk/>
            <pc:sldMk cId="1348862540" sldId="257"/>
            <ac:spMk id="228" creationId="{2A213A2F-6F64-498A-BCB9-3454F13FF06C}"/>
          </ac:spMkLst>
        </pc:spChg>
        <pc:spChg chg="add mod ord">
          <ac:chgData name="GABRIEL MIRANDA ROMÃO ." userId="S::gabriel.romao@sptech.school::ba8fa2bd-a8e9-404d-bcee-733df519d06d" providerId="AD" clId="Web-{56C9EA84-3592-6FA4-5F28-0442E6758136}" dt="2022-03-13T22:31:21.066" v="427" actId="1076"/>
          <ac:spMkLst>
            <pc:docMk/>
            <pc:sldMk cId="1348862540" sldId="257"/>
            <ac:spMk id="229" creationId="{7EBE3C91-BCC3-49D5-9826-BE9D5CCBF3DB}"/>
          </ac:spMkLst>
        </pc:spChg>
        <pc:spChg chg="add mod ord">
          <ac:chgData name="GABRIEL MIRANDA ROMÃO ." userId="S::gabriel.romao@sptech.school::ba8fa2bd-a8e9-404d-bcee-733df519d06d" providerId="AD" clId="Web-{56C9EA84-3592-6FA4-5F28-0442E6758136}" dt="2022-03-13T22:31:25.925" v="429" actId="1076"/>
          <ac:spMkLst>
            <pc:docMk/>
            <pc:sldMk cId="1348862540" sldId="257"/>
            <ac:spMk id="230" creationId="{CB41F024-5AC6-4FAE-B80B-50ADC9D9DD9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2:31:34.973" v="431" actId="1076"/>
          <ac:spMkLst>
            <pc:docMk/>
            <pc:sldMk cId="1348862540" sldId="257"/>
            <ac:spMk id="232" creationId="{8309416F-0493-4F51-86EE-A66E92BF5E87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16:45.003" v="935"/>
          <ac:spMkLst>
            <pc:docMk/>
            <pc:sldMk cId="1348862540" sldId="257"/>
            <ac:spMk id="233" creationId="{2810A251-0A2F-4898-882E-DB6C3C97F2AB}"/>
          </ac:spMkLst>
        </pc:spChg>
        <pc:graphicFrameChg chg="add del mod modGraphic">
          <ac:chgData name="GABRIEL MIRANDA ROMÃO ." userId="S::gabriel.romao@sptech.school::ba8fa2bd-a8e9-404d-bcee-733df519d06d" providerId="AD" clId="Web-{56C9EA84-3592-6FA4-5F28-0442E6758136}" dt="2022-03-13T22:16:00.575" v="235"/>
          <ac:graphicFrameMkLst>
            <pc:docMk/>
            <pc:sldMk cId="1348862540" sldId="257"/>
            <ac:graphicFrameMk id="38" creationId="{4C79F276-AD43-5FAF-97B9-29E7B08F132A}"/>
          </ac:graphicFrameMkLst>
        </pc:graphicFrameChg>
        <pc:graphicFrameChg chg="add del mod modGraphic">
          <ac:chgData name="GABRIEL MIRANDA ROMÃO ." userId="S::gabriel.romao@sptech.school::ba8fa2bd-a8e9-404d-bcee-733df519d06d" providerId="AD" clId="Web-{56C9EA84-3592-6FA4-5F28-0442E6758136}" dt="2022-03-13T22:18:48.554" v="259"/>
          <ac:graphicFrameMkLst>
            <pc:docMk/>
            <pc:sldMk cId="1348862540" sldId="257"/>
            <ac:graphicFrameMk id="166" creationId="{D368A5C9-052D-0CC1-1B06-676E52EB68EC}"/>
          </ac:graphicFrameMkLst>
        </pc:graphicFrameChg>
        <pc:picChg chg="add del mod">
          <ac:chgData name="GABRIEL MIRANDA ROMÃO ." userId="S::gabriel.romao@sptech.school::ba8fa2bd-a8e9-404d-bcee-733df519d06d" providerId="AD" clId="Web-{56C9EA84-3592-6FA4-5F28-0442E6758136}" dt="2022-03-13T22:13:33.411" v="214"/>
          <ac:picMkLst>
            <pc:docMk/>
            <pc:sldMk cId="1348862540" sldId="257"/>
            <ac:picMk id="4" creationId="{61485360-6CC1-4317-8EE5-B6A2195BE2D4}"/>
          </ac:picMkLst>
        </pc:picChg>
        <pc:picChg chg="del mod">
          <ac:chgData name="GABRIEL MIRANDA ROMÃO ." userId="S::gabriel.romao@sptech.school::ba8fa2bd-a8e9-404d-bcee-733df519d06d" providerId="AD" clId="Web-{56C9EA84-3592-6FA4-5F28-0442E6758136}" dt="2022-03-13T22:13:19.847" v="210"/>
          <ac:picMkLst>
            <pc:docMk/>
            <pc:sldMk cId="1348862540" sldId="257"/>
            <ac:picMk id="11" creationId="{BA3E1E74-1E79-4159-B9E6-2D3322E232BD}"/>
          </ac:picMkLst>
        </pc:picChg>
        <pc:picChg chg="mod">
          <ac:chgData name="GABRIEL MIRANDA ROMÃO ." userId="S::gabriel.romao@sptech.school::ba8fa2bd-a8e9-404d-bcee-733df519d06d" providerId="AD" clId="Web-{56C9EA84-3592-6FA4-5F28-0442E6758136}" dt="2022-03-13T22:10:16.837" v="205" actId="1076"/>
          <ac:picMkLst>
            <pc:docMk/>
            <pc:sldMk cId="1348862540" sldId="257"/>
            <ac:picMk id="20" creationId="{15FC017A-905D-4E6A-9838-A30918692228}"/>
          </ac:picMkLst>
        </pc:picChg>
        <pc:picChg chg="add del mod">
          <ac:chgData name="GABRIEL MIRANDA ROMÃO ." userId="S::gabriel.romao@sptech.school::ba8fa2bd-a8e9-404d-bcee-733df519d06d" providerId="AD" clId="Web-{56C9EA84-3592-6FA4-5F28-0442E6758136}" dt="2022-03-13T22:19:27.759" v="265"/>
          <ac:picMkLst>
            <pc:docMk/>
            <pc:sldMk cId="1348862540" sldId="257"/>
            <ac:picMk id="164" creationId="{136B1452-7AA5-41DE-8224-A865C79A0DFC}"/>
          </ac:picMkLst>
        </pc:picChg>
        <pc:picChg chg="add del mod">
          <ac:chgData name="GABRIEL MIRANDA ROMÃO ." userId="S::gabriel.romao@sptech.school::ba8fa2bd-a8e9-404d-bcee-733df519d06d" providerId="AD" clId="Web-{56C9EA84-3592-6FA4-5F28-0442E6758136}" dt="2022-03-13T22:29:54.764" v="395"/>
          <ac:picMkLst>
            <pc:docMk/>
            <pc:sldMk cId="1348862540" sldId="257"/>
            <ac:picMk id="226" creationId="{BB0BB0D2-BC08-4F81-A35E-FF6BABEF8EEA}"/>
          </ac:picMkLst>
        </pc:picChg>
        <pc:picChg chg="add mod ord">
          <ac:chgData name="GABRIEL MIRANDA ROMÃO ." userId="S::gabriel.romao@sptech.school::ba8fa2bd-a8e9-404d-bcee-733df519d06d" providerId="AD" clId="Web-{56C9EA84-3592-6FA4-5F28-0442E6758136}" dt="2022-03-13T22:32:06.271" v="437" actId="1076"/>
          <ac:picMkLst>
            <pc:docMk/>
            <pc:sldMk cId="1348862540" sldId="257"/>
            <ac:picMk id="231" creationId="{AEF37F0A-B4B4-4682-AA55-F1E25237F7B8}"/>
          </ac:picMkLst>
        </pc:picChg>
      </pc:sldChg>
      <pc:sldChg chg="addSp delSp modSp">
        <pc:chgData name="GABRIEL MIRANDA ROMÃO ." userId="S::gabriel.romao@sptech.school::ba8fa2bd-a8e9-404d-bcee-733df519d06d" providerId="AD" clId="Web-{56C9EA84-3592-6FA4-5F28-0442E6758136}" dt="2022-03-13T23:33:17.451" v="1159" actId="1076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56C9EA84-3592-6FA4-5F28-0442E6758136}" dt="2022-03-13T23:25:16.736" v="1021" actId="1076"/>
          <ac:spMkLst>
            <pc:docMk/>
            <pc:sldMk cId="3752376882" sldId="258"/>
            <ac:spMk id="2" creationId="{6F98FBE3-8B49-4DE0-9B43-F06144FF6918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29.237" v="1025" actId="1076"/>
          <ac:spMkLst>
            <pc:docMk/>
            <pc:sldMk cId="3752376882" sldId="258"/>
            <ac:spMk id="3" creationId="{F222053C-98C3-460A-A029-CA3618087A32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26:18.005" v="1040" actId="14100"/>
          <ac:spMkLst>
            <pc:docMk/>
            <pc:sldMk cId="3752376882" sldId="258"/>
            <ac:spMk id="4" creationId="{1C550EC3-4CFC-48CC-A659-42F869D3374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39.253" v="1028" actId="1076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26:09.380" v="1037" actId="1076"/>
          <ac:spMkLst>
            <pc:docMk/>
            <pc:sldMk cId="3752376882" sldId="258"/>
            <ac:spMk id="10" creationId="{8F6E2D33-3985-4D5C-ABC8-A7957986D02E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26:05.551" v="1036" actId="1076"/>
          <ac:spMkLst>
            <pc:docMk/>
            <pc:sldMk cId="3752376882" sldId="258"/>
            <ac:spMk id="11" creationId="{EAFB173F-E372-47F4-9B7C-C64BF92F02AB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25:24.018" v="1023" actId="1076"/>
          <ac:spMkLst>
            <pc:docMk/>
            <pc:sldMk cId="3752376882" sldId="258"/>
            <ac:spMk id="12" creationId="{C580F3D0-429C-4E2A-8FF5-F75FF07F4D96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37.268" v="1027" actId="1076"/>
          <ac:spMkLst>
            <pc:docMk/>
            <pc:sldMk cId="3752376882" sldId="258"/>
            <ac:spMk id="14" creationId="{7DDC2471-C7FA-4BDB-A419-873AE8EDC9F8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33.612" v="1026" actId="1076"/>
          <ac:spMkLst>
            <pc:docMk/>
            <pc:sldMk cId="3752376882" sldId="258"/>
            <ac:spMk id="20" creationId="{3D63CC3B-6EAA-4C85-96BB-04849C373ACC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12:18.863" v="895"/>
          <ac:spMkLst>
            <pc:docMk/>
            <pc:sldMk cId="3752376882" sldId="258"/>
            <ac:spMk id="61" creationId="{F8A2AF61-CFEF-4BF9-90E0-E22E8D14C28B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12:17.066" v="894"/>
          <ac:spMkLst>
            <pc:docMk/>
            <pc:sldMk cId="3752376882" sldId="258"/>
            <ac:spMk id="62" creationId="{01D8F8ED-9779-4C72-8390-75B9A63713D0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2:32.386" v="1147" actId="14100"/>
          <ac:spMkLst>
            <pc:docMk/>
            <pc:sldMk cId="3752376882" sldId="258"/>
            <ac:spMk id="63" creationId="{EACA0824-AB03-4FAE-89C2-E5042BA1E4E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6:38.850" v="1047" actId="1076"/>
          <ac:spMkLst>
            <pc:docMk/>
            <pc:sldMk cId="3752376882" sldId="258"/>
            <ac:spMk id="65" creationId="{29A7CB4D-AE9D-46FA-B8CF-C8A87F49CBE6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3:12:14.144" v="892"/>
          <ac:spMkLst>
            <pc:docMk/>
            <pc:sldMk cId="3752376882" sldId="258"/>
            <ac:spMk id="66" creationId="{3CF85DE4-7DDE-4C6D-9411-EF3DEE94486E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3:08.060" v="1157" actId="14100"/>
          <ac:spMkLst>
            <pc:docMk/>
            <pc:sldMk cId="3752376882" sldId="258"/>
            <ac:spMk id="67" creationId="{E85F3EE3-02CB-4CB4-8405-9B0A865F0E8A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12:15.660" v="893"/>
          <ac:spMkLst>
            <pc:docMk/>
            <pc:sldMk cId="3752376882" sldId="258"/>
            <ac:spMk id="68" creationId="{BB390083-A758-4052-A98B-0EC2C3ECCCDF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32:34.183" v="1148"/>
          <ac:spMkLst>
            <pc:docMk/>
            <pc:sldMk cId="3752376882" sldId="258"/>
            <ac:spMk id="69" creationId="{46C68F9B-E7B4-44B6-8EE3-4D94D6A6AD1C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6:47.913" v="1052" actId="14100"/>
          <ac:spMkLst>
            <pc:docMk/>
            <pc:sldMk cId="3752376882" sldId="258"/>
            <ac:spMk id="70" creationId="{A482CDC2-6B3B-48FE-AE34-1D737583FE42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6:52.570" v="1054" actId="14100"/>
          <ac:spMkLst>
            <pc:docMk/>
            <pc:sldMk cId="3752376882" sldId="258"/>
            <ac:spMk id="71" creationId="{BC2AA038-8B17-4FE8-9F7D-0C26C3DC6394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32:35.949" v="1149"/>
          <ac:spMkLst>
            <pc:docMk/>
            <pc:sldMk cId="3752376882" sldId="258"/>
            <ac:spMk id="72" creationId="{5B5E180F-0500-4FAA-BC25-A78F7275A07D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25:55.973" v="1034" actId="1076"/>
          <ac:spMkLst>
            <pc:docMk/>
            <pc:sldMk cId="3752376882" sldId="258"/>
            <ac:spMk id="73" creationId="{EA023CB9-A945-4080-AD62-85519E232B25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3:13.045" v="1158" actId="1076"/>
          <ac:spMkLst>
            <pc:docMk/>
            <pc:sldMk cId="3752376882" sldId="258"/>
            <ac:spMk id="74" creationId="{9F0C6219-9C63-475D-A640-66CCA6C98215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3:17.451" v="1159" actId="1076"/>
          <ac:spMkLst>
            <pc:docMk/>
            <pc:sldMk cId="3752376882" sldId="258"/>
            <ac:spMk id="75" creationId="{836EAC8A-4283-4BC2-B477-3670BB28214C}"/>
          </ac:spMkLst>
        </pc:spChg>
        <pc:graphicFrameChg chg="add del mod modGraphic">
          <ac:chgData name="GABRIEL MIRANDA ROMÃO ." userId="S::gabriel.romao@sptech.school::ba8fa2bd-a8e9-404d-bcee-733df519d06d" providerId="AD" clId="Web-{56C9EA84-3592-6FA4-5F28-0442E6758136}" dt="2022-03-13T23:05:29.746" v="737"/>
          <ac:graphicFrameMkLst>
            <pc:docMk/>
            <pc:sldMk cId="3752376882" sldId="258"/>
            <ac:graphicFrameMk id="6" creationId="{FB4A3726-463A-4143-93E6-36632A6DC933}"/>
          </ac:graphicFrameMkLst>
        </pc:graphicFrameChg>
        <pc:picChg chg="mod">
          <ac:chgData name="GABRIEL MIRANDA ROMÃO ." userId="S::gabriel.romao@sptech.school::ba8fa2bd-a8e9-404d-bcee-733df519d06d" providerId="AD" clId="Web-{56C9EA84-3592-6FA4-5F28-0442E6758136}" dt="2022-03-13T23:25:26.471" v="1024" actId="1076"/>
          <ac:picMkLst>
            <pc:docMk/>
            <pc:sldMk cId="3752376882" sldId="258"/>
            <ac:picMk id="8" creationId="{425AD7F0-E6FF-41D7-A9EE-4B4169A1F44C}"/>
          </ac:picMkLst>
        </pc:picChg>
        <pc:picChg chg="del mod">
          <ac:chgData name="GABRIEL MIRANDA ROMÃO ." userId="S::gabriel.romao@sptech.school::ba8fa2bd-a8e9-404d-bcee-733df519d06d" providerId="AD" clId="Web-{56C9EA84-3592-6FA4-5F28-0442E6758136}" dt="2022-03-13T22:32:57.118" v="439"/>
          <ac:picMkLst>
            <pc:docMk/>
            <pc:sldMk cId="3752376882" sldId="258"/>
            <ac:picMk id="18" creationId="{2AC686BA-8B4B-4713-AA16-6166AFF0C7AC}"/>
          </ac:picMkLst>
        </pc:picChg>
        <pc:picChg chg="add mod">
          <ac:chgData name="GABRIEL MIRANDA ROMÃO ." userId="S::gabriel.romao@sptech.school::ba8fa2bd-a8e9-404d-bcee-733df519d06d" providerId="AD" clId="Web-{56C9EA84-3592-6FA4-5F28-0442E6758136}" dt="2022-03-13T23:26:58.726" v="1058" actId="1076"/>
          <ac:picMkLst>
            <pc:docMk/>
            <pc:sldMk cId="3752376882" sldId="258"/>
            <ac:picMk id="76" creationId="{12FB9A68-9761-40BF-AD51-5039B4C588DF}"/>
          </ac:picMkLst>
        </pc:picChg>
        <pc:picChg chg="add mod">
          <ac:chgData name="GABRIEL MIRANDA ROMÃO ." userId="S::gabriel.romao@sptech.school::ba8fa2bd-a8e9-404d-bcee-733df519d06d" providerId="AD" clId="Web-{56C9EA84-3592-6FA4-5F28-0442E6758136}" dt="2022-03-13T23:33:01.560" v="1156" actId="1076"/>
          <ac:picMkLst>
            <pc:docMk/>
            <pc:sldMk cId="3752376882" sldId="258"/>
            <ac:picMk id="77" creationId="{9D7B0738-5913-406A-A63F-1A529E8997DA}"/>
          </ac:picMkLst>
        </pc:picChg>
        <pc:cxnChg chg="add del mod">
          <ac:chgData name="GABRIEL MIRANDA ROMÃO ." userId="S::gabriel.romao@sptech.school::ba8fa2bd-a8e9-404d-bcee-733df519d06d" providerId="AD" clId="Web-{56C9EA84-3592-6FA4-5F28-0442E6758136}" dt="2022-03-13T23:11:00.124" v="866"/>
          <ac:cxnSpMkLst>
            <pc:docMk/>
            <pc:sldMk cId="3752376882" sldId="258"/>
            <ac:cxnSpMk id="64" creationId="{3835181D-238E-4B69-B3AD-3A5CB78F67AB}"/>
          </ac:cxnSpMkLst>
        </pc:cxnChg>
      </pc:sldChg>
      <pc:sldChg chg="addSp delSp modSp">
        <pc:chgData name="GABRIEL MIRANDA ROMÃO ." userId="S::gabriel.romao@sptech.school::ba8fa2bd-a8e9-404d-bcee-733df519d06d" providerId="AD" clId="Web-{56C9EA84-3592-6FA4-5F28-0442E6758136}" dt="2022-03-13T23:35:37.600" v="1182" actId="1076"/>
        <pc:sldMkLst>
          <pc:docMk/>
          <pc:sldMk cId="1309240864" sldId="259"/>
        </pc:sldMkLst>
        <pc:spChg chg="mod">
          <ac:chgData name="GABRIEL MIRANDA ROMÃO ." userId="S::gabriel.romao@sptech.school::ba8fa2bd-a8e9-404d-bcee-733df519d06d" providerId="AD" clId="Web-{56C9EA84-3592-6FA4-5F28-0442E6758136}" dt="2022-03-13T21:55:46.896" v="57" actId="20577"/>
          <ac:spMkLst>
            <pc:docMk/>
            <pc:sldMk cId="1309240864" sldId="259"/>
            <ac:spMk id="2" creationId="{9277E73A-F61E-4948-9333-1D8947E09C88}"/>
          </ac:spMkLst>
        </pc:spChg>
        <pc:spChg chg="add del mod">
          <ac:chgData name="GABRIEL MIRANDA ROMÃO ." userId="S::gabriel.romao@sptech.school::ba8fa2bd-a8e9-404d-bcee-733df519d06d" providerId="AD" clId="Web-{56C9EA84-3592-6FA4-5F28-0442E6758136}" dt="2022-03-13T23:35:33.084" v="1181"/>
          <ac:spMkLst>
            <pc:docMk/>
            <pc:sldMk cId="1309240864" sldId="259"/>
            <ac:spMk id="3" creationId="{B7BDC857-B8EE-467C-9D30-43D24F88F283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5:37.600" v="1182" actId="1076"/>
          <ac:spMkLst>
            <pc:docMk/>
            <pc:sldMk cId="1309240864" sldId="259"/>
            <ac:spMk id="5" creationId="{3785AFCB-1843-43E8-BF6E-3BCEE8EB6A4F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1:58:58.376" v="98"/>
          <ac:spMkLst>
            <pc:docMk/>
            <pc:sldMk cId="1309240864" sldId="259"/>
            <ac:spMk id="16" creationId="{FE5017A3-18E5-410C-BAB7-147CBA2F2FB8}"/>
          </ac:spMkLst>
        </pc:spChg>
      </pc:sldChg>
      <pc:sldChg chg="addSp delSp modSp">
        <pc:chgData name="GABRIEL MIRANDA ROMÃO ." userId="S::gabriel.romao@sptech.school::ba8fa2bd-a8e9-404d-bcee-733df519d06d" providerId="AD" clId="Web-{56C9EA84-3592-6FA4-5F28-0442E6758136}" dt="2022-03-13T23:38:18.968" v="1297" actId="20577"/>
        <pc:sldMkLst>
          <pc:docMk/>
          <pc:sldMk cId="3041087300" sldId="262"/>
        </pc:sldMkLst>
        <pc:spChg chg="add mod">
          <ac:chgData name="GABRIEL MIRANDA ROMÃO ." userId="S::gabriel.romao@sptech.school::ba8fa2bd-a8e9-404d-bcee-733df519d06d" providerId="AD" clId="Web-{56C9EA84-3592-6FA4-5F28-0442E6758136}" dt="2022-03-13T23:36:52.776" v="1197"/>
          <ac:spMkLst>
            <pc:docMk/>
            <pc:sldMk cId="3041087300" sldId="262"/>
            <ac:spMk id="3" creationId="{CED19F0A-6995-47C4-8319-4316EF5225D2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35:46.522" v="1183" actId="1076"/>
          <ac:spMkLst>
            <pc:docMk/>
            <pc:sldMk cId="3041087300" sldId="262"/>
            <ac:spMk id="4" creationId="{1C550EC3-4CFC-48CC-A659-42F869D3374F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1:53:15.903" v="10"/>
          <ac:spMkLst>
            <pc:docMk/>
            <pc:sldMk cId="3041087300" sldId="262"/>
            <ac:spMk id="7" creationId="{521A47BB-AC1B-4E75-8424-772D3525EF6D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3:35:20.349" v="1175" actId="14100"/>
          <ac:spMkLst>
            <pc:docMk/>
            <pc:sldMk cId="3041087300" sldId="262"/>
            <ac:spMk id="8" creationId="{17805007-0322-47C2-BDAB-05951F95E438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3:36:08.586" v="1188"/>
          <ac:spMkLst>
            <pc:docMk/>
            <pc:sldMk cId="3041087300" sldId="262"/>
            <ac:spMk id="12" creationId="{83372A14-9438-4322-B30E-B0BEDB57C318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3:38:18.968" v="1297" actId="20577"/>
          <ac:spMkLst>
            <pc:docMk/>
            <pc:sldMk cId="3041087300" sldId="262"/>
            <ac:spMk id="13" creationId="{8C094631-1FE3-40A2-B95A-07DDDB70521F}"/>
          </ac:spMkLst>
        </pc:spChg>
      </pc:sldChg>
      <pc:sldChg chg="addSp delSp modSp">
        <pc:chgData name="GABRIEL MIRANDA ROMÃO ." userId="S::gabriel.romao@sptech.school::ba8fa2bd-a8e9-404d-bcee-733df519d06d" providerId="AD" clId="Web-{56C9EA84-3592-6FA4-5F28-0442E6758136}" dt="2022-03-13T21:58:31.327" v="94" actId="1076"/>
        <pc:sldMkLst>
          <pc:docMk/>
          <pc:sldMk cId="3678282647" sldId="263"/>
        </pc:sldMkLst>
        <pc:spChg chg="ord">
          <ac:chgData name="GABRIEL MIRANDA ROMÃO ." userId="S::gabriel.romao@sptech.school::ba8fa2bd-a8e9-404d-bcee-733df519d06d" providerId="AD" clId="Web-{56C9EA84-3592-6FA4-5F28-0442E6758136}" dt="2022-03-13T21:54:31.814" v="29"/>
          <ac:spMkLst>
            <pc:docMk/>
            <pc:sldMk cId="3678282647" sldId="263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56C9EA84-3592-6FA4-5F28-0442E6758136}" dt="2022-03-13T21:57:27.574" v="83" actId="1076"/>
          <ac:spMkLst>
            <pc:docMk/>
            <pc:sldMk cId="3678282647" sldId="263"/>
            <ac:spMk id="4" creationId="{1C550EC3-4CFC-48CC-A659-42F869D3374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1:55:00.534" v="37" actId="1076"/>
          <ac:spMkLst>
            <pc:docMk/>
            <pc:sldMk cId="3678282647" sldId="263"/>
            <ac:spMk id="7" creationId="{12BC8681-0A0E-4D1F-A3C0-9F1FD6F609C4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1:54:09.500" v="21"/>
          <ac:spMkLst>
            <pc:docMk/>
            <pc:sldMk cId="3678282647" sldId="263"/>
            <ac:spMk id="8" creationId="{2D3A52EC-6709-450F-AB72-F7A241076DD3}"/>
          </ac:spMkLst>
        </pc:spChg>
        <pc:spChg chg="add mod ord">
          <ac:chgData name="GABRIEL MIRANDA ROMÃO ." userId="S::gabriel.romao@sptech.school::ba8fa2bd-a8e9-404d-bcee-733df519d06d" providerId="AD" clId="Web-{56C9EA84-3592-6FA4-5F28-0442E6758136}" dt="2022-03-13T21:54:53.909" v="36" actId="1076"/>
          <ac:spMkLst>
            <pc:docMk/>
            <pc:sldMk cId="3678282647" sldId="263"/>
            <ac:spMk id="9" creationId="{86901327-B83D-417C-9FEB-F5607CB4BAF2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1:56:39.430" v="74"/>
          <ac:spMkLst>
            <pc:docMk/>
            <pc:sldMk cId="3678282647" sldId="263"/>
            <ac:spMk id="11" creationId="{72F6495A-CDD2-4D5F-B073-19C1A0186529}"/>
          </ac:spMkLst>
        </pc:spChg>
        <pc:spChg chg="add del">
          <ac:chgData name="GABRIEL MIRANDA ROMÃO ." userId="S::gabriel.romao@sptech.school::ba8fa2bd-a8e9-404d-bcee-733df519d06d" providerId="AD" clId="Web-{56C9EA84-3592-6FA4-5F28-0442E6758136}" dt="2022-03-13T21:56:48.634" v="76"/>
          <ac:spMkLst>
            <pc:docMk/>
            <pc:sldMk cId="3678282647" sldId="263"/>
            <ac:spMk id="13" creationId="{C83310F9-7314-44CB-97E7-E194585A96BF}"/>
          </ac:spMkLst>
        </pc:spChg>
        <pc:spChg chg="add mod">
          <ac:chgData name="GABRIEL MIRANDA ROMÃO ." userId="S::gabriel.romao@sptech.school::ba8fa2bd-a8e9-404d-bcee-733df519d06d" providerId="AD" clId="Web-{56C9EA84-3592-6FA4-5F28-0442E6758136}" dt="2022-03-13T21:58:31.327" v="94" actId="1076"/>
          <ac:spMkLst>
            <pc:docMk/>
            <pc:sldMk cId="3678282647" sldId="263"/>
            <ac:spMk id="15" creationId="{3E27146E-6EFC-4729-A639-1420950D4D12}"/>
          </ac:spMkLst>
        </pc:spChg>
        <pc:spChg chg="ord">
          <ac:chgData name="GABRIEL MIRANDA ROMÃO ." userId="S::gabriel.romao@sptech.school::ba8fa2bd-a8e9-404d-bcee-733df519d06d" providerId="AD" clId="Web-{56C9EA84-3592-6FA4-5F28-0442E6758136}" dt="2022-03-13T21:54:24.532" v="26"/>
          <ac:spMkLst>
            <pc:docMk/>
            <pc:sldMk cId="3678282647" sldId="263"/>
            <ac:spMk id="17" creationId="{C5176844-69C3-4F79-BE38-EA5BDDF4FEA4}"/>
          </ac:spMkLst>
        </pc:spChg>
        <pc:spChg chg="ord">
          <ac:chgData name="GABRIEL MIRANDA ROMÃO ." userId="S::gabriel.romao@sptech.school::ba8fa2bd-a8e9-404d-bcee-733df519d06d" providerId="AD" clId="Web-{56C9EA84-3592-6FA4-5F28-0442E6758136}" dt="2022-03-13T21:54:26.751" v="27"/>
          <ac:spMkLst>
            <pc:docMk/>
            <pc:sldMk cId="3678282647" sldId="263"/>
            <ac:spMk id="19" creationId="{1CF1AAE4-D0BC-430F-A613-7BBAAECA0C2D}"/>
          </ac:spMkLst>
        </pc:spChg>
        <pc:spChg chg="ord">
          <ac:chgData name="GABRIEL MIRANDA ROMÃO ." userId="S::gabriel.romao@sptech.school::ba8fa2bd-a8e9-404d-bcee-733df519d06d" providerId="AD" clId="Web-{56C9EA84-3592-6FA4-5F28-0442E6758136}" dt="2022-03-13T21:54:34.501" v="30"/>
          <ac:spMkLst>
            <pc:docMk/>
            <pc:sldMk cId="3678282647" sldId="263"/>
            <ac:spMk id="21" creationId="{A101E513-AF74-4E9D-A31F-99664250722D}"/>
          </ac:spMkLst>
        </pc:spChg>
        <pc:picChg chg="mod">
          <ac:chgData name="GABRIEL MIRANDA ROMÃO ." userId="S::gabriel.romao@sptech.school::ba8fa2bd-a8e9-404d-bcee-733df519d06d" providerId="AD" clId="Web-{56C9EA84-3592-6FA4-5F28-0442E6758136}" dt="2022-03-13T21:55:11.457" v="42" actId="1076"/>
          <ac:picMkLst>
            <pc:docMk/>
            <pc:sldMk cId="3678282647" sldId="263"/>
            <ac:picMk id="5" creationId="{54726CD9-A73F-49B2-9A08-23964F0FC7F7}"/>
          </ac:picMkLst>
        </pc:picChg>
      </pc:sldChg>
      <pc:sldChg chg="modSp">
        <pc:chgData name="GABRIEL MIRANDA ROMÃO ." userId="S::gabriel.romao@sptech.school::ba8fa2bd-a8e9-404d-bcee-733df519d06d" providerId="AD" clId="Web-{56C9EA84-3592-6FA4-5F28-0442E6758136}" dt="2022-03-13T23:28:48.045" v="1141" actId="20577"/>
        <pc:sldMkLst>
          <pc:docMk/>
          <pc:sldMk cId="987497369" sldId="266"/>
        </pc:sldMkLst>
        <pc:spChg chg="mod">
          <ac:chgData name="GABRIEL MIRANDA ROMÃO ." userId="S::gabriel.romao@sptech.school::ba8fa2bd-a8e9-404d-bcee-733df519d06d" providerId="AD" clId="Web-{56C9EA84-3592-6FA4-5F28-0442E6758136}" dt="2022-03-13T23:28:48.045" v="1141" actId="20577"/>
          <ac:spMkLst>
            <pc:docMk/>
            <pc:sldMk cId="987497369" sldId="266"/>
            <ac:spMk id="2" creationId="{206BAA07-FB02-4E2B-B8D2-B264DDBEC1E5}"/>
          </ac:spMkLst>
        </pc:spChg>
      </pc:sldChg>
    </pc:docChg>
  </pc:docChgLst>
  <pc:docChgLst>
    <pc:chgData name="JOÃO GABRIEL MORATA FARIA ." userId="S::joao.faria@sptech.school::b826b3e0-81bd-489b-a3d2-ddd3945b57a7" providerId="AD" clId="Web-{8D8BC3D1-8C4F-B50A-CB13-0D723BF3D4F4}"/>
    <pc:docChg chg="modSld">
      <pc:chgData name="JOÃO GABRIEL MORATA FARIA ." userId="S::joao.faria@sptech.school::b826b3e0-81bd-489b-a3d2-ddd3945b57a7" providerId="AD" clId="Web-{8D8BC3D1-8C4F-B50A-CB13-0D723BF3D4F4}" dt="2022-03-16T17:58:42.653" v="170" actId="20577"/>
      <pc:docMkLst>
        <pc:docMk/>
      </pc:docMkLst>
      <pc:sldChg chg="modSp">
        <pc:chgData name="JOÃO GABRIEL MORATA FARIA ." userId="S::joao.faria@sptech.school::b826b3e0-81bd-489b-a3d2-ddd3945b57a7" providerId="AD" clId="Web-{8D8BC3D1-8C4F-B50A-CB13-0D723BF3D4F4}" dt="2022-03-16T17:58:42.653" v="170" actId="20577"/>
        <pc:sldMkLst>
          <pc:docMk/>
          <pc:sldMk cId="3752376882" sldId="258"/>
        </pc:sldMkLst>
        <pc:spChg chg="mod">
          <ac:chgData name="JOÃO GABRIEL MORATA FARIA ." userId="S::joao.faria@sptech.school::b826b3e0-81bd-489b-a3d2-ddd3945b57a7" providerId="AD" clId="Web-{8D8BC3D1-8C4F-B50A-CB13-0D723BF3D4F4}" dt="2022-03-16T17:58:42.653" v="170" actId="20577"/>
          <ac:spMkLst>
            <pc:docMk/>
            <pc:sldMk cId="3752376882" sldId="258"/>
            <ac:spMk id="5" creationId="{08108B64-4826-41CB-B907-F6F99C5F2A16}"/>
          </ac:spMkLst>
        </pc:spChg>
      </pc:sldChg>
    </pc:docChg>
  </pc:docChgLst>
  <pc:docChgLst>
    <pc:chgData name="GABRIEL MIRANDA ROMÃO ." userId="S::gabriel.romao@sptech.school::ba8fa2bd-a8e9-404d-bcee-733df519d06d" providerId="AD" clId="Web-{A16FA3BF-2E01-CC2D-9263-A4068474171B}"/>
    <pc:docChg chg="addSld delSld modSld sldOrd addMainMaster">
      <pc:chgData name="GABRIEL MIRANDA ROMÃO ." userId="S::gabriel.romao@sptech.school::ba8fa2bd-a8e9-404d-bcee-733df519d06d" providerId="AD" clId="Web-{A16FA3BF-2E01-CC2D-9263-A4068474171B}" dt="2022-03-14T01:10:39.351" v="1010" actId="1076"/>
      <pc:docMkLst>
        <pc:docMk/>
      </pc:docMkLst>
      <pc:sldChg chg="addSp delSp modSp">
        <pc:chgData name="GABRIEL MIRANDA ROMÃO ." userId="S::gabriel.romao@sptech.school::ba8fa2bd-a8e9-404d-bcee-733df519d06d" providerId="AD" clId="Web-{A16FA3BF-2E01-CC2D-9263-A4068474171B}" dt="2022-03-14T01:08:47.380" v="979" actId="1076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A16FA3BF-2E01-CC2D-9263-A4068474171B}" dt="2022-03-14T01:08:39.098" v="978" actId="20577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1:07:28.346" v="970"/>
          <ac:spMkLst>
            <pc:docMk/>
            <pc:sldMk cId="109857222" sldId="256"/>
            <ac:spMk id="4" creationId="{7598F45B-5FF9-4E35-817F-E7ADA877647E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1:08:47.380" v="979" actId="1076"/>
          <ac:spMkLst>
            <pc:docMk/>
            <pc:sldMk cId="109857222" sldId="256"/>
            <ac:spMk id="5" creationId="{4484EAD7-98E0-41A5-A5ED-1A43369FCE71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7:48.331" v="976" actId="1076"/>
          <ac:spMkLst>
            <pc:docMk/>
            <pc:sldMk cId="109857222" sldId="256"/>
            <ac:spMk id="7" creationId="{531640F4-E162-412F-830C-E7408FA72929}"/>
          </ac:spMkLst>
        </pc:spChg>
      </pc:sldChg>
      <pc:sldChg chg="addSp delSp modSp">
        <pc:chgData name="GABRIEL MIRANDA ROMÃO ." userId="S::gabriel.romao@sptech.school::ba8fa2bd-a8e9-404d-bcee-733df519d06d" providerId="AD" clId="Web-{A16FA3BF-2E01-CC2D-9263-A4068474171B}" dt="2022-03-14T01:06:34.908" v="950" actId="1076"/>
        <pc:sldMkLst>
          <pc:docMk/>
          <pc:sldMk cId="1348862540" sldId="257"/>
        </pc:sldMkLst>
        <pc:spChg chg="mod">
          <ac:chgData name="GABRIEL MIRANDA ROMÃO ." userId="S::gabriel.romao@sptech.school::ba8fa2bd-a8e9-404d-bcee-733df519d06d" providerId="AD" clId="Web-{A16FA3BF-2E01-CC2D-9263-A4068474171B}" dt="2022-03-14T01:06:18.829" v="947" actId="20577"/>
          <ac:spMkLst>
            <pc:docMk/>
            <pc:sldMk cId="1348862540" sldId="257"/>
            <ac:spMk id="2" creationId="{34806550-D816-4111-BD7D-797AED642E9E}"/>
          </ac:spMkLst>
        </pc:spChg>
        <pc:spChg chg="del mod">
          <ac:chgData name="GABRIEL MIRANDA ROMÃO ." userId="S::gabriel.romao@sptech.school::ba8fa2bd-a8e9-404d-bcee-733df519d06d" providerId="AD" clId="Web-{A16FA3BF-2E01-CC2D-9263-A4068474171B}" dt="2022-03-14T01:06:10.282" v="944"/>
          <ac:spMkLst>
            <pc:docMk/>
            <pc:sldMk cId="1348862540" sldId="257"/>
            <ac:spMk id="3" creationId="{14A1B3C4-2981-445E-8B15-27695403697B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1:06:15.610" v="946"/>
          <ac:spMkLst>
            <pc:docMk/>
            <pc:sldMk cId="1348862540" sldId="257"/>
            <ac:spMk id="7" creationId="{6B84E17B-7F9C-4D1A-9655-BCA07062C5D6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6:34.908" v="950" actId="1076"/>
          <ac:spMkLst>
            <pc:docMk/>
            <pc:sldMk cId="1348862540" sldId="257"/>
            <ac:spMk id="8" creationId="{4291188D-ADEC-4305-8C6B-58953BF4DC5D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9:52.802" v="131" actId="1076"/>
          <ac:spMkLst>
            <pc:docMk/>
            <pc:sldMk cId="1348862540" sldId="257"/>
            <ac:spMk id="28" creationId="{F2C656BE-D652-4664-AF29-78E00B7FE3A7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9:46.474" v="129" actId="1076"/>
          <ac:spMkLst>
            <pc:docMk/>
            <pc:sldMk cId="1348862540" sldId="257"/>
            <ac:spMk id="34" creationId="{D5411A51-9E37-4329-B66B-4F77956981E1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7:31.283" v="103" actId="1076"/>
          <ac:spMkLst>
            <pc:docMk/>
            <pc:sldMk cId="1348862540" sldId="257"/>
            <ac:spMk id="227" creationId="{AD8A1E12-5CC8-4139-9BBC-7E3FFAE606F3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7:36.767" v="104" actId="1076"/>
          <ac:spMkLst>
            <pc:docMk/>
            <pc:sldMk cId="1348862540" sldId="257"/>
            <ac:spMk id="228" creationId="{2A213A2F-6F64-498A-BCB9-3454F13FF06C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7:42.252" v="106" actId="1076"/>
          <ac:spMkLst>
            <pc:docMk/>
            <pc:sldMk cId="1348862540" sldId="257"/>
            <ac:spMk id="233" creationId="{2810A251-0A2F-4898-882E-DB6C3C97F2AB}"/>
          </ac:spMkLst>
        </pc:spChg>
        <pc:picChg chg="mod">
          <ac:chgData name="GABRIEL MIRANDA ROMÃO ." userId="S::gabriel.romao@sptech.school::ba8fa2bd-a8e9-404d-bcee-733df519d06d" providerId="AD" clId="Web-{A16FA3BF-2E01-CC2D-9263-A4068474171B}" dt="2022-03-14T00:54:04.060" v="804" actId="14100"/>
          <ac:picMkLst>
            <pc:docMk/>
            <pc:sldMk cId="1348862540" sldId="257"/>
            <ac:picMk id="231" creationId="{AEF37F0A-B4B4-4682-AA55-F1E25237F7B8}"/>
          </ac:picMkLst>
        </pc:picChg>
      </pc:sldChg>
      <pc:sldChg chg="modSp">
        <pc:chgData name="GABRIEL MIRANDA ROMÃO ." userId="S::gabriel.romao@sptech.school::ba8fa2bd-a8e9-404d-bcee-733df519d06d" providerId="AD" clId="Web-{A16FA3BF-2E01-CC2D-9263-A4068474171B}" dt="2022-03-14T00:54:44.889" v="807" actId="14100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A16FA3BF-2E01-CC2D-9263-A4068474171B}" dt="2022-03-14T00:54:44.889" v="807" actId="14100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9:20.051" v="147" actId="1076"/>
          <ac:spMkLst>
            <pc:docMk/>
            <pc:sldMk cId="3752376882" sldId="258"/>
            <ac:spMk id="14" creationId="{7DDC2471-C7FA-4BDB-A419-873AE8EDC9F8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8:58.645" v="140" actId="1076"/>
          <ac:spMkLst>
            <pc:docMk/>
            <pc:sldMk cId="3752376882" sldId="258"/>
            <ac:spMk id="63" creationId="{EACA0824-AB03-4FAE-89C2-E5042BA1E4EF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8:54.238" v="139" actId="14100"/>
          <ac:spMkLst>
            <pc:docMk/>
            <pc:sldMk cId="3752376882" sldId="258"/>
            <ac:spMk id="65" creationId="{29A7CB4D-AE9D-46FA-B8CF-C8A87F49CBE6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9:02.504" v="142" actId="1076"/>
          <ac:spMkLst>
            <pc:docMk/>
            <pc:sldMk cId="3752376882" sldId="258"/>
            <ac:spMk id="67" creationId="{E85F3EE3-02CB-4CB4-8405-9B0A865F0E8A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8:06.940" v="112" actId="1076"/>
          <ac:spMkLst>
            <pc:docMk/>
            <pc:sldMk cId="3752376882" sldId="258"/>
            <ac:spMk id="71" creationId="{BC2AA038-8B17-4FE8-9F7D-0C26C3DC6394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59:07.535" v="144" actId="1076"/>
          <ac:spMkLst>
            <pc:docMk/>
            <pc:sldMk cId="3752376882" sldId="258"/>
            <ac:spMk id="74" creationId="{9F0C6219-9C63-475D-A640-66CCA6C98215}"/>
          </ac:spMkLst>
        </pc:spChg>
        <pc:picChg chg="mod">
          <ac:chgData name="GABRIEL MIRANDA ROMÃO ." userId="S::gabriel.romao@sptech.school::ba8fa2bd-a8e9-404d-bcee-733df519d06d" providerId="AD" clId="Web-{A16FA3BF-2E01-CC2D-9263-A4068474171B}" dt="2022-03-14T00:54:23.545" v="805"/>
          <ac:picMkLst>
            <pc:docMk/>
            <pc:sldMk cId="3752376882" sldId="258"/>
            <ac:picMk id="76" creationId="{12FB9A68-9761-40BF-AD51-5039B4C588DF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54:27.326" v="806"/>
          <ac:picMkLst>
            <pc:docMk/>
            <pc:sldMk cId="3752376882" sldId="258"/>
            <ac:picMk id="77" creationId="{9D7B0738-5913-406A-A63F-1A529E8997DA}"/>
          </ac:picMkLst>
        </pc:picChg>
      </pc:sldChg>
      <pc:sldChg chg="del">
        <pc:chgData name="GABRIEL MIRANDA ROMÃO ." userId="S::gabriel.romao@sptech.school::ba8fa2bd-a8e9-404d-bcee-733df519d06d" providerId="AD" clId="Web-{A16FA3BF-2E01-CC2D-9263-A4068474171B}" dt="2022-03-14T00:25:53.890" v="468"/>
        <pc:sldMkLst>
          <pc:docMk/>
          <pc:sldMk cId="1309240864" sldId="259"/>
        </pc:sldMkLst>
      </pc:sldChg>
      <pc:sldChg chg="addSp modSp">
        <pc:chgData name="GABRIEL MIRANDA ROMÃO ." userId="S::gabriel.romao@sptech.school::ba8fa2bd-a8e9-404d-bcee-733df519d06d" providerId="AD" clId="Web-{A16FA3BF-2E01-CC2D-9263-A4068474171B}" dt="2022-03-14T00:53:42.934" v="798"/>
        <pc:sldMkLst>
          <pc:docMk/>
          <pc:sldMk cId="3041087300" sldId="262"/>
        </pc:sldMkLst>
        <pc:spChg chg="mod">
          <ac:chgData name="GABRIEL MIRANDA ROMÃO ." userId="S::gabriel.romao@sptech.school::ba8fa2bd-a8e9-404d-bcee-733df519d06d" providerId="AD" clId="Web-{A16FA3BF-2E01-CC2D-9263-A4068474171B}" dt="2022-03-14T00:00:07.740" v="153" actId="1076"/>
          <ac:spMkLst>
            <pc:docMk/>
            <pc:sldMk cId="3041087300" sldId="262"/>
            <ac:spMk id="3" creationId="{CED19F0A-6995-47C4-8319-4316EF5225D2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9:25.880" v="125" actId="1076"/>
          <ac:spMkLst>
            <pc:docMk/>
            <pc:sldMk cId="3041087300" sldId="262"/>
            <ac:spMk id="6" creationId="{8CFF7AFB-CDE8-4DC1-8B32-27C3CCB17D9A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3T23:49:29.614" v="126" actId="1076"/>
          <ac:spMkLst>
            <pc:docMk/>
            <pc:sldMk cId="3041087300" sldId="262"/>
            <ac:spMk id="7" creationId="{521A47BB-AC1B-4E75-8424-772D3525EF6D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00:06.193" v="152" actId="1076"/>
          <ac:spMkLst>
            <pc:docMk/>
            <pc:sldMk cId="3041087300" sldId="262"/>
            <ac:spMk id="13" creationId="{8C094631-1FE3-40A2-B95A-07DDDB70521F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3T23:59:50.287" v="151" actId="1076"/>
          <ac:spMkLst>
            <pc:docMk/>
            <pc:sldMk cId="3041087300" sldId="262"/>
            <ac:spMk id="14" creationId="{69FCB80D-AF83-4B45-93D9-9FBD93363A22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3T23:59:38.724" v="149" actId="1076"/>
          <ac:spMkLst>
            <pc:docMk/>
            <pc:sldMk cId="3041087300" sldId="262"/>
            <ac:spMk id="15" creationId="{E369C4A4-73B7-4821-9F28-8419B32BF944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3T23:49:37.146" v="128" actId="1076"/>
          <ac:spMkLst>
            <pc:docMk/>
            <pc:sldMk cId="3041087300" sldId="262"/>
            <ac:spMk id="16" creationId="{EA055470-4CAE-4CBD-95DF-2F035ADDF80A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3T23:49:32.942" v="127" actId="1076"/>
          <ac:spMkLst>
            <pc:docMk/>
            <pc:sldMk cId="3041087300" sldId="262"/>
            <ac:spMk id="18" creationId="{06344187-F0C4-45CE-906B-58CF263A2CB8}"/>
          </ac:spMkLst>
        </pc:spChg>
        <pc:picChg chg="add mod">
          <ac:chgData name="GABRIEL MIRANDA ROMÃO ." userId="S::gabriel.romao@sptech.school::ba8fa2bd-a8e9-404d-bcee-733df519d06d" providerId="AD" clId="Web-{A16FA3BF-2E01-CC2D-9263-A4068474171B}" dt="2022-03-14T00:53:42.934" v="798"/>
          <ac:picMkLst>
            <pc:docMk/>
            <pc:sldMk cId="3041087300" sldId="262"/>
            <ac:picMk id="9" creationId="{B3777F37-1EE2-4D0A-BB4D-2D1D5887A3B8}"/>
          </ac:picMkLst>
        </pc:picChg>
      </pc:sldChg>
      <pc:sldChg chg="addSp delSp modSp">
        <pc:chgData name="GABRIEL MIRANDA ROMÃO ." userId="S::gabriel.romao@sptech.school::ba8fa2bd-a8e9-404d-bcee-733df519d06d" providerId="AD" clId="Web-{A16FA3BF-2E01-CC2D-9263-A4068474171B}" dt="2022-03-14T00:53:21.293" v="794" actId="1076"/>
        <pc:sldMkLst>
          <pc:docMk/>
          <pc:sldMk cId="3678282647" sldId="263"/>
        </pc:sldMkLst>
        <pc:spChg chg="del mod">
          <ac:chgData name="GABRIEL MIRANDA ROMÃO ." userId="S::gabriel.romao@sptech.school::ba8fa2bd-a8e9-404d-bcee-733df519d06d" providerId="AD" clId="Web-{A16FA3BF-2E01-CC2D-9263-A4068474171B}" dt="2022-03-14T00:00:14.568" v="163"/>
          <ac:spMkLst>
            <pc:docMk/>
            <pc:sldMk cId="3678282647" sldId="263"/>
            <ac:spMk id="3" creationId="{385DD6F5-3322-4A3D-B159-C30765ECC12D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15:31.952" v="328" actId="1076"/>
          <ac:spMkLst>
            <pc:docMk/>
            <pc:sldMk cId="3678282647" sldId="263"/>
            <ac:spMk id="4" creationId="{1C550EC3-4CFC-48CC-A659-42F869D3374F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23:45.840" v="464" actId="1076"/>
          <ac:spMkLst>
            <pc:docMk/>
            <pc:sldMk cId="3678282647" sldId="263"/>
            <ac:spMk id="7" creationId="{12BC8681-0A0E-4D1F-A3C0-9F1FD6F609C4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0:00:24.475" v="167"/>
          <ac:spMkLst>
            <pc:docMk/>
            <pc:sldMk cId="3678282647" sldId="263"/>
            <ac:spMk id="8" creationId="{1B400236-D1C9-4D31-B10A-DEF0CB7B414F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23:42.699" v="463" actId="1076"/>
          <ac:spMkLst>
            <pc:docMk/>
            <pc:sldMk cId="3678282647" sldId="263"/>
            <ac:spMk id="9" creationId="{86901327-B83D-417C-9FEB-F5607CB4BAF2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0:39.694" v="392" actId="1076"/>
          <ac:spMkLst>
            <pc:docMk/>
            <pc:sldMk cId="3678282647" sldId="263"/>
            <ac:spMk id="10" creationId="{4B72BFBD-08B6-4A83-920F-9DA8886F6EE6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0:42.663" v="394" actId="1076"/>
          <ac:spMkLst>
            <pc:docMk/>
            <pc:sldMk cId="3678282647" sldId="263"/>
            <ac:spMk id="11" creationId="{5C1E1773-907B-45B4-9900-DD3C55D1875A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0:13:11.589" v="307"/>
          <ac:spMkLst>
            <pc:docMk/>
            <pc:sldMk cId="3678282647" sldId="263"/>
            <ac:spMk id="13" creationId="{1BAE613F-618A-4503-9718-A45592948C4C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0:53.929" v="398" actId="1076"/>
          <ac:spMkLst>
            <pc:docMk/>
            <pc:sldMk cId="3678282647" sldId="263"/>
            <ac:spMk id="29" creationId="{6B87ACA3-698F-4958-BC63-4A9FAEC54B15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1:27.711" v="411" actId="1076"/>
          <ac:spMkLst>
            <pc:docMk/>
            <pc:sldMk cId="3678282647" sldId="263"/>
            <ac:spMk id="30" creationId="{EE9F2EF7-E386-42C3-A57F-3C69DBE71085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2:52.932" v="447" actId="14100"/>
          <ac:spMkLst>
            <pc:docMk/>
            <pc:sldMk cId="3678282647" sldId="263"/>
            <ac:spMk id="31" creationId="{5F794FE0-745D-4A0E-BAD6-7FF40ED8F85C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21:45.915" v="418"/>
          <ac:spMkLst>
            <pc:docMk/>
            <pc:sldMk cId="3678282647" sldId="263"/>
            <ac:spMk id="32" creationId="{C9DBEAB9-1E7A-4D80-B26E-ECCF94946D87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22:45.494" v="444" actId="14100"/>
          <ac:spMkLst>
            <pc:docMk/>
            <pc:sldMk cId="3678282647" sldId="263"/>
            <ac:spMk id="33" creationId="{149274CC-3E99-44F8-9563-18D976EA1A23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53:12.527" v="792" actId="1076"/>
          <ac:spMkLst>
            <pc:docMk/>
            <pc:sldMk cId="3678282647" sldId="263"/>
            <ac:spMk id="34" creationId="{73ADAC91-A1EA-4AA3-8160-647A5291E4F3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0:23:26.870" v="459" actId="1076"/>
          <ac:spMkLst>
            <pc:docMk/>
            <pc:sldMk cId="3678282647" sldId="263"/>
            <ac:spMk id="35" creationId="{A54E13A8-9096-42B2-8E4B-66CEC7B3FCE5}"/>
          </ac:spMkLst>
        </pc:spChg>
        <pc:picChg chg="del mod">
          <ac:chgData name="GABRIEL MIRANDA ROMÃO ." userId="S::gabriel.romao@sptech.school::ba8fa2bd-a8e9-404d-bcee-733df519d06d" providerId="AD" clId="Web-{A16FA3BF-2E01-CC2D-9263-A4068474171B}" dt="2022-03-14T00:13:00.073" v="300"/>
          <ac:picMkLst>
            <pc:docMk/>
            <pc:sldMk cId="3678282647" sldId="263"/>
            <ac:picMk id="5" creationId="{54726CD9-A73F-49B2-9A08-23964F0FC7F7}"/>
          </ac:picMkLst>
        </pc:picChg>
        <pc:picChg chg="add del mod">
          <ac:chgData name="GABRIEL MIRANDA ROMÃO ." userId="S::gabriel.romao@sptech.school::ba8fa2bd-a8e9-404d-bcee-733df519d06d" providerId="AD" clId="Web-{A16FA3BF-2E01-CC2D-9263-A4068474171B}" dt="2022-03-14T00:19:42.927" v="373"/>
          <ac:picMkLst>
            <pc:docMk/>
            <pc:sldMk cId="3678282647" sldId="263"/>
            <ac:picMk id="18" creationId="{369F5A09-9A70-4D80-AE86-97C34647978D}"/>
          </ac:picMkLst>
        </pc:picChg>
        <pc:picChg chg="add mod ord">
          <ac:chgData name="GABRIEL MIRANDA ROMÃO ." userId="S::gabriel.romao@sptech.school::ba8fa2bd-a8e9-404d-bcee-733df519d06d" providerId="AD" clId="Web-{A16FA3BF-2E01-CC2D-9263-A4068474171B}" dt="2022-03-14T00:53:21.293" v="794" actId="1076"/>
          <ac:picMkLst>
            <pc:docMk/>
            <pc:sldMk cId="3678282647" sldId="263"/>
            <ac:picMk id="20" creationId="{F0B9AA73-807F-4A5B-A466-59F1D96FC749}"/>
          </ac:picMkLst>
        </pc:picChg>
        <pc:picChg chg="add mod ord">
          <ac:chgData name="GABRIEL MIRANDA ROMÃO ." userId="S::gabriel.romao@sptech.school::ba8fa2bd-a8e9-404d-bcee-733df519d06d" providerId="AD" clId="Web-{A16FA3BF-2E01-CC2D-9263-A4068474171B}" dt="2022-03-14T00:22:47.182" v="445" actId="1076"/>
          <ac:picMkLst>
            <pc:docMk/>
            <pc:sldMk cId="3678282647" sldId="263"/>
            <ac:picMk id="22" creationId="{F0F2B202-F9EB-4BB4-803D-EC915518E50B}"/>
          </ac:picMkLst>
        </pc:picChg>
        <pc:picChg chg="add mod ord">
          <ac:chgData name="GABRIEL MIRANDA ROMÃO ." userId="S::gabriel.romao@sptech.school::ba8fa2bd-a8e9-404d-bcee-733df519d06d" providerId="AD" clId="Web-{A16FA3BF-2E01-CC2D-9263-A4068474171B}" dt="2022-03-14T00:21:33.977" v="413" actId="1076"/>
          <ac:picMkLst>
            <pc:docMk/>
            <pc:sldMk cId="3678282647" sldId="263"/>
            <ac:picMk id="23" creationId="{41F531C6-E67B-48FE-8B1B-51BAB16E829A}"/>
          </ac:picMkLst>
        </pc:picChg>
        <pc:picChg chg="add del mod">
          <ac:chgData name="GABRIEL MIRANDA ROMÃO ." userId="S::gabriel.romao@sptech.school::ba8fa2bd-a8e9-404d-bcee-733df519d06d" providerId="AD" clId="Web-{A16FA3BF-2E01-CC2D-9263-A4068474171B}" dt="2022-03-14T00:19:41.021" v="371"/>
          <ac:picMkLst>
            <pc:docMk/>
            <pc:sldMk cId="3678282647" sldId="263"/>
            <ac:picMk id="24" creationId="{548873F5-0618-4CBA-8341-0A825859A23B}"/>
          </ac:picMkLst>
        </pc:picChg>
        <pc:picChg chg="add del mod">
          <ac:chgData name="GABRIEL MIRANDA ROMÃO ." userId="S::gabriel.romao@sptech.school::ba8fa2bd-a8e9-404d-bcee-733df519d06d" providerId="AD" clId="Web-{A16FA3BF-2E01-CC2D-9263-A4068474171B}" dt="2022-03-14T00:17:06.829" v="359"/>
          <ac:picMkLst>
            <pc:docMk/>
            <pc:sldMk cId="3678282647" sldId="263"/>
            <ac:picMk id="25" creationId="{F21E4E64-A3C1-4252-ADA6-066445BAC305}"/>
          </ac:picMkLst>
        </pc:picChg>
        <pc:picChg chg="add mod ord">
          <ac:chgData name="GABRIEL MIRANDA ROMÃO ." userId="S::gabriel.romao@sptech.school::ba8fa2bd-a8e9-404d-bcee-733df519d06d" providerId="AD" clId="Web-{A16FA3BF-2E01-CC2D-9263-A4068474171B}" dt="2022-03-14T00:53:14.980" v="793" actId="1076"/>
          <ac:picMkLst>
            <pc:docMk/>
            <pc:sldMk cId="3678282647" sldId="263"/>
            <ac:picMk id="26" creationId="{5E07BDBD-644B-417E-9821-6C11A439F1F6}"/>
          </ac:picMkLst>
        </pc:picChg>
        <pc:picChg chg="add mod">
          <ac:chgData name="GABRIEL MIRANDA ROMÃO ." userId="S::gabriel.romao@sptech.school::ba8fa2bd-a8e9-404d-bcee-733df519d06d" providerId="AD" clId="Web-{A16FA3BF-2E01-CC2D-9263-A4068474171B}" dt="2022-03-14T00:37:40.081" v="569"/>
          <ac:picMkLst>
            <pc:docMk/>
            <pc:sldMk cId="3678282647" sldId="263"/>
            <ac:picMk id="27" creationId="{A3DDE087-BECB-4A4F-9C5C-B8FAFD7E5C1B}"/>
          </ac:picMkLst>
        </pc:picChg>
        <pc:picChg chg="add mod">
          <ac:chgData name="GABRIEL MIRANDA ROMÃO ." userId="S::gabriel.romao@sptech.school::ba8fa2bd-a8e9-404d-bcee-733df519d06d" providerId="AD" clId="Web-{A16FA3BF-2E01-CC2D-9263-A4068474171B}" dt="2022-03-14T00:37:42.487" v="570"/>
          <ac:picMkLst>
            <pc:docMk/>
            <pc:sldMk cId="3678282647" sldId="263"/>
            <ac:picMk id="28" creationId="{49953652-4BAB-450C-987E-B751F56DEFBE}"/>
          </ac:picMkLst>
        </pc:picChg>
      </pc:sldChg>
      <pc:sldChg chg="addSp modSp">
        <pc:chgData name="GABRIEL MIRANDA ROMÃO ." userId="S::gabriel.romao@sptech.school::ba8fa2bd-a8e9-404d-bcee-733df519d06d" providerId="AD" clId="Web-{A16FA3BF-2E01-CC2D-9263-A4068474171B}" dt="2022-03-14T01:05:39.625" v="942" actId="14100"/>
        <pc:sldMkLst>
          <pc:docMk/>
          <pc:sldMk cId="2939261253" sldId="264"/>
        </pc:sldMkLst>
        <pc:spChg chg="mod">
          <ac:chgData name="GABRIEL MIRANDA ROMÃO ." userId="S::gabriel.romao@sptech.school::ba8fa2bd-a8e9-404d-bcee-733df519d06d" providerId="AD" clId="Web-{A16FA3BF-2E01-CC2D-9263-A4068474171B}" dt="2022-03-14T01:05:01.061" v="930" actId="20577"/>
          <ac:spMkLst>
            <pc:docMk/>
            <pc:sldMk cId="2939261253" sldId="264"/>
            <ac:spMk id="2" creationId="{F445DDD1-0059-4DDE-9407-9369B2F97DC3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1:04:44.311" v="921" actId="20577"/>
          <ac:spMkLst>
            <pc:docMk/>
            <pc:sldMk cId="2939261253" sldId="264"/>
            <ac:spMk id="3" creationId="{EF242419-9101-4C25-9154-3E5B82A771F4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5:39.625" v="942" actId="14100"/>
          <ac:spMkLst>
            <pc:docMk/>
            <pc:sldMk cId="2939261253" sldId="264"/>
            <ac:spMk id="4" creationId="{AF9F4D4F-3800-4D99-9CAF-65A443C27584}"/>
          </ac:spMkLst>
        </pc:spChg>
      </pc:sldChg>
      <pc:sldChg chg="addSp delSp modSp ord">
        <pc:chgData name="GABRIEL MIRANDA ROMÃO ." userId="S::gabriel.romao@sptech.school::ba8fa2bd-a8e9-404d-bcee-733df519d06d" providerId="AD" clId="Web-{A16FA3BF-2E01-CC2D-9263-A4068474171B}" dt="2022-03-14T01:01:23.118" v="910" actId="1076"/>
        <pc:sldMkLst>
          <pc:docMk/>
          <pc:sldMk cId="1083659298" sldId="265"/>
        </pc:sldMkLst>
        <pc:spChg chg="mod ord">
          <ac:chgData name="GABRIEL MIRANDA ROMÃO ." userId="S::gabriel.romao@sptech.school::ba8fa2bd-a8e9-404d-bcee-733df519d06d" providerId="AD" clId="Web-{A16FA3BF-2E01-CC2D-9263-A4068474171B}" dt="2022-03-14T01:01:01.883" v="900" actId="1076"/>
          <ac:spMkLst>
            <pc:docMk/>
            <pc:sldMk cId="1083659298" sldId="265"/>
            <ac:spMk id="2" creationId="{5E70DBE9-84AA-4382-B940-4DBCA0BF494A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58:55.286" v="851" actId="1076"/>
          <ac:spMkLst>
            <pc:docMk/>
            <pc:sldMk cId="1083659298" sldId="265"/>
            <ac:spMk id="3" creationId="{D8888949-B58B-448B-9126-280786DB44A2}"/>
          </ac:spMkLst>
        </pc:spChg>
        <pc:spChg chg="add del mod">
          <ac:chgData name="GABRIEL MIRANDA ROMÃO ." userId="S::gabriel.romao@sptech.school::ba8fa2bd-a8e9-404d-bcee-733df519d06d" providerId="AD" clId="Web-{A16FA3BF-2E01-CC2D-9263-A4068474171B}" dt="2022-03-14T01:00:57.680" v="899" actId="20577"/>
          <ac:spMkLst>
            <pc:docMk/>
            <pc:sldMk cId="1083659298" sldId="265"/>
            <ac:spMk id="4" creationId="{CFCC9E61-4C16-4F15-8E7E-824E34075D03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0:58:48.489" v="848" actId="14100"/>
          <ac:spMkLst>
            <pc:docMk/>
            <pc:sldMk cId="1083659298" sldId="265"/>
            <ac:spMk id="5" creationId="{753B6F3A-9267-43F1-9A28-9A924376170C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1:13.337" v="906" actId="1076"/>
          <ac:spMkLst>
            <pc:docMk/>
            <pc:sldMk cId="1083659298" sldId="265"/>
            <ac:spMk id="11" creationId="{BE1905AC-638C-477F-8131-BC89A89FE953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0:05.757" v="873" actId="14100"/>
          <ac:spMkLst>
            <pc:docMk/>
            <pc:sldMk cId="1083659298" sldId="265"/>
            <ac:spMk id="13" creationId="{7EF2BD22-A5C2-4F23-95D5-2497E9134D0D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59:22.912" v="861"/>
          <ac:spMkLst>
            <pc:docMk/>
            <pc:sldMk cId="1083659298" sldId="265"/>
            <ac:spMk id="14" creationId="{DEAF2FBF-2734-4837-9C4B-D2CA8B84BE5A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59:27.818" v="863"/>
          <ac:spMkLst>
            <pc:docMk/>
            <pc:sldMk cId="1083659298" sldId="265"/>
            <ac:spMk id="15" creationId="{D3EE0F0E-B3AC-4BD8-828B-811AF5A5CC06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1:23.118" v="910" actId="1076"/>
          <ac:spMkLst>
            <pc:docMk/>
            <pc:sldMk cId="1083659298" sldId="265"/>
            <ac:spMk id="16" creationId="{9079D53F-9B7F-4E1E-8278-E0A4B1EEECB1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0:09.460" v="874" actId="1076"/>
          <ac:spMkLst>
            <pc:docMk/>
            <pc:sldMk cId="1083659298" sldId="265"/>
            <ac:spMk id="17" creationId="{7FDDB317-8A16-4E43-BC75-15EBDD387963}"/>
          </ac:spMkLst>
        </pc:spChg>
      </pc:sldChg>
      <pc:sldChg chg="addSp delSp modSp">
        <pc:chgData name="GABRIEL MIRANDA ROMÃO ." userId="S::gabriel.romao@sptech.school::ba8fa2bd-a8e9-404d-bcee-733df519d06d" providerId="AD" clId="Web-{A16FA3BF-2E01-CC2D-9263-A4068474171B}" dt="2022-03-14T01:10:39.351" v="1010" actId="1076"/>
        <pc:sldMkLst>
          <pc:docMk/>
          <pc:sldMk cId="987497369" sldId="266"/>
        </pc:sldMkLst>
        <pc:spChg chg="mod">
          <ac:chgData name="GABRIEL MIRANDA ROMÃO ." userId="S::gabriel.romao@sptech.school::ba8fa2bd-a8e9-404d-bcee-733df519d06d" providerId="AD" clId="Web-{A16FA3BF-2E01-CC2D-9263-A4068474171B}" dt="2022-03-14T01:10:39.351" v="1010" actId="1076"/>
          <ac:spMkLst>
            <pc:docMk/>
            <pc:sldMk cId="987497369" sldId="266"/>
            <ac:spMk id="2" creationId="{206BAA07-FB02-4E2B-B8D2-B264DDBEC1E5}"/>
          </ac:spMkLst>
        </pc:spChg>
        <pc:spChg chg="del">
          <ac:chgData name="GABRIEL MIRANDA ROMÃO ." userId="S::gabriel.romao@sptech.school::ba8fa2bd-a8e9-404d-bcee-733df519d06d" providerId="AD" clId="Web-{A16FA3BF-2E01-CC2D-9263-A4068474171B}" dt="2022-03-14T01:08:58.427" v="980"/>
          <ac:spMkLst>
            <pc:docMk/>
            <pc:sldMk cId="987497369" sldId="266"/>
            <ac:spMk id="3" creationId="{4D9159CD-BA86-4CA7-A818-8B13528D6184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1:03:58.778" v="919"/>
          <ac:spMkLst>
            <pc:docMk/>
            <pc:sldMk cId="987497369" sldId="266"/>
            <ac:spMk id="4" creationId="{D9AB8146-7C0E-4FEA-8E8F-50AD1DE90778}"/>
          </ac:spMkLst>
        </pc:spChg>
      </pc:sldChg>
      <pc:sldChg chg="addSp delSp modSp add">
        <pc:chgData name="GABRIEL MIRANDA ROMÃO ." userId="S::gabriel.romao@sptech.school::ba8fa2bd-a8e9-404d-bcee-733df519d06d" providerId="AD" clId="Web-{A16FA3BF-2E01-CC2D-9263-A4068474171B}" dt="2022-03-14T01:03:25.481" v="913" actId="1076"/>
        <pc:sldMkLst>
          <pc:docMk/>
          <pc:sldMk cId="3466891136" sldId="267"/>
        </pc:sldMkLst>
        <pc:spChg chg="add mod ord">
          <ac:chgData name="GABRIEL MIRANDA ROMÃO ." userId="S::gabriel.romao@sptech.school::ba8fa2bd-a8e9-404d-bcee-733df519d06d" providerId="AD" clId="Web-{A16FA3BF-2E01-CC2D-9263-A4068474171B}" dt="2022-03-14T00:45:58.360" v="664" actId="1076"/>
          <ac:spMkLst>
            <pc:docMk/>
            <pc:sldMk cId="3466891136" sldId="267"/>
            <ac:spMk id="4" creationId="{3DB55DCC-B40F-479C-B7EB-CCCAC246CF61}"/>
          </ac:spMkLst>
        </pc:spChg>
        <pc:spChg chg="del mod">
          <ac:chgData name="GABRIEL MIRANDA ROMÃO ." userId="S::gabriel.romao@sptech.school::ba8fa2bd-a8e9-404d-bcee-733df519d06d" providerId="AD" clId="Web-{A16FA3BF-2E01-CC2D-9263-A4068474171B}" dt="2022-03-14T00:26:11.906" v="472"/>
          <ac:spMkLst>
            <pc:docMk/>
            <pc:sldMk cId="3466891136" sldId="267"/>
            <ac:spMk id="5" creationId="{00B26628-C809-46BC-A939-E40ABFA338CF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41:35.165" v="583"/>
          <ac:spMkLst>
            <pc:docMk/>
            <pc:sldMk cId="3466891136" sldId="267"/>
            <ac:spMk id="6" creationId="{6D964CDE-18E0-4974-8FB7-71D7FCBDD4DE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57:31.378" v="834" actId="1076"/>
          <ac:spMkLst>
            <pc:docMk/>
            <pc:sldMk cId="3466891136" sldId="267"/>
            <ac:spMk id="7" creationId="{6E443434-E1D2-489A-A9E4-089E5E2BBAA7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56:40.876" v="825"/>
          <ac:spMkLst>
            <pc:docMk/>
            <pc:sldMk cId="3466891136" sldId="267"/>
            <ac:spMk id="10" creationId="{F14748B2-A33E-411E-B055-E8FA0DF67869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0:57:38.409" v="835"/>
          <ac:spMkLst>
            <pc:docMk/>
            <pc:sldMk cId="3466891136" sldId="267"/>
            <ac:spMk id="11" creationId="{93F66E5E-959D-451F-8426-765374FBEB55}"/>
          </ac:spMkLst>
        </pc:spChg>
        <pc:spChg chg="ord">
          <ac:chgData name="GABRIEL MIRANDA ROMÃO ." userId="S::gabriel.romao@sptech.school::ba8fa2bd-a8e9-404d-bcee-733df519d06d" providerId="AD" clId="Web-{A16FA3BF-2E01-CC2D-9263-A4068474171B}" dt="2022-03-14T00:27:15.345" v="490"/>
          <ac:spMkLst>
            <pc:docMk/>
            <pc:sldMk cId="3466891136" sldId="267"/>
            <ac:spMk id="18" creationId="{EA67B5B4-3A24-436E-B663-1B2EBFF8A0CD}"/>
          </ac:spMkLst>
        </pc:spChg>
        <pc:spChg chg="ord">
          <ac:chgData name="GABRIEL MIRANDA ROMÃO ." userId="S::gabriel.romao@sptech.school::ba8fa2bd-a8e9-404d-bcee-733df519d06d" providerId="AD" clId="Web-{A16FA3BF-2E01-CC2D-9263-A4068474171B}" dt="2022-03-14T00:27:20.220" v="493"/>
          <ac:spMkLst>
            <pc:docMk/>
            <pc:sldMk cId="3466891136" sldId="267"/>
            <ac:spMk id="19" creationId="{987FDF89-C993-41F4-A1B8-DBAFF16008A9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42:30.167" v="593" actId="1076"/>
          <ac:spMkLst>
            <pc:docMk/>
            <pc:sldMk cId="3466891136" sldId="267"/>
            <ac:spMk id="22" creationId="{3A8A1285-A260-4286-AFE5-36EA3FC021C7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50:32.179" v="742" actId="1076"/>
          <ac:spMkLst>
            <pc:docMk/>
            <pc:sldMk cId="3466891136" sldId="267"/>
            <ac:spMk id="23" creationId="{DDF4B288-34B9-49B5-84F2-A381E5B071D1}"/>
          </ac:spMkLst>
        </pc:spChg>
        <pc:spChg chg="mod">
          <ac:chgData name="GABRIEL MIRANDA ROMÃO ." userId="S::gabriel.romao@sptech.school::ba8fa2bd-a8e9-404d-bcee-733df519d06d" providerId="AD" clId="Web-{A16FA3BF-2E01-CC2D-9263-A4068474171B}" dt="2022-03-14T00:52:15.260" v="789"/>
          <ac:spMkLst>
            <pc:docMk/>
            <pc:sldMk cId="3466891136" sldId="267"/>
            <ac:spMk id="24" creationId="{47D2A684-3A0C-4F80-A4FC-07D6A155311D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0:37:20.627" v="561" actId="1076"/>
          <ac:spMkLst>
            <pc:docMk/>
            <pc:sldMk cId="3466891136" sldId="267"/>
            <ac:spMk id="35" creationId="{71E10C48-692B-4325-9EB3-0A64E1E8E2FA}"/>
          </ac:spMkLst>
        </pc:spChg>
        <pc:spChg chg="add del">
          <ac:chgData name="GABRIEL MIRANDA ROMÃO ." userId="S::gabriel.romao@sptech.school::ba8fa2bd-a8e9-404d-bcee-733df519d06d" providerId="AD" clId="Web-{A16FA3BF-2E01-CC2D-9263-A4068474171B}" dt="2022-03-14T00:42:42.620" v="599"/>
          <ac:spMkLst>
            <pc:docMk/>
            <pc:sldMk cId="3466891136" sldId="267"/>
            <ac:spMk id="38" creationId="{D3FD396B-BD05-41A4-9B44-3A5389A87FD1}"/>
          </ac:spMkLst>
        </pc:spChg>
        <pc:spChg chg="add mod ord modVis">
          <ac:chgData name="GABRIEL MIRANDA ROMÃO ." userId="S::gabriel.romao@sptech.school::ba8fa2bd-a8e9-404d-bcee-733df519d06d" providerId="AD" clId="Web-{A16FA3BF-2E01-CC2D-9263-A4068474171B}" dt="2022-03-14T00:44:48.639" v="637" actId="1076"/>
          <ac:spMkLst>
            <pc:docMk/>
            <pc:sldMk cId="3466891136" sldId="267"/>
            <ac:spMk id="41" creationId="{0BD9BC76-A5F6-4382-B80E-52012EBB9AE9}"/>
          </ac:spMkLst>
        </pc:spChg>
        <pc:spChg chg="add mod">
          <ac:chgData name="GABRIEL MIRANDA ROMÃO ." userId="S::gabriel.romao@sptech.school::ba8fa2bd-a8e9-404d-bcee-733df519d06d" providerId="AD" clId="Web-{A16FA3BF-2E01-CC2D-9263-A4068474171B}" dt="2022-03-14T00:50:40.117" v="746" actId="1076"/>
          <ac:spMkLst>
            <pc:docMk/>
            <pc:sldMk cId="3466891136" sldId="267"/>
            <ac:spMk id="52" creationId="{75C7CA85-2A32-4E97-8B8A-D3A49E6C8188}"/>
          </ac:spMkLst>
        </pc:spChg>
        <pc:spChg chg="add mod ord">
          <ac:chgData name="GABRIEL MIRANDA ROMÃO ." userId="S::gabriel.romao@sptech.school::ba8fa2bd-a8e9-404d-bcee-733df519d06d" providerId="AD" clId="Web-{A16FA3BF-2E01-CC2D-9263-A4068474171B}" dt="2022-03-14T01:03:23.903" v="911" actId="1076"/>
          <ac:spMkLst>
            <pc:docMk/>
            <pc:sldMk cId="3466891136" sldId="267"/>
            <ac:spMk id="53" creationId="{F11D4C1C-F7FA-428F-A4B5-4680D6FB6C83}"/>
          </ac:spMkLst>
        </pc:spChg>
        <pc:picChg chg="mod ord">
          <ac:chgData name="GABRIEL MIRANDA ROMÃO ." userId="S::gabriel.romao@sptech.school::ba8fa2bd-a8e9-404d-bcee-733df519d06d" providerId="AD" clId="Web-{A16FA3BF-2E01-CC2D-9263-A4068474171B}" dt="2022-03-14T00:37:11.940" v="559" actId="1076"/>
          <ac:picMkLst>
            <pc:docMk/>
            <pc:sldMk cId="3466891136" sldId="267"/>
            <ac:picMk id="8" creationId="{296C7EEF-40C3-44AC-8CC7-CC9C5186E9CD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46:08.485" v="668" actId="1076"/>
          <ac:picMkLst>
            <pc:docMk/>
            <pc:sldMk cId="3466891136" sldId="267"/>
            <ac:picMk id="9" creationId="{FF58BBBA-FB69-4AB2-9EF2-205D78279062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1:48.806" v="776" actId="1076"/>
          <ac:picMkLst>
            <pc:docMk/>
            <pc:sldMk cId="3466891136" sldId="267"/>
            <ac:picMk id="21" creationId="{BF28BC60-E766-4E06-B9A6-46A31205962F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37:22.065" v="562" actId="1076"/>
          <ac:picMkLst>
            <pc:docMk/>
            <pc:sldMk cId="3466891136" sldId="267"/>
            <ac:picMk id="26" creationId="{B4B7BA44-E3EB-406F-B765-330C0535C4DA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42:32.167" v="595" actId="1076"/>
          <ac:picMkLst>
            <pc:docMk/>
            <pc:sldMk cId="3466891136" sldId="267"/>
            <ac:picMk id="30" creationId="{AA649DD7-4DB7-453F-9507-CE6603AA65E6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42:37.058" v="597" actId="1076"/>
          <ac:picMkLst>
            <pc:docMk/>
            <pc:sldMk cId="3466891136" sldId="267"/>
            <ac:picMk id="31" creationId="{27E5B64A-2C63-4D96-B6F6-209349CB1349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42:34.526" v="596" actId="1076"/>
          <ac:picMkLst>
            <pc:docMk/>
            <pc:sldMk cId="3466891136" sldId="267"/>
            <ac:picMk id="33" creationId="{815057B0-0A16-4EF3-9059-66B3DB0598A0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47.477" v="750" actId="1076"/>
          <ac:picMkLst>
            <pc:docMk/>
            <pc:sldMk cId="3466891136" sldId="267"/>
            <ac:picMk id="34" creationId="{15F1F7B3-3F39-4D32-A463-A638EBE07676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1:01.914" v="758" actId="1076"/>
          <ac:picMkLst>
            <pc:docMk/>
            <pc:sldMk cId="3466891136" sldId="267"/>
            <ac:picMk id="36" creationId="{CEB6854B-B1DC-404D-A368-55BA9D12FD9D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51.242" v="753" actId="1076"/>
          <ac:picMkLst>
            <pc:docMk/>
            <pc:sldMk cId="3466891136" sldId="267"/>
            <ac:picMk id="37" creationId="{6FC8CFB1-1F5B-4357-B7D5-809A3F52AC1D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55.539" v="757" actId="1076"/>
          <ac:picMkLst>
            <pc:docMk/>
            <pc:sldMk cId="3466891136" sldId="267"/>
            <ac:picMk id="39" creationId="{CC1A1F08-78D1-415E-9968-963F82407C2A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49.695" v="752" actId="1076"/>
          <ac:picMkLst>
            <pc:docMk/>
            <pc:sldMk cId="3466891136" sldId="267"/>
            <ac:picMk id="40" creationId="{6B92774F-123B-4DA2-AC01-38B98F73C482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54.680" v="756" actId="1076"/>
          <ac:picMkLst>
            <pc:docMk/>
            <pc:sldMk cId="3466891136" sldId="267"/>
            <ac:picMk id="42" creationId="{546105DE-64F3-4712-8B96-C2E3F94BC206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0:50:44.195" v="748" actId="1076"/>
          <ac:picMkLst>
            <pc:docMk/>
            <pc:sldMk cId="3466891136" sldId="267"/>
            <ac:picMk id="43" creationId="{12511454-CA69-43BB-A668-F20D9A426B94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30.346" v="568" actId="1076"/>
          <ac:picMkLst>
            <pc:docMk/>
            <pc:sldMk cId="3466891136" sldId="267"/>
            <ac:picMk id="44" creationId="{69043415-BE27-40B3-9749-C4B24F110AE6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25.378" v="565" actId="1076"/>
          <ac:picMkLst>
            <pc:docMk/>
            <pc:sldMk cId="3466891136" sldId="267"/>
            <ac:picMk id="45" creationId="{AA57C3E7-5970-4DA7-A449-02D37829101D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26.924" v="566" actId="1076"/>
          <ac:picMkLst>
            <pc:docMk/>
            <pc:sldMk cId="3466891136" sldId="267"/>
            <ac:picMk id="46" creationId="{1E624D83-D66A-464E-A6C4-314480EF0B3F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24.190" v="564" actId="14100"/>
          <ac:picMkLst>
            <pc:docMk/>
            <pc:sldMk cId="3466891136" sldId="267"/>
            <ac:picMk id="47" creationId="{87BADA3C-1D55-45B4-872D-03B904223EFF}"/>
          </ac:picMkLst>
        </pc:picChg>
        <pc:picChg chg="mod">
          <ac:chgData name="GABRIEL MIRANDA ROMÃO ." userId="S::gabriel.romao@sptech.school::ba8fa2bd-a8e9-404d-bcee-733df519d06d" providerId="AD" clId="Web-{A16FA3BF-2E01-CC2D-9263-A4068474171B}" dt="2022-03-14T00:37:28.549" v="567" actId="1076"/>
          <ac:picMkLst>
            <pc:docMk/>
            <pc:sldMk cId="3466891136" sldId="267"/>
            <ac:picMk id="48" creationId="{10D3132C-3FCC-40AE-AC8C-4AE0DD32CCFB}"/>
          </ac:picMkLst>
        </pc:picChg>
        <pc:picChg chg="mod ord modVis">
          <ac:chgData name="GABRIEL MIRANDA ROMÃO ." userId="S::gabriel.romao@sptech.school::ba8fa2bd-a8e9-404d-bcee-733df519d06d" providerId="AD" clId="Web-{A16FA3BF-2E01-CC2D-9263-A4068474171B}" dt="2022-03-14T01:03:24.731" v="912" actId="1076"/>
          <ac:picMkLst>
            <pc:docMk/>
            <pc:sldMk cId="3466891136" sldId="267"/>
            <ac:picMk id="49" creationId="{7B9A7CAE-7A7F-4F9D-9F34-AD37693C6B9B}"/>
          </ac:picMkLst>
        </pc:picChg>
        <pc:picChg chg="mod ord">
          <ac:chgData name="GABRIEL MIRANDA ROMÃO ." userId="S::gabriel.romao@sptech.school::ba8fa2bd-a8e9-404d-bcee-733df519d06d" providerId="AD" clId="Web-{A16FA3BF-2E01-CC2D-9263-A4068474171B}" dt="2022-03-14T01:03:25.481" v="913" actId="1076"/>
          <ac:picMkLst>
            <pc:docMk/>
            <pc:sldMk cId="3466891136" sldId="267"/>
            <ac:picMk id="50" creationId="{CC65B78A-3367-466E-A6DF-80434B99C316}"/>
          </ac:picMkLst>
        </pc:picChg>
      </pc:sldChg>
      <pc:sldMasterChg chg="add addSldLayout">
        <pc:chgData name="GABRIEL MIRANDA ROMÃO ." userId="S::gabriel.romao@sptech.school::ba8fa2bd-a8e9-404d-bcee-733df519d06d" providerId="AD" clId="Web-{A16FA3BF-2E01-CC2D-9263-A4068474171B}" dt="2022-03-14T00:25:45.374" v="467"/>
        <pc:sldMasterMkLst>
          <pc:docMk/>
          <pc:sldMasterMk cId="2460954070" sldId="2147483660"/>
        </pc:sldMasterMkLst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">
          <pc:chgData name="GABRIEL MIRANDA ROMÃO ." userId="S::gabriel.romao@sptech.school::ba8fa2bd-a8e9-404d-bcee-733df519d06d" providerId="AD" clId="Web-{A16FA3BF-2E01-CC2D-9263-A4068474171B}" dt="2022-03-14T00:25:45.374" v="46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GABRIEL MIRANDA ROMÃO ." userId="S::gabriel.romao@sptech.school::ba8fa2bd-a8e9-404d-bcee-733df519d06d" providerId="AD" clId="Web-{DD95D211-A09E-66DC-158F-8A136D034EB5}"/>
    <pc:docChg chg="addSld modSld">
      <pc:chgData name="GABRIEL MIRANDA ROMÃO ." userId="S::gabriel.romao@sptech.school::ba8fa2bd-a8e9-404d-bcee-733df519d06d" providerId="AD" clId="Web-{DD95D211-A09E-66DC-158F-8A136D034EB5}" dt="2022-03-16T01:40:26.868" v="777"/>
      <pc:docMkLst>
        <pc:docMk/>
      </pc:docMkLst>
      <pc:sldChg chg="modSp">
        <pc:chgData name="GABRIEL MIRANDA ROMÃO ." userId="S::gabriel.romao@sptech.school::ba8fa2bd-a8e9-404d-bcee-733df519d06d" providerId="AD" clId="Web-{DD95D211-A09E-66DC-158F-8A136D034EB5}" dt="2022-03-16T01:23:47.713" v="742" actId="20577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DD95D211-A09E-66DC-158F-8A136D034EB5}" dt="2022-03-16T01:23:47.713" v="74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GABRIEL MIRANDA ROMÃO ." userId="S::gabriel.romao@sptech.school::ba8fa2bd-a8e9-404d-bcee-733df519d06d" providerId="AD" clId="Web-{DD95D211-A09E-66DC-158F-8A136D034EB5}" dt="2022-03-16T01:23:16.228" v="737" actId="20577"/>
        <pc:sldMkLst>
          <pc:docMk/>
          <pc:sldMk cId="1348862540" sldId="257"/>
        </pc:sldMkLst>
        <pc:spChg chg="mod">
          <ac:chgData name="GABRIEL MIRANDA ROMÃO ." userId="S::gabriel.romao@sptech.school::ba8fa2bd-a8e9-404d-bcee-733df519d06d" providerId="AD" clId="Web-{DD95D211-A09E-66DC-158F-8A136D034EB5}" dt="2022-03-16T01:23:16.228" v="737" actId="20577"/>
          <ac:spMkLst>
            <pc:docMk/>
            <pc:sldMk cId="1348862540" sldId="257"/>
            <ac:spMk id="2" creationId="{34806550-D816-4111-BD7D-797AED642E9E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2:37.657" v="253" actId="1076"/>
          <ac:spMkLst>
            <pc:docMk/>
            <pc:sldMk cId="1348862540" sldId="257"/>
            <ac:spMk id="227" creationId="{AD8A1E12-5CC8-4139-9BBC-7E3FFAE606F3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2:44.172" v="255" actId="1076"/>
          <ac:spMkLst>
            <pc:docMk/>
            <pc:sldMk cId="1348862540" sldId="257"/>
            <ac:spMk id="228" creationId="{2A213A2F-6F64-498A-BCB9-3454F13FF06C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2:35.328" v="252" actId="1076"/>
          <ac:spMkLst>
            <pc:docMk/>
            <pc:sldMk cId="1348862540" sldId="257"/>
            <ac:spMk id="229" creationId="{7EBE3C91-BCC3-49D5-9826-BE9D5CCBF3DB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2:40.016" v="254" actId="1076"/>
          <ac:spMkLst>
            <pc:docMk/>
            <pc:sldMk cId="1348862540" sldId="257"/>
            <ac:spMk id="230" creationId="{CB41F024-5AC6-4FAE-B80B-50ADC9D9DD9F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0:52:17.765" v="248" actId="1076"/>
          <ac:picMkLst>
            <pc:docMk/>
            <pc:sldMk cId="1348862540" sldId="257"/>
            <ac:picMk id="20" creationId="{15FC017A-905D-4E6A-9838-A30918692228}"/>
          </ac:picMkLst>
        </pc:picChg>
      </pc:sldChg>
      <pc:sldChg chg="modSp">
        <pc:chgData name="GABRIEL MIRANDA ROMÃO ." userId="S::gabriel.romao@sptech.school::ba8fa2bd-a8e9-404d-bcee-733df519d06d" providerId="AD" clId="Web-{DD95D211-A09E-66DC-158F-8A136D034EB5}" dt="2022-03-16T01:23:25.243" v="739" actId="20577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DD95D211-A09E-66DC-158F-8A136D034EB5}" dt="2022-03-16T01:23:25.243" v="739" actId="20577"/>
          <ac:spMkLst>
            <pc:docMk/>
            <pc:sldMk cId="3752376882" sldId="258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19.768" v="302" actId="1076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9:06.620" v="47" actId="1076"/>
          <ac:spMkLst>
            <pc:docMk/>
            <pc:sldMk cId="3752376882" sldId="258"/>
            <ac:spMk id="10" creationId="{8F6E2D33-3985-4D5C-ABC8-A7957986D02E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58.182" v="46" actId="1076"/>
          <ac:spMkLst>
            <pc:docMk/>
            <pc:sldMk cId="3752376882" sldId="258"/>
            <ac:spMk id="11" creationId="{EAFB173F-E372-47F4-9B7C-C64BF92F02AB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14.502" v="301" actId="1076"/>
          <ac:spMkLst>
            <pc:docMk/>
            <pc:sldMk cId="3752376882" sldId="258"/>
            <ac:spMk id="14" creationId="{7DDC2471-C7FA-4BDB-A419-873AE8EDC9F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21.534" v="303" actId="1076"/>
          <ac:spMkLst>
            <pc:docMk/>
            <pc:sldMk cId="3752376882" sldId="258"/>
            <ac:spMk id="20" creationId="{3D63CC3B-6EAA-4C85-96BB-04849C373ACC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06.790" v="35" actId="1076"/>
          <ac:spMkLst>
            <pc:docMk/>
            <pc:sldMk cId="3752376882" sldId="258"/>
            <ac:spMk id="63" creationId="{EACA0824-AB03-4FAE-89C2-E5042BA1E4EF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6:07.599" v="18" actId="1076"/>
          <ac:spMkLst>
            <pc:docMk/>
            <pc:sldMk cId="3752376882" sldId="258"/>
            <ac:spMk id="65" creationId="{29A7CB4D-AE9D-46FA-B8CF-C8A87F49CBE6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17.962" v="38" actId="1076"/>
          <ac:spMkLst>
            <pc:docMk/>
            <pc:sldMk cId="3752376882" sldId="258"/>
            <ac:spMk id="67" creationId="{E85F3EE3-02CB-4CB4-8405-9B0A865F0E8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32.010" v="41" actId="14100"/>
          <ac:spMkLst>
            <pc:docMk/>
            <pc:sldMk cId="3752376882" sldId="258"/>
            <ac:spMk id="70" creationId="{A482CDC2-6B3B-48FE-AE34-1D737583FE42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39.760" v="42" actId="1076"/>
          <ac:spMkLst>
            <pc:docMk/>
            <pc:sldMk cId="3752376882" sldId="258"/>
            <ac:spMk id="71" creationId="{BC2AA038-8B17-4FE8-9F7D-0C26C3DC6394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54.979" v="45" actId="1076"/>
          <ac:spMkLst>
            <pc:docMk/>
            <pc:sldMk cId="3752376882" sldId="258"/>
            <ac:spMk id="73" creationId="{EA023CB9-A945-4080-AD62-85519E232B2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8:10.243" v="36" actId="1076"/>
          <ac:spMkLst>
            <pc:docMk/>
            <pc:sldMk cId="3752376882" sldId="258"/>
            <ac:spMk id="74" creationId="{9F0C6219-9C63-475D-A640-66CCA6C98215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0:18:41.885" v="43" actId="1076"/>
          <ac:picMkLst>
            <pc:docMk/>
            <pc:sldMk cId="3752376882" sldId="258"/>
            <ac:picMk id="76" creationId="{12FB9A68-9761-40BF-AD51-5039B4C588D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18:20.619" v="39" actId="1076"/>
          <ac:picMkLst>
            <pc:docMk/>
            <pc:sldMk cId="3752376882" sldId="258"/>
            <ac:picMk id="77" creationId="{9D7B0738-5913-406A-A63F-1A529E8997DA}"/>
          </ac:picMkLst>
        </pc:picChg>
      </pc:sldChg>
      <pc:sldChg chg="modSp">
        <pc:chgData name="GABRIEL MIRANDA ROMÃO ." userId="S::gabriel.romao@sptech.school::ba8fa2bd-a8e9-404d-bcee-733df519d06d" providerId="AD" clId="Web-{DD95D211-A09E-66DC-158F-8A136D034EB5}" dt="2022-03-16T01:24:14.792" v="744" actId="20577"/>
        <pc:sldMkLst>
          <pc:docMk/>
          <pc:sldMk cId="3041087300" sldId="262"/>
        </pc:sldMkLst>
        <pc:spChg chg="mod">
          <ac:chgData name="GABRIEL MIRANDA ROMÃO ." userId="S::gabriel.romao@sptech.school::ba8fa2bd-a8e9-404d-bcee-733df519d06d" providerId="AD" clId="Web-{DD95D211-A09E-66DC-158F-8A136D034EB5}" dt="2022-03-16T01:24:14.792" v="744" actId="20577"/>
          <ac:spMkLst>
            <pc:docMk/>
            <pc:sldMk cId="3041087300" sldId="262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01.517" v="298" actId="1076"/>
          <ac:spMkLst>
            <pc:docMk/>
            <pc:sldMk cId="3041087300" sldId="262"/>
            <ac:spMk id="3" creationId="{CED19F0A-6995-47C4-8319-4316EF5225D2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2:04.580" v="299" actId="1076"/>
          <ac:spMkLst>
            <pc:docMk/>
            <pc:sldMk cId="3041087300" sldId="262"/>
            <ac:spMk id="13" creationId="{8C094631-1FE3-40A2-B95A-07DDDB70521F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9:55.215" v="53" actId="1076"/>
          <ac:spMkLst>
            <pc:docMk/>
            <pc:sldMk cId="3041087300" sldId="262"/>
            <ac:spMk id="16" creationId="{EA055470-4CAE-4CBD-95DF-2F035ADDF80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9:51.637" v="52" actId="1076"/>
          <ac:spMkLst>
            <pc:docMk/>
            <pc:sldMk cId="3041087300" sldId="262"/>
            <ac:spMk id="18" creationId="{06344187-F0C4-45CE-906B-58CF263A2CB8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0:19:34.058" v="49" actId="1076"/>
          <ac:picMkLst>
            <pc:docMk/>
            <pc:sldMk cId="3041087300" sldId="262"/>
            <ac:picMk id="9" creationId="{B3777F37-1EE2-4D0A-BB4D-2D1D5887A3B8}"/>
          </ac:picMkLst>
        </pc:picChg>
      </pc:sldChg>
      <pc:sldChg chg="modSp">
        <pc:chgData name="GABRIEL MIRANDA ROMÃO ." userId="S::gabriel.romao@sptech.school::ba8fa2bd-a8e9-404d-bcee-733df519d06d" providerId="AD" clId="Web-{DD95D211-A09E-66DC-158F-8A136D034EB5}" dt="2022-03-16T01:23:29.181" v="740" actId="20577"/>
        <pc:sldMkLst>
          <pc:docMk/>
          <pc:sldMk cId="3678282647" sldId="263"/>
        </pc:sldMkLst>
        <pc:spChg chg="mod">
          <ac:chgData name="GABRIEL MIRANDA ROMÃO ." userId="S::gabriel.romao@sptech.school::ba8fa2bd-a8e9-404d-bcee-733df519d06d" providerId="AD" clId="Web-{DD95D211-A09E-66DC-158F-8A136D034EB5}" dt="2022-03-16T01:23:29.181" v="740" actId="20577"/>
          <ac:spMkLst>
            <pc:docMk/>
            <pc:sldMk cId="3678282647" sldId="263"/>
            <ac:spMk id="2" creationId="{6F98FBE3-8B49-4DE0-9B43-F06144FF691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31.653" v="718" actId="1076"/>
          <ac:spMkLst>
            <pc:docMk/>
            <pc:sldMk cId="3678282647" sldId="263"/>
            <ac:spMk id="10" creationId="{4B72BFBD-08B6-4A83-920F-9DA8886F6EE6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37.091" v="719" actId="1076"/>
          <ac:spMkLst>
            <pc:docMk/>
            <pc:sldMk cId="3678282647" sldId="263"/>
            <ac:spMk id="11" creationId="{5C1E1773-907B-45B4-9900-DD3C55D1875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44.763" v="720" actId="1076"/>
          <ac:spMkLst>
            <pc:docMk/>
            <pc:sldMk cId="3678282647" sldId="263"/>
            <ac:spMk id="29" creationId="{6B87ACA3-698F-4958-BC63-4A9FAEC54B1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48.091" v="722" actId="1076"/>
          <ac:spMkLst>
            <pc:docMk/>
            <pc:sldMk cId="3678282647" sldId="263"/>
            <ac:spMk id="30" creationId="{EE9F2EF7-E386-42C3-A57F-3C69DBE7108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6:58.419" v="727" actId="1076"/>
          <ac:spMkLst>
            <pc:docMk/>
            <pc:sldMk cId="3678282647" sldId="263"/>
            <ac:spMk id="31" creationId="{5F794FE0-745D-4A0E-BAD6-7FF40ED8F85C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7:01.201" v="728" actId="1076"/>
          <ac:spMkLst>
            <pc:docMk/>
            <pc:sldMk cId="3678282647" sldId="263"/>
            <ac:spMk id="33" creationId="{149274CC-3E99-44F8-9563-18D976EA1A23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7:17.482" v="734" actId="1076"/>
          <ac:spMkLst>
            <pc:docMk/>
            <pc:sldMk cId="3678282647" sldId="263"/>
            <ac:spMk id="34" creationId="{73ADAC91-A1EA-4AA3-8160-647A5291E4F3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7:13.998" v="733" actId="1076"/>
          <ac:spMkLst>
            <pc:docMk/>
            <pc:sldMk cId="3678282647" sldId="263"/>
            <ac:spMk id="35" creationId="{A54E13A8-9096-42B2-8E4B-66CEC7B3FCE5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1:17:05.420" v="730" actId="1076"/>
          <ac:picMkLst>
            <pc:docMk/>
            <pc:sldMk cId="3678282647" sldId="263"/>
            <ac:picMk id="20" creationId="{F0B9AA73-807F-4A5B-A466-59F1D96FC749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7:03.373" v="729" actId="1076"/>
          <ac:picMkLst>
            <pc:docMk/>
            <pc:sldMk cId="3678282647" sldId="263"/>
            <ac:picMk id="22" creationId="{F0F2B202-F9EB-4BB4-803D-EC915518E50B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6:50.528" v="723" actId="1076"/>
          <ac:picMkLst>
            <pc:docMk/>
            <pc:sldMk cId="3678282647" sldId="263"/>
            <ac:picMk id="23" creationId="{41F531C6-E67B-48FE-8B1B-51BAB16E829A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7:19.983" v="735" actId="1076"/>
          <ac:picMkLst>
            <pc:docMk/>
            <pc:sldMk cId="3678282647" sldId="263"/>
            <ac:picMk id="26" creationId="{5E07BDBD-644B-417E-9821-6C11A439F1F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6:56.732" v="726" actId="1076"/>
          <ac:picMkLst>
            <pc:docMk/>
            <pc:sldMk cId="3678282647" sldId="263"/>
            <ac:picMk id="27" creationId="{A3DDE087-BECB-4A4F-9C5C-B8FAFD7E5C1B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17:07.810" v="731" actId="1076"/>
          <ac:picMkLst>
            <pc:docMk/>
            <pc:sldMk cId="3678282647" sldId="263"/>
            <ac:picMk id="28" creationId="{49953652-4BAB-450C-987E-B751F56DEFBE}"/>
          </ac:picMkLst>
        </pc:picChg>
      </pc:sldChg>
      <pc:sldChg chg="addSp delSp modSp">
        <pc:chgData name="GABRIEL MIRANDA ROMÃO ." userId="S::gabriel.romao@sptech.school::ba8fa2bd-a8e9-404d-bcee-733df519d06d" providerId="AD" clId="Web-{DD95D211-A09E-66DC-158F-8A136D034EB5}" dt="2022-03-16T01:23:34.916" v="741" actId="20577"/>
        <pc:sldMkLst>
          <pc:docMk/>
          <pc:sldMk cId="2939261253" sldId="264"/>
        </pc:sldMkLst>
        <pc:spChg chg="mod">
          <ac:chgData name="GABRIEL MIRANDA ROMÃO ." userId="S::gabriel.romao@sptech.school::ba8fa2bd-a8e9-404d-bcee-733df519d06d" providerId="AD" clId="Web-{DD95D211-A09E-66DC-158F-8A136D034EB5}" dt="2022-03-16T01:23:34.916" v="741" actId="20577"/>
          <ac:spMkLst>
            <pc:docMk/>
            <pc:sldMk cId="2939261253" sldId="264"/>
            <ac:spMk id="2" creationId="{F445DDD1-0059-4DDE-9407-9369B2F97DC3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4:16.477" v="680" actId="1076"/>
          <ac:spMkLst>
            <pc:docMk/>
            <pc:sldMk cId="2939261253" sldId="264"/>
            <ac:spMk id="9" creationId="{537B1DD5-B45E-40E5-8276-75EE90B5E891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4:41.181" v="687" actId="1076"/>
          <ac:spMkLst>
            <pc:docMk/>
            <pc:sldMk cId="2939261253" sldId="264"/>
            <ac:spMk id="14" creationId="{C22021F9-D647-4CCE-95F2-C88416EB5B2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4:18.055" v="681" actId="1076"/>
          <ac:spMkLst>
            <pc:docMk/>
            <pc:sldMk cId="2939261253" sldId="264"/>
            <ac:spMk id="15" creationId="{6096D187-EA0E-4DA8-8A0D-2E7840BF95A6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14:46.400" v="688" actId="1076"/>
          <ac:spMkLst>
            <pc:docMk/>
            <pc:sldMk cId="2939261253" sldId="264"/>
            <ac:spMk id="16" creationId="{03373FFA-4009-4145-893B-0389628B7FA0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5:39.370" v="708" actId="1076"/>
          <ac:spMkLst>
            <pc:docMk/>
            <pc:sldMk cId="2939261253" sldId="264"/>
            <ac:spMk id="17" creationId="{316408A9-A9C8-4BE3-A045-D0F57E257039}"/>
          </ac:spMkLst>
        </pc:spChg>
        <pc:spChg chg="add del">
          <ac:chgData name="GABRIEL MIRANDA ROMÃO ." userId="S::gabriel.romao@sptech.school::ba8fa2bd-a8e9-404d-bcee-733df519d06d" providerId="AD" clId="Web-{DD95D211-A09E-66DC-158F-8A136D034EB5}" dt="2022-03-16T01:15:00.572" v="692"/>
          <ac:spMkLst>
            <pc:docMk/>
            <pc:sldMk cId="2939261253" sldId="264"/>
            <ac:spMk id="19" creationId="{701D7972-1C0C-4E14-9DA4-5A73D8B6B4FE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1:15:13.182" v="699"/>
          <ac:spMkLst>
            <pc:docMk/>
            <pc:sldMk cId="2939261253" sldId="264"/>
            <ac:spMk id="21" creationId="{ED3BD2C9-4851-4C76-8CA7-64F09F84EA90}"/>
          </ac:spMkLst>
        </pc:spChg>
        <pc:spChg chg="add del">
          <ac:chgData name="GABRIEL MIRANDA ROMÃO ." userId="S::gabriel.romao@sptech.school::ba8fa2bd-a8e9-404d-bcee-733df519d06d" providerId="AD" clId="Web-{DD95D211-A09E-66DC-158F-8A136D034EB5}" dt="2022-03-16T01:15:07.010" v="695"/>
          <ac:spMkLst>
            <pc:docMk/>
            <pc:sldMk cId="2939261253" sldId="264"/>
            <ac:spMk id="22" creationId="{ED3BD2C9-4851-4C76-8CA7-64F09F84EA90}"/>
          </ac:spMkLst>
        </pc:spChg>
        <pc:spChg chg="add mod ord">
          <ac:chgData name="GABRIEL MIRANDA ROMÃO ." userId="S::gabriel.romao@sptech.school::ba8fa2bd-a8e9-404d-bcee-733df519d06d" providerId="AD" clId="Web-{DD95D211-A09E-66DC-158F-8A136D034EB5}" dt="2022-03-16T01:15:36.354" v="707" actId="1076"/>
          <ac:spMkLst>
            <pc:docMk/>
            <pc:sldMk cId="2939261253" sldId="264"/>
            <ac:spMk id="23" creationId="{8048DC3D-6568-47BE-812C-3862C5A1AF16}"/>
          </ac:spMkLst>
        </pc:spChg>
      </pc:sldChg>
      <pc:sldChg chg="modSp">
        <pc:chgData name="GABRIEL MIRANDA ROMÃO ." userId="S::gabriel.romao@sptech.school::ba8fa2bd-a8e9-404d-bcee-733df519d06d" providerId="AD" clId="Web-{DD95D211-A09E-66DC-158F-8A136D034EB5}" dt="2022-03-16T01:25:23.278" v="761" actId="20577"/>
        <pc:sldMkLst>
          <pc:docMk/>
          <pc:sldMk cId="1083659298" sldId="265"/>
        </pc:sldMkLst>
        <pc:spChg chg="mod">
          <ac:chgData name="GABRIEL MIRANDA ROMÃO ." userId="S::gabriel.romao@sptech.school::ba8fa2bd-a8e9-404d-bcee-733df519d06d" providerId="AD" clId="Web-{DD95D211-A09E-66DC-158F-8A136D034EB5}" dt="2022-03-16T01:25:23.278" v="761" actId="20577"/>
          <ac:spMkLst>
            <pc:docMk/>
            <pc:sldMk cId="1083659298" sldId="265"/>
            <ac:spMk id="2" creationId="{5E70DBE9-84AA-4382-B940-4DBCA0BF494A}"/>
          </ac:spMkLst>
        </pc:spChg>
      </pc:sldChg>
      <pc:sldChg chg="modSp">
        <pc:chgData name="GABRIEL MIRANDA ROMÃO ." userId="S::gabriel.romao@sptech.school::ba8fa2bd-a8e9-404d-bcee-733df519d06d" providerId="AD" clId="Web-{DD95D211-A09E-66DC-158F-8A136D034EB5}" dt="2022-03-16T01:25:11.981" v="756" actId="1076"/>
        <pc:sldMkLst>
          <pc:docMk/>
          <pc:sldMk cId="987497369" sldId="266"/>
        </pc:sldMkLst>
        <pc:spChg chg="mod">
          <ac:chgData name="GABRIEL MIRANDA ROMÃO ." userId="S::gabriel.romao@sptech.school::ba8fa2bd-a8e9-404d-bcee-733df519d06d" providerId="AD" clId="Web-{DD95D211-A09E-66DC-158F-8A136D034EB5}" dt="2022-03-16T01:25:07.653" v="755" actId="20577"/>
          <ac:spMkLst>
            <pc:docMk/>
            <pc:sldMk cId="987497369" sldId="266"/>
            <ac:spMk id="2" creationId="{206BAA07-FB02-4E2B-B8D2-B264DDBEC1E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25:11.981" v="756" actId="1076"/>
          <ac:spMkLst>
            <pc:docMk/>
            <pc:sldMk cId="987497369" sldId="266"/>
            <ac:spMk id="11" creationId="{05118414-3D3E-4EB0-8053-4592F5896E40}"/>
          </ac:spMkLst>
        </pc:spChg>
      </pc:sldChg>
      <pc:sldChg chg="modSp">
        <pc:chgData name="GABRIEL MIRANDA ROMÃO ." userId="S::gabriel.romao@sptech.school::ba8fa2bd-a8e9-404d-bcee-733df519d06d" providerId="AD" clId="Web-{DD95D211-A09E-66DC-158F-8A136D034EB5}" dt="2022-03-16T01:24:22.042" v="745" actId="20577"/>
        <pc:sldMkLst>
          <pc:docMk/>
          <pc:sldMk cId="3466891136" sldId="267"/>
        </pc:sldMkLst>
        <pc:spChg chg="mod">
          <ac:chgData name="GABRIEL MIRANDA ROMÃO ." userId="S::gabriel.romao@sptech.school::ba8fa2bd-a8e9-404d-bcee-733df519d06d" providerId="AD" clId="Web-{DD95D211-A09E-66DC-158F-8A136D034EB5}" dt="2022-03-16T01:24:22.042" v="745" actId="20577"/>
          <ac:spMkLst>
            <pc:docMk/>
            <pc:sldMk cId="3466891136" sldId="267"/>
            <ac:spMk id="2" creationId="{00000000-0000-0000-0000-000000000000}"/>
          </ac:spMkLst>
        </pc:spChg>
      </pc:sldChg>
      <pc:sldChg chg="addSp delSp modSp">
        <pc:chgData name="GABRIEL MIRANDA ROMÃO ." userId="S::gabriel.romao@sptech.school::ba8fa2bd-a8e9-404d-bcee-733df519d06d" providerId="AD" clId="Web-{DD95D211-A09E-66DC-158F-8A136D034EB5}" dt="2022-03-16T00:15:17.863" v="14" actId="1076"/>
        <pc:sldMkLst>
          <pc:docMk/>
          <pc:sldMk cId="3447910307" sldId="269"/>
        </pc:sldMkLst>
        <pc:spChg chg="add del mod">
          <ac:chgData name="GABRIEL MIRANDA ROMÃO ." userId="S::gabriel.romao@sptech.school::ba8fa2bd-a8e9-404d-bcee-733df519d06d" providerId="AD" clId="Web-{DD95D211-A09E-66DC-158F-8A136D034EB5}" dt="2022-03-16T00:14:53.534" v="8"/>
          <ac:spMkLst>
            <pc:docMk/>
            <pc:sldMk cId="3447910307" sldId="269"/>
            <ac:spMk id="16" creationId="{F1812311-F520-4F6B-B5FF-3801B9603A8C}"/>
          </ac:spMkLst>
        </pc:spChg>
        <pc:spChg chg="add del">
          <ac:chgData name="GABRIEL MIRANDA ROMÃO ." userId="S::gabriel.romao@sptech.school::ba8fa2bd-a8e9-404d-bcee-733df519d06d" providerId="AD" clId="Web-{DD95D211-A09E-66DC-158F-8A136D034EB5}" dt="2022-03-16T00:14:54.738" v="9"/>
          <ac:spMkLst>
            <pc:docMk/>
            <pc:sldMk cId="3447910307" sldId="269"/>
            <ac:spMk id="17" creationId="{27107F61-9296-49DC-9F48-32540650F165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0:15:02.488" v="10" actId="14100"/>
          <ac:spMkLst>
            <pc:docMk/>
            <pc:sldMk cId="3447910307" sldId="269"/>
            <ac:spMk id="18" creationId="{28F6A0A5-7E05-4CBC-B611-4D283B5471C1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0:15:17.863" v="14" actId="1076"/>
          <ac:spMkLst>
            <pc:docMk/>
            <pc:sldMk cId="3447910307" sldId="269"/>
            <ac:spMk id="19" creationId="{9E904329-A96A-4704-B2A9-39D79437F25D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0:15:08.332" v="13" actId="1076"/>
          <ac:spMkLst>
            <pc:docMk/>
            <pc:sldMk cId="3447910307" sldId="269"/>
            <ac:spMk id="20" creationId="{8B8A1ED4-908E-420B-8ADC-8CF4993CFC84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14:19.705" v="0" actId="20577"/>
          <ac:spMkLst>
            <pc:docMk/>
            <pc:sldMk cId="3447910307" sldId="269"/>
            <ac:spMk id="227" creationId="{AD8A1E12-5CC8-4139-9BBC-7E3FFAE606F3}"/>
          </ac:spMkLst>
        </pc:spChg>
      </pc:sldChg>
      <pc:sldChg chg="addSp modSp">
        <pc:chgData name="GABRIEL MIRANDA ROMÃO ." userId="S::gabriel.romao@sptech.school::ba8fa2bd-a8e9-404d-bcee-733df519d06d" providerId="AD" clId="Web-{DD95D211-A09E-66DC-158F-8A136D034EB5}" dt="2022-03-16T01:40:26.868" v="777"/>
        <pc:sldMkLst>
          <pc:docMk/>
          <pc:sldMk cId="4012613492" sldId="270"/>
        </pc:sldMkLst>
        <pc:spChg chg="mod">
          <ac:chgData name="GABRIEL MIRANDA ROMÃO ." userId="S::gabriel.romao@sptech.school::ba8fa2bd-a8e9-404d-bcee-733df519d06d" providerId="AD" clId="Web-{DD95D211-A09E-66DC-158F-8A136D034EB5}" dt="2022-03-16T01:25:38.138" v="762" actId="1076"/>
          <ac:spMkLst>
            <pc:docMk/>
            <pc:sldMk cId="4012613492" sldId="270"/>
            <ac:spMk id="2" creationId="{206BAA07-FB02-4E2B-B8D2-B264DDBEC1E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25:40.998" v="763" actId="1076"/>
          <ac:spMkLst>
            <pc:docMk/>
            <pc:sldMk cId="4012613492" sldId="270"/>
            <ac:spMk id="11" creationId="{05118414-3D3E-4EB0-8053-4592F5896E40}"/>
          </ac:spMkLst>
        </pc:spChg>
        <pc:picChg chg="add mod">
          <ac:chgData name="GABRIEL MIRANDA ROMÃO ." userId="S::gabriel.romao@sptech.school::ba8fa2bd-a8e9-404d-bcee-733df519d06d" providerId="AD" clId="Web-{DD95D211-A09E-66DC-158F-8A136D034EB5}" dt="2022-03-16T01:26:56.672" v="769" actId="1076"/>
          <ac:picMkLst>
            <pc:docMk/>
            <pc:sldMk cId="4012613492" sldId="270"/>
            <ac:picMk id="3" creationId="{B9A60EA5-9CBB-4400-A7F9-0EFF90D1681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1:40:26.868" v="777"/>
          <ac:picMkLst>
            <pc:docMk/>
            <pc:sldMk cId="4012613492" sldId="270"/>
            <ac:picMk id="5" creationId="{76F6B0F5-A857-4F27-90D4-A87A0D3196C4}"/>
          </ac:picMkLst>
        </pc:picChg>
      </pc:sldChg>
      <pc:sldChg chg="modSp">
        <pc:chgData name="GABRIEL MIRANDA ROMÃO ." userId="S::gabriel.romao@sptech.school::ba8fa2bd-a8e9-404d-bcee-733df519d06d" providerId="AD" clId="Web-{DD95D211-A09E-66DC-158F-8A136D034EB5}" dt="2022-03-16T01:25:17.341" v="760" actId="20577"/>
        <pc:sldMkLst>
          <pc:docMk/>
          <pc:sldMk cId="4260431930" sldId="271"/>
        </pc:sldMkLst>
        <pc:spChg chg="mod">
          <ac:chgData name="GABRIEL MIRANDA ROMÃO ." userId="S::gabriel.romao@sptech.school::ba8fa2bd-a8e9-404d-bcee-733df519d06d" providerId="AD" clId="Web-{DD95D211-A09E-66DC-158F-8A136D034EB5}" dt="2022-03-16T01:25:17.341" v="760" actId="20577"/>
          <ac:spMkLst>
            <pc:docMk/>
            <pc:sldMk cId="4260431930" sldId="271"/>
            <ac:spMk id="2" creationId="{206BAA07-FB02-4E2B-B8D2-B264DDBEC1E5}"/>
          </ac:spMkLst>
        </pc:spChg>
      </pc:sldChg>
      <pc:sldChg chg="addSp modSp">
        <pc:chgData name="GABRIEL MIRANDA ROMÃO ." userId="S::gabriel.romao@sptech.school::ba8fa2bd-a8e9-404d-bcee-733df519d06d" providerId="AD" clId="Web-{DD95D211-A09E-66DC-158F-8A136D034EB5}" dt="2022-03-16T01:24:50.059" v="752" actId="1076"/>
        <pc:sldMkLst>
          <pc:docMk/>
          <pc:sldMk cId="2544711684" sldId="272"/>
        </pc:sldMkLst>
        <pc:spChg chg="mod">
          <ac:chgData name="GABRIEL MIRANDA ROMÃO ." userId="S::gabriel.romao@sptech.school::ba8fa2bd-a8e9-404d-bcee-733df519d06d" providerId="AD" clId="Web-{DD95D211-A09E-66DC-158F-8A136D034EB5}" dt="2022-03-16T01:24:50.059" v="752" actId="1076"/>
          <ac:spMkLst>
            <pc:docMk/>
            <pc:sldMk cId="2544711684" sldId="272"/>
            <ac:spMk id="2" creationId="{206BAA07-FB02-4E2B-B8D2-B264DDBEC1E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59:12.153" v="282" actId="1076"/>
          <ac:spMkLst>
            <pc:docMk/>
            <pc:sldMk cId="2544711684" sldId="272"/>
            <ac:spMk id="11" creationId="{05118414-3D3E-4EB0-8053-4592F5896E40}"/>
          </ac:spMkLst>
        </pc:spChg>
        <pc:picChg chg="mod">
          <ac:chgData name="GABRIEL MIRANDA ROMÃO ." userId="S::gabriel.romao@sptech.school::ba8fa2bd-a8e9-404d-bcee-733df519d06d" providerId="AD" clId="Web-{DD95D211-A09E-66DC-158F-8A136D034EB5}" dt="2022-03-16T01:01:26.485" v="295" actId="1076"/>
          <ac:picMkLst>
            <pc:docMk/>
            <pc:sldMk cId="2544711684" sldId="272"/>
            <ac:picMk id="3" creationId="{31BD5E10-CE62-4ACD-82DF-2CB94F7EAB86}"/>
          </ac:picMkLst>
        </pc:picChg>
        <pc:picChg chg="add mod">
          <ac:chgData name="GABRIEL MIRANDA ROMÃO ." userId="S::gabriel.romao@sptech.school::ba8fa2bd-a8e9-404d-bcee-733df519d06d" providerId="AD" clId="Web-{DD95D211-A09E-66DC-158F-8A136D034EB5}" dt="2022-03-16T01:01:32.641" v="297" actId="1076"/>
          <ac:picMkLst>
            <pc:docMk/>
            <pc:sldMk cId="2544711684" sldId="272"/>
            <ac:picMk id="5" creationId="{72BF1003-5C8D-479A-82DF-504D374EE51D}"/>
          </ac:picMkLst>
        </pc:picChg>
      </pc:sldChg>
      <pc:sldChg chg="addSp delSp modSp add replId">
        <pc:chgData name="GABRIEL MIRANDA ROMÃO ." userId="S::gabriel.romao@sptech.school::ba8fa2bd-a8e9-404d-bcee-733df519d06d" providerId="AD" clId="Web-{DD95D211-A09E-66DC-158F-8A136D034EB5}" dt="2022-03-16T01:24:27.277" v="746" actId="20577"/>
        <pc:sldMkLst>
          <pc:docMk/>
          <pc:sldMk cId="2409259910" sldId="273"/>
        </pc:sldMkLst>
        <pc:spChg chg="mod">
          <ac:chgData name="GABRIEL MIRANDA ROMÃO ." userId="S::gabriel.romao@sptech.school::ba8fa2bd-a8e9-404d-bcee-733df519d06d" providerId="AD" clId="Web-{DD95D211-A09E-66DC-158F-8A136D034EB5}" dt="2022-03-16T01:24:27.277" v="746" actId="20577"/>
          <ac:spMkLst>
            <pc:docMk/>
            <pc:sldMk cId="2409259910" sldId="273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1:04:57.491" v="305" actId="14100"/>
          <ac:spMkLst>
            <pc:docMk/>
            <pc:sldMk cId="2409259910" sldId="273"/>
            <ac:spMk id="4" creationId="{3DB55DCC-B40F-479C-B7EB-CCCAC246CF61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0:22.234" v="177" actId="1076"/>
          <ac:spMkLst>
            <pc:docMk/>
            <pc:sldMk cId="2409259910" sldId="273"/>
            <ac:spMk id="6" creationId="{6D964CDE-18E0-4974-8FB7-71D7FCBDD4DE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5:08.727" v="244" actId="1076"/>
          <ac:spMkLst>
            <pc:docMk/>
            <pc:sldMk cId="2409259910" sldId="273"/>
            <ac:spMk id="7" creationId="{6E443434-E1D2-489A-A9E4-089E5E2BBAA7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5:07.524" v="243" actId="1076"/>
          <ac:spMkLst>
            <pc:docMk/>
            <pc:sldMk cId="2409259910" sldId="273"/>
            <ac:spMk id="11" creationId="{93F66E5E-959D-451F-8426-765374FBEB55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1:28.423" v="196" actId="1076"/>
          <ac:spMkLst>
            <pc:docMk/>
            <pc:sldMk cId="2409259910" sldId="273"/>
            <ac:spMk id="22" creationId="{3A8A1285-A260-4286-AFE5-36EA3FC021C7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4:08.569" v="218" actId="1076"/>
          <ac:spMkLst>
            <pc:docMk/>
            <pc:sldMk cId="2409259910" sldId="273"/>
            <ac:spMk id="23" creationId="{DDF4B288-34B9-49B5-84F2-A381E5B071D1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4:59.883" v="240" actId="1076"/>
          <ac:spMkLst>
            <pc:docMk/>
            <pc:sldMk cId="2409259910" sldId="273"/>
            <ac:spMk id="24" creationId="{47D2A684-3A0C-4F80-A4FC-07D6A155311D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0:11.405" v="172" actId="14100"/>
          <ac:spMkLst>
            <pc:docMk/>
            <pc:sldMk cId="2409259910" sldId="273"/>
            <ac:spMk id="35" creationId="{71E10C48-692B-4325-9EB3-0A64E1E8E2FA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1:35.752" v="200" actId="1076"/>
          <ac:spMkLst>
            <pc:docMk/>
            <pc:sldMk cId="2409259910" sldId="273"/>
            <ac:spMk id="41" creationId="{0BD9BC76-A5F6-4382-B80E-52012EBB9AE9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4:39.929" v="232" actId="14100"/>
          <ac:spMkLst>
            <pc:docMk/>
            <pc:sldMk cId="2409259910" sldId="273"/>
            <ac:spMk id="52" creationId="{75C7CA85-2A32-4E97-8B8A-D3A49E6C8188}"/>
          </ac:spMkLst>
        </pc:spChg>
        <pc:spChg chg="mod">
          <ac:chgData name="GABRIEL MIRANDA ROMÃO ." userId="S::gabriel.romao@sptech.school::ba8fa2bd-a8e9-404d-bcee-733df519d06d" providerId="AD" clId="Web-{DD95D211-A09E-66DC-158F-8A136D034EB5}" dt="2022-03-16T00:34:51.929" v="236" actId="1076"/>
          <ac:spMkLst>
            <pc:docMk/>
            <pc:sldMk cId="2409259910" sldId="273"/>
            <ac:spMk id="53" creationId="{F11D4C1C-F7FA-428F-A4B5-4680D6FB6C83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3:15.788" v="669" actId="20577"/>
          <ac:spMkLst>
            <pc:docMk/>
            <pc:sldMk cId="2409259910" sldId="273"/>
            <ac:spMk id="54" creationId="{D8462D34-0A49-4081-BE94-DBF98014A290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0:58.858" v="73"/>
          <ac:spMkLst>
            <pc:docMk/>
            <pc:sldMk cId="2409259910" sldId="273"/>
            <ac:spMk id="55" creationId="{9E4A8AA0-F44E-4D59-8B51-93A4E254D005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0:58.233" v="72"/>
          <ac:spMkLst>
            <pc:docMk/>
            <pc:sldMk cId="2409259910" sldId="273"/>
            <ac:spMk id="56" creationId="{38B52D98-C6F3-4659-94D4-3E7137C4C199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0:57.451" v="71"/>
          <ac:spMkLst>
            <pc:docMk/>
            <pc:sldMk cId="2409259910" sldId="273"/>
            <ac:spMk id="57" creationId="{75D159A0-E83D-45B8-B964-E5DA7B221619}"/>
          </ac:spMkLst>
        </pc:spChg>
        <pc:spChg chg="add del">
          <ac:chgData name="GABRIEL MIRANDA ROMÃO ." userId="S::gabriel.romao@sptech.school::ba8fa2bd-a8e9-404d-bcee-733df519d06d" providerId="AD" clId="Web-{DD95D211-A09E-66DC-158F-8A136D034EB5}" dt="2022-03-16T00:21:02.545" v="75"/>
          <ac:spMkLst>
            <pc:docMk/>
            <pc:sldMk cId="2409259910" sldId="273"/>
            <ac:spMk id="58" creationId="{6DEB3B8A-A371-4A99-A9FB-9449F0DC7288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6:52.931" v="96"/>
          <ac:spMkLst>
            <pc:docMk/>
            <pc:sldMk cId="2409259910" sldId="273"/>
            <ac:spMk id="59" creationId="{575E4692-24BC-49D8-A10E-8AC7493B1989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6:50.587" v="94"/>
          <ac:spMkLst>
            <pc:docMk/>
            <pc:sldMk cId="2409259910" sldId="273"/>
            <ac:spMk id="60" creationId="{28767619-F3E0-4AC3-A5D3-2BE2AFBF47AD}"/>
          </ac:spMkLst>
        </pc:spChg>
        <pc:spChg chg="add del mod">
          <ac:chgData name="GABRIEL MIRANDA ROMÃO ." userId="S::gabriel.romao@sptech.school::ba8fa2bd-a8e9-404d-bcee-733df519d06d" providerId="AD" clId="Web-{DD95D211-A09E-66DC-158F-8A136D034EB5}" dt="2022-03-16T00:26:51.837" v="95"/>
          <ac:spMkLst>
            <pc:docMk/>
            <pc:sldMk cId="2409259910" sldId="273"/>
            <ac:spMk id="61" creationId="{8E9BFE69-AEB6-4771-A1ED-BA4E947CB3AA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2:56.818" v="664" actId="20577"/>
          <ac:spMkLst>
            <pc:docMk/>
            <pc:sldMk cId="2409259910" sldId="273"/>
            <ac:spMk id="62" creationId="{245DD157-B845-430B-A305-ECF8209F9BB9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3:06.178" v="666" actId="14100"/>
          <ac:spMkLst>
            <pc:docMk/>
            <pc:sldMk cId="2409259910" sldId="273"/>
            <ac:spMk id="63" creationId="{3F59A6AE-792C-407D-9200-7C2C24F06343}"/>
          </ac:spMkLst>
        </pc:spChg>
        <pc:spChg chg="add mod">
          <ac:chgData name="GABRIEL MIRANDA ROMÃO ." userId="S::gabriel.romao@sptech.school::ba8fa2bd-a8e9-404d-bcee-733df519d06d" providerId="AD" clId="Web-{DD95D211-A09E-66DC-158F-8A136D034EB5}" dt="2022-03-16T01:13:10.959" v="667" actId="20577"/>
          <ac:spMkLst>
            <pc:docMk/>
            <pc:sldMk cId="2409259910" sldId="273"/>
            <ac:spMk id="64" creationId="{AF2EE595-C21B-4134-BF5D-049B581B7496}"/>
          </ac:spMkLst>
        </pc:spChg>
        <pc:picChg chg="del">
          <ac:chgData name="GABRIEL MIRANDA ROMÃO ." userId="S::gabriel.romao@sptech.school::ba8fa2bd-a8e9-404d-bcee-733df519d06d" providerId="AD" clId="Web-{DD95D211-A09E-66DC-158F-8A136D034EB5}" dt="2022-03-16T00:20:26.513" v="55"/>
          <ac:picMkLst>
            <pc:docMk/>
            <pc:sldMk cId="2409259910" sldId="273"/>
            <ac:picMk id="8" creationId="{296C7EEF-40C3-44AC-8CC7-CC9C5186E9CD}"/>
          </ac:picMkLst>
        </pc:picChg>
        <pc:picChg chg="del">
          <ac:chgData name="GABRIEL MIRANDA ROMÃO ." userId="S::gabriel.romao@sptech.school::ba8fa2bd-a8e9-404d-bcee-733df519d06d" providerId="AD" clId="Web-{DD95D211-A09E-66DC-158F-8A136D034EB5}" dt="2022-03-16T00:20:28.232" v="56"/>
          <ac:picMkLst>
            <pc:docMk/>
            <pc:sldMk cId="2409259910" sldId="273"/>
            <ac:picMk id="9" creationId="{FF58BBBA-FB69-4AB2-9EF2-205D78279062}"/>
          </ac:picMkLst>
        </pc:picChg>
        <pc:picChg chg="del">
          <ac:chgData name="GABRIEL MIRANDA ROMÃO ." userId="S::gabriel.romao@sptech.school::ba8fa2bd-a8e9-404d-bcee-733df519d06d" providerId="AD" clId="Web-{DD95D211-A09E-66DC-158F-8A136D034EB5}" dt="2022-03-16T00:20:29.232" v="57"/>
          <ac:picMkLst>
            <pc:docMk/>
            <pc:sldMk cId="2409259910" sldId="273"/>
            <ac:picMk id="21" creationId="{BF28BC60-E766-4E06-B9A6-46A31205962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0:07.733" v="171" actId="1076"/>
          <ac:picMkLst>
            <pc:docMk/>
            <pc:sldMk cId="2409259910" sldId="273"/>
            <ac:picMk id="26" creationId="{B4B7BA44-E3EB-406F-B765-330C0535C4DA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2:54.613" v="202" actId="1076"/>
          <ac:picMkLst>
            <pc:docMk/>
            <pc:sldMk cId="2409259910" sldId="273"/>
            <ac:picMk id="30" creationId="{AA649DD7-4DB7-453F-9507-CE6603AA65E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2:57.785" v="204" actId="1076"/>
          <ac:picMkLst>
            <pc:docMk/>
            <pc:sldMk cId="2409259910" sldId="273"/>
            <ac:picMk id="31" creationId="{27E5B64A-2C63-4D96-B6F6-209349CB1349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2:55.473" v="203" actId="1076"/>
          <ac:picMkLst>
            <pc:docMk/>
            <pc:sldMk cId="2409259910" sldId="273"/>
            <ac:picMk id="33" creationId="{815057B0-0A16-4EF3-9059-66B3DB0598A0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0.335" v="224" actId="1076"/>
          <ac:picMkLst>
            <pc:docMk/>
            <pc:sldMk cId="2409259910" sldId="273"/>
            <ac:picMk id="34" creationId="{15F1F7B3-3F39-4D32-A463-A638EBE0767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31.304" v="230" actId="1076"/>
          <ac:picMkLst>
            <pc:docMk/>
            <pc:sldMk cId="2409259910" sldId="273"/>
            <ac:picMk id="36" creationId="{CEB6854B-B1DC-404D-A368-55BA9D12FD9D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3.288" v="226" actId="1076"/>
          <ac:picMkLst>
            <pc:docMk/>
            <pc:sldMk cId="2409259910" sldId="273"/>
            <ac:picMk id="37" creationId="{6FC8CFB1-1F5B-4357-B7D5-809A3F52AC1D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8.460" v="229" actId="1076"/>
          <ac:picMkLst>
            <pc:docMk/>
            <pc:sldMk cId="2409259910" sldId="273"/>
            <ac:picMk id="39" creationId="{CC1A1F08-78D1-415E-9968-963F82407C2A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1.710" v="225" actId="1076"/>
          <ac:picMkLst>
            <pc:docMk/>
            <pc:sldMk cId="2409259910" sldId="273"/>
            <ac:picMk id="40" creationId="{6B92774F-123B-4DA2-AC01-38B98F73C482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5.100" v="227" actId="1076"/>
          <ac:picMkLst>
            <pc:docMk/>
            <pc:sldMk cId="2409259910" sldId="273"/>
            <ac:picMk id="42" creationId="{546105DE-64F3-4712-8B96-C2E3F94BC20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26.679" v="228" actId="1076"/>
          <ac:picMkLst>
            <pc:docMk/>
            <pc:sldMk cId="2409259910" sldId="273"/>
            <ac:picMk id="43" creationId="{12511454-CA69-43BB-A668-F20D9A426B94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29:52.749" v="161" actId="1076"/>
          <ac:picMkLst>
            <pc:docMk/>
            <pc:sldMk cId="2409259910" sldId="273"/>
            <ac:picMk id="44" creationId="{69043415-BE27-40B3-9749-C4B24F110AE6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29:59.077" v="164" actId="1076"/>
          <ac:picMkLst>
            <pc:docMk/>
            <pc:sldMk cId="2409259910" sldId="273"/>
            <ac:picMk id="45" creationId="{AA57C3E7-5970-4DA7-A449-02D37829101D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29:55.139" v="162" actId="14100"/>
          <ac:picMkLst>
            <pc:docMk/>
            <pc:sldMk cId="2409259910" sldId="273"/>
            <ac:picMk id="46" creationId="{1E624D83-D66A-464E-A6C4-314480EF0B3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29:57.858" v="163" actId="14100"/>
          <ac:picMkLst>
            <pc:docMk/>
            <pc:sldMk cId="2409259910" sldId="273"/>
            <ac:picMk id="47" creationId="{87BADA3C-1D55-45B4-872D-03B904223EFF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0:06.671" v="170" actId="1076"/>
          <ac:picMkLst>
            <pc:docMk/>
            <pc:sldMk cId="2409259910" sldId="273"/>
            <ac:picMk id="48" creationId="{10D3132C-3FCC-40AE-AC8C-4AE0DD32CCFB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55.945" v="239" actId="1076"/>
          <ac:picMkLst>
            <pc:docMk/>
            <pc:sldMk cId="2409259910" sldId="273"/>
            <ac:picMk id="49" creationId="{7B9A7CAE-7A7F-4F9D-9F34-AD37693C6B9B}"/>
          </ac:picMkLst>
        </pc:picChg>
        <pc:picChg chg="mod">
          <ac:chgData name="GABRIEL MIRANDA ROMÃO ." userId="S::gabriel.romao@sptech.school::ba8fa2bd-a8e9-404d-bcee-733df519d06d" providerId="AD" clId="Web-{DD95D211-A09E-66DC-158F-8A136D034EB5}" dt="2022-03-16T00:34:54.336" v="238" actId="1076"/>
          <ac:picMkLst>
            <pc:docMk/>
            <pc:sldMk cId="2409259910" sldId="273"/>
            <ac:picMk id="50" creationId="{CC65B78A-3367-466E-A6DF-80434B99C316}"/>
          </ac:picMkLst>
        </pc:picChg>
      </pc:sldChg>
    </pc:docChg>
  </pc:docChgLst>
  <pc:docChgLst>
    <pc:chgData name="GABRIEL MIRANDA ROMÃO ." userId="S::gabriel.romao@sptech.school::ba8fa2bd-a8e9-404d-bcee-733df519d06d" providerId="AD" clId="Web-{DF63B779-8612-3F7D-0433-FC5E7F5B4FE8}"/>
    <pc:docChg chg="modSld">
      <pc:chgData name="GABRIEL MIRANDA ROMÃO ." userId="S::gabriel.romao@sptech.school::ba8fa2bd-a8e9-404d-bcee-733df519d06d" providerId="AD" clId="Web-{DF63B779-8612-3F7D-0433-FC5E7F5B4FE8}" dt="2022-03-11T12:56:28.523" v="6" actId="1076"/>
      <pc:docMkLst>
        <pc:docMk/>
      </pc:docMkLst>
      <pc:sldChg chg="modSp">
        <pc:chgData name="GABRIEL MIRANDA ROMÃO ." userId="S::gabriel.romao@sptech.school::ba8fa2bd-a8e9-404d-bcee-733df519d06d" providerId="AD" clId="Web-{DF63B779-8612-3F7D-0433-FC5E7F5B4FE8}" dt="2022-03-11T12:56:28.523" v="6" actId="1076"/>
        <pc:sldMkLst>
          <pc:docMk/>
          <pc:sldMk cId="3752376882" sldId="258"/>
        </pc:sldMkLst>
        <pc:picChg chg="mod">
          <ac:chgData name="GABRIEL MIRANDA ROMÃO ." userId="S::gabriel.romao@sptech.school::ba8fa2bd-a8e9-404d-bcee-733df519d06d" providerId="AD" clId="Web-{DF63B779-8612-3F7D-0433-FC5E7F5B4FE8}" dt="2022-03-11T12:56:28.523" v="6" actId="1076"/>
          <ac:picMkLst>
            <pc:docMk/>
            <pc:sldMk cId="3752376882" sldId="258"/>
            <ac:picMk id="18" creationId="{2AC686BA-8B4B-4713-AA16-6166AFF0C7AC}"/>
          </ac:picMkLst>
        </pc:picChg>
      </pc:sldChg>
      <pc:sldChg chg="addSp modSp">
        <pc:chgData name="GABRIEL MIRANDA ROMÃO ." userId="S::gabriel.romao@sptech.school::ba8fa2bd-a8e9-404d-bcee-733df519d06d" providerId="AD" clId="Web-{DF63B779-8612-3F7D-0433-FC5E7F5B4FE8}" dt="2022-03-11T12:56:01.835" v="5"/>
        <pc:sldMkLst>
          <pc:docMk/>
          <pc:sldMk cId="2939261253" sldId="264"/>
        </pc:sldMkLst>
        <pc:spChg chg="add mod">
          <ac:chgData name="GABRIEL MIRANDA ROMÃO ." userId="S::gabriel.romao@sptech.school::ba8fa2bd-a8e9-404d-bcee-733df519d06d" providerId="AD" clId="Web-{DF63B779-8612-3F7D-0433-FC5E7F5B4FE8}" dt="2022-03-11T12:56:01.835" v="5"/>
          <ac:spMkLst>
            <pc:docMk/>
            <pc:sldMk cId="2939261253" sldId="264"/>
            <ac:spMk id="3" creationId="{EF242419-9101-4C25-9154-3E5B82A771F4}"/>
          </ac:spMkLst>
        </pc:spChg>
      </pc:sldChg>
    </pc:docChg>
  </pc:docChgLst>
  <pc:docChgLst>
    <pc:chgData name="GABRIEL DE MIRANDA MELLO ." userId="S::gabriel.mmello@sptech.school::7c8d2a51-ebcf-47a4-b913-29d8140cca37" providerId="AD" clId="Web-{8D5A0CAD-324A-C0A0-C83D-CBD8E523940C}"/>
    <pc:docChg chg="modSld">
      <pc:chgData name="GABRIEL DE MIRANDA MELLO ." userId="S::gabriel.mmello@sptech.school::7c8d2a51-ebcf-47a4-b913-29d8140cca37" providerId="AD" clId="Web-{8D5A0CAD-324A-C0A0-C83D-CBD8E523940C}" dt="2022-03-16T02:35:50.405" v="15" actId="1076"/>
      <pc:docMkLst>
        <pc:docMk/>
      </pc:docMkLst>
      <pc:sldChg chg="addSp modSp">
        <pc:chgData name="GABRIEL DE MIRANDA MELLO ." userId="S::gabriel.mmello@sptech.school::7c8d2a51-ebcf-47a4-b913-29d8140cca37" providerId="AD" clId="Web-{8D5A0CAD-324A-C0A0-C83D-CBD8E523940C}" dt="2022-03-16T02:35:50.405" v="15" actId="1076"/>
        <pc:sldMkLst>
          <pc:docMk/>
          <pc:sldMk cId="109857222" sldId="256"/>
        </pc:sldMkLst>
        <pc:picChg chg="add mod">
          <ac:chgData name="GABRIEL DE MIRANDA MELLO ." userId="S::gabriel.mmello@sptech.school::7c8d2a51-ebcf-47a4-b913-29d8140cca37" providerId="AD" clId="Web-{8D5A0CAD-324A-C0A0-C83D-CBD8E523940C}" dt="2022-03-16T02:35:50.405" v="15" actId="1076"/>
          <ac:picMkLst>
            <pc:docMk/>
            <pc:sldMk cId="109857222" sldId="256"/>
            <ac:picMk id="4" creationId="{A0091569-6C05-4346-8ABF-8732A39B0654}"/>
          </ac:picMkLst>
        </pc:picChg>
      </pc:sldChg>
      <pc:sldChg chg="addSp modSp">
        <pc:chgData name="GABRIEL DE MIRANDA MELLO ." userId="S::gabriel.mmello@sptech.school::7c8d2a51-ebcf-47a4-b913-29d8140cca37" providerId="AD" clId="Web-{8D5A0CAD-324A-C0A0-C83D-CBD8E523940C}" dt="2022-03-16T01:38:51.261" v="5"/>
        <pc:sldMkLst>
          <pc:docMk/>
          <pc:sldMk cId="4012613492" sldId="270"/>
        </pc:sldMkLst>
        <pc:picChg chg="add mod">
          <ac:chgData name="GABRIEL DE MIRANDA MELLO ." userId="S::gabriel.mmello@sptech.school::7c8d2a51-ebcf-47a4-b913-29d8140cca37" providerId="AD" clId="Web-{8D5A0CAD-324A-C0A0-C83D-CBD8E523940C}" dt="2022-03-16T01:38:51.261" v="5"/>
          <ac:picMkLst>
            <pc:docMk/>
            <pc:sldMk cId="4012613492" sldId="270"/>
            <ac:picMk id="5" creationId="{76F6B0F5-A857-4F27-90D4-A87A0D3196C4}"/>
          </ac:picMkLst>
        </pc:picChg>
      </pc:sldChg>
      <pc:sldChg chg="modSp">
        <pc:chgData name="GABRIEL DE MIRANDA MELLO ." userId="S::gabriel.mmello@sptech.school::7c8d2a51-ebcf-47a4-b913-29d8140cca37" providerId="AD" clId="Web-{8D5A0CAD-324A-C0A0-C83D-CBD8E523940C}" dt="2022-03-16T02:29:38.036" v="8" actId="1076"/>
        <pc:sldMkLst>
          <pc:docMk/>
          <pc:sldMk cId="2409259910" sldId="273"/>
        </pc:sldMkLst>
        <pc:picChg chg="mod">
          <ac:chgData name="GABRIEL DE MIRANDA MELLO ." userId="S::gabriel.mmello@sptech.school::7c8d2a51-ebcf-47a4-b913-29d8140cca37" providerId="AD" clId="Web-{8D5A0CAD-324A-C0A0-C83D-CBD8E523940C}" dt="2022-03-16T02:29:26.395" v="7" actId="1076"/>
          <ac:picMkLst>
            <pc:docMk/>
            <pc:sldMk cId="2409259910" sldId="273"/>
            <ac:picMk id="26" creationId="{B4B7BA44-E3EB-406F-B765-330C0535C4DA}"/>
          </ac:picMkLst>
        </pc:picChg>
        <pc:picChg chg="mod">
          <ac:chgData name="GABRIEL DE MIRANDA MELLO ." userId="S::gabriel.mmello@sptech.school::7c8d2a51-ebcf-47a4-b913-29d8140cca37" providerId="AD" clId="Web-{8D5A0CAD-324A-C0A0-C83D-CBD8E523940C}" dt="2022-03-16T02:29:38.036" v="8" actId="1076"/>
          <ac:picMkLst>
            <pc:docMk/>
            <pc:sldMk cId="2409259910" sldId="273"/>
            <ac:picMk id="44" creationId="{69043415-BE27-40B3-9749-C4B24F110AE6}"/>
          </ac:picMkLst>
        </pc:picChg>
      </pc:sldChg>
    </pc:docChg>
  </pc:docChgLst>
  <pc:docChgLst>
    <pc:chgData name="GABRIEL MIRANDA ROMÃO ." userId="S::gabriel.romao@sptech.school::ba8fa2bd-a8e9-404d-bcee-733df519d06d" providerId="AD" clId="Web-{E5CE3B36-57DB-58F2-791A-38CE09EEBF60}"/>
    <pc:docChg chg="addSld delSld">
      <pc:chgData name="GABRIEL MIRANDA ROMÃO ." userId="S::gabriel.romao@sptech.school::ba8fa2bd-a8e9-404d-bcee-733df519d06d" providerId="AD" clId="Web-{E5CE3B36-57DB-58F2-791A-38CE09EEBF60}" dt="2022-03-11T12:39:41.070" v="4"/>
      <pc:docMkLst>
        <pc:docMk/>
      </pc:docMkLst>
      <pc:sldChg chg="new">
        <pc:chgData name="GABRIEL MIRANDA ROMÃO ." userId="S::gabriel.romao@sptech.school::ba8fa2bd-a8e9-404d-bcee-733df519d06d" providerId="AD" clId="Web-{E5CE3B36-57DB-58F2-791A-38CE09EEBF60}" dt="2022-03-11T12:39:00.772" v="0"/>
        <pc:sldMkLst>
          <pc:docMk/>
          <pc:sldMk cId="987497369" sldId="266"/>
        </pc:sldMkLst>
      </pc:sldChg>
      <pc:sldChg chg="new del">
        <pc:chgData name="GABRIEL MIRANDA ROMÃO ." userId="S::gabriel.romao@sptech.school::ba8fa2bd-a8e9-404d-bcee-733df519d06d" providerId="AD" clId="Web-{E5CE3B36-57DB-58F2-791A-38CE09EEBF60}" dt="2022-03-11T12:39:27.242" v="3"/>
        <pc:sldMkLst>
          <pc:docMk/>
          <pc:sldMk cId="3702565638" sldId="267"/>
        </pc:sldMkLst>
      </pc:sldChg>
      <pc:sldChg chg="new del">
        <pc:chgData name="GABRIEL MIRANDA ROMÃO ." userId="S::gabriel.romao@sptech.school::ba8fa2bd-a8e9-404d-bcee-733df519d06d" providerId="AD" clId="Web-{E5CE3B36-57DB-58F2-791A-38CE09EEBF60}" dt="2022-03-11T12:39:41.070" v="4"/>
        <pc:sldMkLst>
          <pc:docMk/>
          <pc:sldMk cId="2601077341" sldId="268"/>
        </pc:sldMkLst>
      </pc:sldChg>
    </pc:docChg>
  </pc:docChgLst>
  <pc:docChgLst>
    <pc:chgData name="GABRIEL MIRANDA ROMÃO ." userId="S::gabriel.romao@sptech.school::ba8fa2bd-a8e9-404d-bcee-733df519d06d" providerId="AD" clId="Web-{0BD75503-76DF-2386-7A17-E84DD5C94EB7}"/>
    <pc:docChg chg="modSld">
      <pc:chgData name="GABRIEL MIRANDA ROMÃO ." userId="S::gabriel.romao@sptech.school::ba8fa2bd-a8e9-404d-bcee-733df519d06d" providerId="AD" clId="Web-{0BD75503-76DF-2386-7A17-E84DD5C94EB7}" dt="2022-03-14T15:53:42.463" v="134" actId="1076"/>
      <pc:docMkLst>
        <pc:docMk/>
      </pc:docMkLst>
      <pc:sldChg chg="modSp">
        <pc:chgData name="GABRIEL MIRANDA ROMÃO ." userId="S::gabriel.romao@sptech.school::ba8fa2bd-a8e9-404d-bcee-733df519d06d" providerId="AD" clId="Web-{0BD75503-76DF-2386-7A17-E84DD5C94EB7}" dt="2022-03-14T15:46:30.500" v="58" actId="20577"/>
        <pc:sldMkLst>
          <pc:docMk/>
          <pc:sldMk cId="1348862540" sldId="257"/>
        </pc:sldMkLst>
        <pc:spChg chg="mod">
          <ac:chgData name="GABRIEL MIRANDA ROMÃO ." userId="S::gabriel.romao@sptech.school::ba8fa2bd-a8e9-404d-bcee-733df519d06d" providerId="AD" clId="Web-{0BD75503-76DF-2386-7A17-E84DD5C94EB7}" dt="2022-03-14T15:45:43.780" v="49" actId="1076"/>
          <ac:spMkLst>
            <pc:docMk/>
            <pc:sldMk cId="1348862540" sldId="257"/>
            <ac:spMk id="6" creationId="{976CA0EE-3997-4694-BBDF-D2735FF1281F}"/>
          </ac:spMkLst>
        </pc:spChg>
        <pc:spChg chg="mod">
          <ac:chgData name="GABRIEL MIRANDA ROMÃO ." userId="S::gabriel.romao@sptech.school::ba8fa2bd-a8e9-404d-bcee-733df519d06d" providerId="AD" clId="Web-{0BD75503-76DF-2386-7A17-E84DD5C94EB7}" dt="2022-03-14T15:45:54.999" v="51" actId="20577"/>
          <ac:spMkLst>
            <pc:docMk/>
            <pc:sldMk cId="1348862540" sldId="257"/>
            <ac:spMk id="227" creationId="{AD8A1E12-5CC8-4139-9BBC-7E3FFAE606F3}"/>
          </ac:spMkLst>
        </pc:spChg>
        <pc:spChg chg="mod">
          <ac:chgData name="GABRIEL MIRANDA ROMÃO ." userId="S::gabriel.romao@sptech.school::ba8fa2bd-a8e9-404d-bcee-733df519d06d" providerId="AD" clId="Web-{0BD75503-76DF-2386-7A17-E84DD5C94EB7}" dt="2022-03-14T15:46:30.500" v="58" actId="20577"/>
          <ac:spMkLst>
            <pc:docMk/>
            <pc:sldMk cId="1348862540" sldId="257"/>
            <ac:spMk id="228" creationId="{2A213A2F-6F64-498A-BCB9-3454F13FF06C}"/>
          </ac:spMkLst>
        </pc:spChg>
      </pc:sldChg>
      <pc:sldChg chg="addSp delSp modSp">
        <pc:chgData name="GABRIEL MIRANDA ROMÃO ." userId="S::gabriel.romao@sptech.school::ba8fa2bd-a8e9-404d-bcee-733df519d06d" providerId="AD" clId="Web-{0BD75503-76DF-2386-7A17-E84DD5C94EB7}" dt="2022-03-14T15:53:42.463" v="134" actId="1076"/>
        <pc:sldMkLst>
          <pc:docMk/>
          <pc:sldMk cId="2939261253" sldId="264"/>
        </pc:sldMkLst>
        <pc:spChg chg="mod">
          <ac:chgData name="GABRIEL MIRANDA ROMÃO ." userId="S::gabriel.romao@sptech.school::ba8fa2bd-a8e9-404d-bcee-733df519d06d" providerId="AD" clId="Web-{0BD75503-76DF-2386-7A17-E84DD5C94EB7}" dt="2022-03-14T15:52:20.492" v="125" actId="1076"/>
          <ac:spMkLst>
            <pc:docMk/>
            <pc:sldMk cId="2939261253" sldId="264"/>
            <ac:spMk id="3" creationId="{EF242419-9101-4C25-9154-3E5B82A771F4}"/>
          </ac:spMkLst>
        </pc:spChg>
        <pc:spChg chg="del mod">
          <ac:chgData name="GABRIEL MIRANDA ROMÃO ." userId="S::gabriel.romao@sptech.school::ba8fa2bd-a8e9-404d-bcee-733df519d06d" providerId="AD" clId="Web-{0BD75503-76DF-2386-7A17-E84DD5C94EB7}" dt="2022-03-14T15:44:08.997" v="42"/>
          <ac:spMkLst>
            <pc:docMk/>
            <pc:sldMk cId="2939261253" sldId="264"/>
            <ac:spMk id="6" creationId="{48DC7FB5-4645-44AB-86C3-D36ED4616309}"/>
          </ac:spMkLst>
        </pc:spChg>
        <pc:spChg chg="mod">
          <ac:chgData name="GABRIEL MIRANDA ROMÃO ." userId="S::gabriel.romao@sptech.school::ba8fa2bd-a8e9-404d-bcee-733df519d06d" providerId="AD" clId="Web-{0BD75503-76DF-2386-7A17-E84DD5C94EB7}" dt="2022-03-14T15:47:35.486" v="65" actId="20577"/>
          <ac:spMkLst>
            <pc:docMk/>
            <pc:sldMk cId="2939261253" sldId="264"/>
            <ac:spMk id="7" creationId="{E4CEB5E9-E262-4C8D-9031-E3495877E62A}"/>
          </ac:spMkLst>
        </pc:spChg>
        <pc:spChg chg="add mod ord">
          <ac:chgData name="GABRIEL MIRANDA ROMÃO ." userId="S::gabriel.romao@sptech.school::ba8fa2bd-a8e9-404d-bcee-733df519d06d" providerId="AD" clId="Web-{0BD75503-76DF-2386-7A17-E84DD5C94EB7}" dt="2022-03-14T15:52:19.023" v="124" actId="1076"/>
          <ac:spMkLst>
            <pc:docMk/>
            <pc:sldMk cId="2939261253" sldId="264"/>
            <ac:spMk id="9" creationId="{537B1DD5-B45E-40E5-8276-75EE90B5E891}"/>
          </ac:spMkLst>
        </pc:spChg>
        <pc:spChg chg="add mod">
          <ac:chgData name="GABRIEL MIRANDA ROMÃO ." userId="S::gabriel.romao@sptech.school::ba8fa2bd-a8e9-404d-bcee-733df519d06d" providerId="AD" clId="Web-{0BD75503-76DF-2386-7A17-E84DD5C94EB7}" dt="2022-03-14T15:51:07.741" v="108" actId="1076"/>
          <ac:spMkLst>
            <pc:docMk/>
            <pc:sldMk cId="2939261253" sldId="264"/>
            <ac:spMk id="14" creationId="{C22021F9-D647-4CCE-95F2-C88416EB5B2A}"/>
          </ac:spMkLst>
        </pc:spChg>
        <pc:spChg chg="add mod">
          <ac:chgData name="GABRIEL MIRANDA ROMÃO ." userId="S::gabriel.romao@sptech.school::ba8fa2bd-a8e9-404d-bcee-733df519d06d" providerId="AD" clId="Web-{0BD75503-76DF-2386-7A17-E84DD5C94EB7}" dt="2022-03-14T15:53:22.134" v="128" actId="20577"/>
          <ac:spMkLst>
            <pc:docMk/>
            <pc:sldMk cId="2939261253" sldId="264"/>
            <ac:spMk id="15" creationId="{6096D187-EA0E-4DA8-8A0D-2E7840BF95A6}"/>
          </ac:spMkLst>
        </pc:spChg>
        <pc:spChg chg="add mod">
          <ac:chgData name="GABRIEL MIRANDA ROMÃO ." userId="S::gabriel.romao@sptech.school::ba8fa2bd-a8e9-404d-bcee-733df519d06d" providerId="AD" clId="Web-{0BD75503-76DF-2386-7A17-E84DD5C94EB7}" dt="2022-03-14T15:51:44.413" v="123" actId="14100"/>
          <ac:spMkLst>
            <pc:docMk/>
            <pc:sldMk cId="2939261253" sldId="264"/>
            <ac:spMk id="16" creationId="{03373FFA-4009-4145-893B-0389628B7FA0}"/>
          </ac:spMkLst>
        </pc:spChg>
        <pc:spChg chg="add mod">
          <ac:chgData name="GABRIEL MIRANDA ROMÃO ." userId="S::gabriel.romao@sptech.school::ba8fa2bd-a8e9-404d-bcee-733df519d06d" providerId="AD" clId="Web-{0BD75503-76DF-2386-7A17-E84DD5C94EB7}" dt="2022-03-14T15:53:42.463" v="134" actId="1076"/>
          <ac:spMkLst>
            <pc:docMk/>
            <pc:sldMk cId="2939261253" sldId="264"/>
            <ac:spMk id="18" creationId="{B9E5B2DE-447D-4192-8889-134BBFE741B4}"/>
          </ac:spMkLst>
        </pc:spChg>
        <pc:spChg chg="add mod ord">
          <ac:chgData name="GABRIEL MIRANDA ROMÃO ." userId="S::gabriel.romao@sptech.school::ba8fa2bd-a8e9-404d-bcee-733df519d06d" providerId="AD" clId="Web-{0BD75503-76DF-2386-7A17-E84DD5C94EB7}" dt="2022-03-14T15:53:40.072" v="133" actId="1076"/>
          <ac:spMkLst>
            <pc:docMk/>
            <pc:sldMk cId="2939261253" sldId="264"/>
            <ac:spMk id="20" creationId="{EFD2C91C-ACCE-4A51-9501-C84247B8085C}"/>
          </ac:spMkLst>
        </pc:spChg>
      </pc:sldChg>
    </pc:docChg>
  </pc:docChgLst>
  <pc:docChgLst>
    <pc:chgData name="GABRIEL MIRANDA ROMÃO ." userId="S::gabriel.romao@sptech.school::ba8fa2bd-a8e9-404d-bcee-733df519d06d" providerId="AD" clId="Web-{9514F2A1-C9C0-8B81-94EB-23E386D8D740}"/>
    <pc:docChg chg="addSld delSld modSld sldOrd">
      <pc:chgData name="GABRIEL MIRANDA ROMÃO ." userId="S::gabriel.romao@sptech.school::ba8fa2bd-a8e9-404d-bcee-733df519d06d" providerId="AD" clId="Web-{9514F2A1-C9C0-8B81-94EB-23E386D8D740}" dt="2022-03-11T03:02:29.621" v="592" actId="14100"/>
      <pc:docMkLst>
        <pc:docMk/>
      </pc:docMkLst>
      <pc:sldChg chg="addSp modSp">
        <pc:chgData name="GABRIEL MIRANDA ROMÃO ." userId="S::gabriel.romao@sptech.school::ba8fa2bd-a8e9-404d-bcee-733df519d06d" providerId="AD" clId="Web-{9514F2A1-C9C0-8B81-94EB-23E386D8D740}" dt="2022-03-11T02:03:05.856" v="9" actId="1076"/>
        <pc:sldMkLst>
          <pc:docMk/>
          <pc:sldMk cId="109857222" sldId="256"/>
        </pc:sldMkLst>
        <pc:spChg chg="add mod">
          <ac:chgData name="GABRIEL MIRANDA ROMÃO ." userId="S::gabriel.romao@sptech.school::ba8fa2bd-a8e9-404d-bcee-733df519d06d" providerId="AD" clId="Web-{9514F2A1-C9C0-8B81-94EB-23E386D8D740}" dt="2022-03-11T02:03:05.856" v="9" actId="1076"/>
          <ac:spMkLst>
            <pc:docMk/>
            <pc:sldMk cId="109857222" sldId="256"/>
            <ac:spMk id="4" creationId="{8D49BCFE-B811-4352-BBF3-A7C183E104E8}"/>
          </ac:spMkLst>
        </pc:spChg>
      </pc:sldChg>
      <pc:sldChg chg="addSp delSp modSp">
        <pc:chgData name="GABRIEL MIRANDA ROMÃO ." userId="S::gabriel.romao@sptech.school::ba8fa2bd-a8e9-404d-bcee-733df519d06d" providerId="AD" clId="Web-{9514F2A1-C9C0-8B81-94EB-23E386D8D740}" dt="2022-03-11T02:37:55.642" v="250"/>
        <pc:sldMkLst>
          <pc:docMk/>
          <pc:sldMk cId="1348862540" sldId="257"/>
        </pc:sldMkLst>
        <pc:spChg chg="mod">
          <ac:chgData name="GABRIEL MIRANDA ROMÃO ." userId="S::gabriel.romao@sptech.school::ba8fa2bd-a8e9-404d-bcee-733df519d06d" providerId="AD" clId="Web-{9514F2A1-C9C0-8B81-94EB-23E386D8D740}" dt="2022-03-11T02:20:26.678" v="159" actId="1076"/>
          <ac:spMkLst>
            <pc:docMk/>
            <pc:sldMk cId="1348862540" sldId="257"/>
            <ac:spMk id="2" creationId="{34806550-D816-4111-BD7D-797AED642E9E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37:38.313" v="245" actId="1076"/>
          <ac:spMkLst>
            <pc:docMk/>
            <pc:sldMk cId="1348862540" sldId="257"/>
            <ac:spMk id="3" creationId="{14A1B3C4-2981-445E-8B15-27695403697B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04:55.780" v="34" actId="1076"/>
          <ac:spMkLst>
            <pc:docMk/>
            <pc:sldMk cId="1348862540" sldId="257"/>
            <ac:spMk id="4" creationId="{5C9545F8-E708-407D-8019-67F786925A27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37:30.594" v="244" actId="1076"/>
          <ac:spMkLst>
            <pc:docMk/>
            <pc:sldMk cId="1348862540" sldId="257"/>
            <ac:spMk id="6" creationId="{976CA0EE-3997-4694-BBDF-D2735FF1281F}"/>
          </ac:spMkLst>
        </pc:spChg>
        <pc:spChg chg="add del">
          <ac:chgData name="GABRIEL MIRANDA ROMÃO ." userId="S::gabriel.romao@sptech.school::ba8fa2bd-a8e9-404d-bcee-733df519d06d" providerId="AD" clId="Web-{9514F2A1-C9C0-8B81-94EB-23E386D8D740}" dt="2022-03-11T02:04:19.780" v="23"/>
          <ac:spMkLst>
            <pc:docMk/>
            <pc:sldMk cId="1348862540" sldId="257"/>
            <ac:spMk id="7" creationId="{634B4BCC-2A59-4520-8A67-4AFF52F8E42C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05:23.562" v="40" actId="1076"/>
          <ac:spMkLst>
            <pc:docMk/>
            <pc:sldMk cId="1348862540" sldId="257"/>
            <ac:spMk id="8" creationId="{1164D4E1-1153-44BC-B083-614436834231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37:16.938" v="240" actId="1076"/>
          <ac:spMkLst>
            <pc:docMk/>
            <pc:sldMk cId="1348862540" sldId="257"/>
            <ac:spMk id="25" creationId="{D242FFD2-8126-46FA-90A6-076CE45A6660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37:21.391" v="241" actId="1076"/>
          <ac:spMkLst>
            <pc:docMk/>
            <pc:sldMk cId="1348862540" sldId="257"/>
            <ac:spMk id="27" creationId="{06504D1C-B615-4067-B87B-49368B62CD82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03:27.278" v="13" actId="1076"/>
          <ac:spMkLst>
            <pc:docMk/>
            <pc:sldMk cId="1348862540" sldId="257"/>
            <ac:spMk id="28" creationId="{F2C656BE-D652-4664-AF29-78E00B7FE3A7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03:21.450" v="12" actId="1076"/>
          <ac:spMkLst>
            <pc:docMk/>
            <pc:sldMk cId="1348862540" sldId="257"/>
            <ac:spMk id="34" creationId="{D5411A51-9E37-4329-B66B-4F77956981E1}"/>
          </ac:spMkLst>
        </pc:spChg>
        <pc:picChg chg="add del mod">
          <ac:chgData name="GABRIEL MIRANDA ROMÃO ." userId="S::gabriel.romao@sptech.school::ba8fa2bd-a8e9-404d-bcee-733df519d06d" providerId="AD" clId="Web-{9514F2A1-C9C0-8B81-94EB-23E386D8D740}" dt="2022-03-11T02:36:18.467" v="220"/>
          <ac:picMkLst>
            <pc:docMk/>
            <pc:sldMk cId="1348862540" sldId="257"/>
            <ac:picMk id="9" creationId="{B65F543A-48D8-4137-8F65-7EAF28236D15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2.889" v="227"/>
          <ac:picMkLst>
            <pc:docMk/>
            <pc:sldMk cId="1348862540" sldId="257"/>
            <ac:picMk id="10" creationId="{F8ADB4F9-2468-457E-A65C-A0E854BD35F2}"/>
          </ac:picMkLst>
        </pc:picChg>
        <pc:picChg chg="add mod">
          <ac:chgData name="GABRIEL MIRANDA ROMÃO ." userId="S::gabriel.romao@sptech.school::ba8fa2bd-a8e9-404d-bcee-733df519d06d" providerId="AD" clId="Web-{9514F2A1-C9C0-8B81-94EB-23E386D8D740}" dt="2022-03-11T02:37:25.578" v="242" actId="1076"/>
          <ac:picMkLst>
            <pc:docMk/>
            <pc:sldMk cId="1348862540" sldId="257"/>
            <ac:picMk id="11" creationId="{BA3E1E74-1E79-4159-B9E6-2D3322E232BD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8.983" v="221"/>
          <ac:picMkLst>
            <pc:docMk/>
            <pc:sldMk cId="1348862540" sldId="257"/>
            <ac:picMk id="17" creationId="{105A390E-9DF8-40E8-9702-74C48CB7A39B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5.733" v="217"/>
          <ac:picMkLst>
            <pc:docMk/>
            <pc:sldMk cId="1348862540" sldId="257"/>
            <ac:picMk id="18" creationId="{5CA60A65-AB39-44CD-922D-2404E799BCDC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7.092" v="218"/>
          <ac:picMkLst>
            <pc:docMk/>
            <pc:sldMk cId="1348862540" sldId="257"/>
            <ac:picMk id="19" creationId="{607A46BD-F6B9-4435-9E68-4FDC11E07A0E}"/>
          </ac:picMkLst>
        </pc:picChg>
        <pc:picChg chg="add mod">
          <ac:chgData name="GABRIEL MIRANDA ROMÃO ." userId="S::gabriel.romao@sptech.school::ba8fa2bd-a8e9-404d-bcee-733df519d06d" providerId="AD" clId="Web-{9514F2A1-C9C0-8B81-94EB-23E386D8D740}" dt="2022-03-11T02:37:55.642" v="250"/>
          <ac:picMkLst>
            <pc:docMk/>
            <pc:sldMk cId="1348862540" sldId="257"/>
            <ac:picMk id="20" creationId="{15FC017A-905D-4E6A-9838-A30918692228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2.218" v="226"/>
          <ac:picMkLst>
            <pc:docMk/>
            <pc:sldMk cId="1348862540" sldId="257"/>
            <ac:picMk id="22" creationId="{A2DA6829-5F1F-4221-85A1-FF89E399C7D8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1.608" v="225"/>
          <ac:picMkLst>
            <pc:docMk/>
            <pc:sldMk cId="1348862540" sldId="257"/>
            <ac:picMk id="23" creationId="{9D80BD7F-F60C-4C9F-BC35-F3366ACDDE8E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4.843" v="230"/>
          <ac:picMkLst>
            <pc:docMk/>
            <pc:sldMk cId="1348862540" sldId="257"/>
            <ac:picMk id="24" creationId="{9D80BD7F-F60C-4C9F-BC35-F3366ACDDE8E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1.139" v="224"/>
          <ac:picMkLst>
            <pc:docMk/>
            <pc:sldMk cId="1348862540" sldId="257"/>
            <ac:picMk id="26" creationId="{9D80BD7F-F60C-4C9F-BC35-F3366ACDDE8E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9.764" v="222"/>
          <ac:picMkLst>
            <pc:docMk/>
            <pc:sldMk cId="1348862540" sldId="257"/>
            <ac:picMk id="30" creationId="{C9C9F3C8-1ADD-4A1B-AC81-FA23B35E45C7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17.796" v="219"/>
          <ac:picMkLst>
            <pc:docMk/>
            <pc:sldMk cId="1348862540" sldId="257"/>
            <ac:picMk id="32" creationId="{A1D0623E-C675-49A8-B7FD-F30370A52F1B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3.358" v="228"/>
          <ac:picMkLst>
            <pc:docMk/>
            <pc:sldMk cId="1348862540" sldId="257"/>
            <ac:picMk id="35" creationId="{BC2D5338-96C0-4001-BDE8-18718FBA0660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4.108" v="229"/>
          <ac:picMkLst>
            <pc:docMk/>
            <pc:sldMk cId="1348862540" sldId="257"/>
            <ac:picMk id="36" creationId="{CF0E1693-5EC8-4BAA-944C-8377BDC710D3}"/>
          </ac:picMkLst>
        </pc:picChg>
        <pc:picChg chg="add del mod">
          <ac:chgData name="GABRIEL MIRANDA ROMÃO ." userId="S::gabriel.romao@sptech.school::ba8fa2bd-a8e9-404d-bcee-733df519d06d" providerId="AD" clId="Web-{9514F2A1-C9C0-8B81-94EB-23E386D8D740}" dt="2022-03-11T02:36:20.546" v="223"/>
          <ac:picMkLst>
            <pc:docMk/>
            <pc:sldMk cId="1348862540" sldId="257"/>
            <ac:picMk id="37" creationId="{758EFCCB-3FF4-4638-BFF0-A30A7F812854}"/>
          </ac:picMkLst>
        </pc:picChg>
      </pc:sldChg>
      <pc:sldChg chg="addSp delSp modSp">
        <pc:chgData name="GABRIEL MIRANDA ROMÃO ." userId="S::gabriel.romao@sptech.school::ba8fa2bd-a8e9-404d-bcee-733df519d06d" providerId="AD" clId="Web-{9514F2A1-C9C0-8B81-94EB-23E386D8D740}" dt="2022-03-11T02:51:18.474" v="473" actId="20577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9514F2A1-C9C0-8B81-94EB-23E386D8D740}" dt="2022-03-11T02:47:31.968" v="371" actId="14100"/>
          <ac:spMkLst>
            <pc:docMk/>
            <pc:sldMk cId="3752376882" sldId="258"/>
            <ac:spMk id="2" creationId="{6F98FBE3-8B49-4DE0-9B43-F06144FF6918}"/>
          </ac:spMkLst>
        </pc:spChg>
        <pc:spChg chg="del ord">
          <ac:chgData name="GABRIEL MIRANDA ROMÃO ." userId="S::gabriel.romao@sptech.school::ba8fa2bd-a8e9-404d-bcee-733df519d06d" providerId="AD" clId="Web-{9514F2A1-C9C0-8B81-94EB-23E386D8D740}" dt="2022-03-11T02:22:59.854" v="168"/>
          <ac:spMkLst>
            <pc:docMk/>
            <pc:sldMk cId="3752376882" sldId="258"/>
            <ac:spMk id="3" creationId="{854F6006-3BDB-406D-8A42-180B94A8168A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42:48.243" v="305" actId="20577"/>
          <ac:spMkLst>
            <pc:docMk/>
            <pc:sldMk cId="3752376882" sldId="258"/>
            <ac:spMk id="4" creationId="{1C550EC3-4CFC-48CC-A659-42F869D3374F}"/>
          </ac:spMkLst>
        </pc:spChg>
        <pc:spChg chg="add del mod">
          <ac:chgData name="GABRIEL MIRANDA ROMÃO ." userId="S::gabriel.romao@sptech.school::ba8fa2bd-a8e9-404d-bcee-733df519d06d" providerId="AD" clId="Web-{9514F2A1-C9C0-8B81-94EB-23E386D8D740}" dt="2022-03-11T02:27:28.626" v="193"/>
          <ac:spMkLst>
            <pc:docMk/>
            <pc:sldMk cId="3752376882" sldId="258"/>
            <ac:spMk id="7" creationId="{357DA4CF-3EF8-47D9-9E59-7849E696ECAA}"/>
          </ac:spMkLst>
        </pc:spChg>
        <pc:spChg chg="add del mod">
          <ac:chgData name="GABRIEL MIRANDA ROMÃO ." userId="S::gabriel.romao@sptech.school::ba8fa2bd-a8e9-404d-bcee-733df519d06d" providerId="AD" clId="Web-{9514F2A1-C9C0-8B81-94EB-23E386D8D740}" dt="2022-03-11T02:27:57.080" v="199"/>
          <ac:spMkLst>
            <pc:docMk/>
            <pc:sldMk cId="3752376882" sldId="258"/>
            <ac:spMk id="9" creationId="{DAD3EFC8-F8A1-4E0C-A779-76E2A07234AB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40:50.396" v="279" actId="14100"/>
          <ac:spMkLst>
            <pc:docMk/>
            <pc:sldMk cId="3752376882" sldId="258"/>
            <ac:spMk id="10" creationId="{8F6E2D33-3985-4D5C-ABC8-A7957986D02E}"/>
          </ac:spMkLst>
        </pc:spChg>
        <pc:spChg chg="add mod ord">
          <ac:chgData name="GABRIEL MIRANDA ROMÃO ." userId="S::gabriel.romao@sptech.school::ba8fa2bd-a8e9-404d-bcee-733df519d06d" providerId="AD" clId="Web-{9514F2A1-C9C0-8B81-94EB-23E386D8D740}" dt="2022-03-11T02:40:43.427" v="277" actId="1076"/>
          <ac:spMkLst>
            <pc:docMk/>
            <pc:sldMk cId="3752376882" sldId="258"/>
            <ac:spMk id="11" creationId="{EAFB173F-E372-47F4-9B7C-C64BF92F02AB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51:18.474" v="473" actId="20577"/>
          <ac:spMkLst>
            <pc:docMk/>
            <pc:sldMk cId="3752376882" sldId="258"/>
            <ac:spMk id="12" creationId="{C580F3D0-429C-4E2A-8FF5-F75FF07F4D96}"/>
          </ac:spMkLst>
        </pc:spChg>
        <pc:spChg chg="add del mod">
          <ac:chgData name="GABRIEL MIRANDA ROMÃO ." userId="S::gabriel.romao@sptech.school::ba8fa2bd-a8e9-404d-bcee-733df519d06d" providerId="AD" clId="Web-{9514F2A1-C9C0-8B81-94EB-23E386D8D740}" dt="2022-03-11T02:43:26.681" v="315"/>
          <ac:spMkLst>
            <pc:docMk/>
            <pc:sldMk cId="3752376882" sldId="258"/>
            <ac:spMk id="14" creationId="{2AAC7873-B88F-40FD-AB01-9577EA9CD158}"/>
          </ac:spMkLst>
        </pc:spChg>
        <pc:spChg chg="add del">
          <ac:chgData name="GABRIEL MIRANDA ROMÃO ." userId="S::gabriel.romao@sptech.school::ba8fa2bd-a8e9-404d-bcee-733df519d06d" providerId="AD" clId="Web-{9514F2A1-C9C0-8B81-94EB-23E386D8D740}" dt="2022-03-11T02:44:04.057" v="320"/>
          <ac:spMkLst>
            <pc:docMk/>
            <pc:sldMk cId="3752376882" sldId="258"/>
            <ac:spMk id="16" creationId="{BFE2E1CD-FB17-4350-AE5C-D427B7BA83BC}"/>
          </ac:spMkLst>
        </pc:spChg>
        <pc:picChg chg="add del mod ord">
          <ac:chgData name="GABRIEL MIRANDA ROMÃO ." userId="S::gabriel.romao@sptech.school::ba8fa2bd-a8e9-404d-bcee-733df519d06d" providerId="AD" clId="Web-{9514F2A1-C9C0-8B81-94EB-23E386D8D740}" dt="2022-03-11T02:23:54.199" v="183"/>
          <ac:picMkLst>
            <pc:docMk/>
            <pc:sldMk cId="3752376882" sldId="258"/>
            <ac:picMk id="5" creationId="{853F512B-A9E2-4B24-B66E-8B389B8AB061}"/>
          </ac:picMkLst>
        </pc:picChg>
        <pc:picChg chg="add mod ord">
          <ac:chgData name="GABRIEL MIRANDA ROMÃO ." userId="S::gabriel.romao@sptech.school::ba8fa2bd-a8e9-404d-bcee-733df519d06d" providerId="AD" clId="Web-{9514F2A1-C9C0-8B81-94EB-23E386D8D740}" dt="2022-03-11T02:29:26.317" v="206" actId="1076"/>
          <ac:picMkLst>
            <pc:docMk/>
            <pc:sldMk cId="3752376882" sldId="258"/>
            <ac:picMk id="8" creationId="{425AD7F0-E6FF-41D7-A9EE-4B4169A1F44C}"/>
          </ac:picMkLst>
        </pc:picChg>
        <pc:picChg chg="add mod">
          <ac:chgData name="GABRIEL MIRANDA ROMÃO ." userId="S::gabriel.romao@sptech.school::ba8fa2bd-a8e9-404d-bcee-733df519d06d" providerId="AD" clId="Web-{9514F2A1-C9C0-8B81-94EB-23E386D8D740}" dt="2022-03-11T02:46:56.733" v="364" actId="1076"/>
          <ac:picMkLst>
            <pc:docMk/>
            <pc:sldMk cId="3752376882" sldId="258"/>
            <ac:picMk id="18" creationId="{2AC686BA-8B4B-4713-AA16-6166AFF0C7AC}"/>
          </ac:picMkLst>
        </pc:picChg>
      </pc:sldChg>
      <pc:sldChg chg="addSp delSp modSp">
        <pc:chgData name="GABRIEL MIRANDA ROMÃO ." userId="S::gabriel.romao@sptech.school::ba8fa2bd-a8e9-404d-bcee-733df519d06d" providerId="AD" clId="Web-{9514F2A1-C9C0-8B81-94EB-23E386D8D740}" dt="2022-03-11T02:56:29.591" v="540"/>
        <pc:sldMkLst>
          <pc:docMk/>
          <pc:sldMk cId="1309240864" sldId="259"/>
        </pc:sldMkLst>
        <pc:spChg chg="mod ord">
          <ac:chgData name="GABRIEL MIRANDA ROMÃO ." userId="S::gabriel.romao@sptech.school::ba8fa2bd-a8e9-404d-bcee-733df519d06d" providerId="AD" clId="Web-{9514F2A1-C9C0-8B81-94EB-23E386D8D740}" dt="2022-03-11T02:52:51.429" v="511" actId="20577"/>
          <ac:spMkLst>
            <pc:docMk/>
            <pc:sldMk cId="1309240864" sldId="259"/>
            <ac:spMk id="2" creationId="{9277E73A-F61E-4948-9333-1D8947E09C88}"/>
          </ac:spMkLst>
        </pc:spChg>
        <pc:spChg chg="add del mod ord">
          <ac:chgData name="GABRIEL MIRANDA ROMÃO ." userId="S::gabriel.romao@sptech.school::ba8fa2bd-a8e9-404d-bcee-733df519d06d" providerId="AD" clId="Web-{9514F2A1-C9C0-8B81-94EB-23E386D8D740}" dt="2022-03-11T02:56:10.012" v="536"/>
          <ac:spMkLst>
            <pc:docMk/>
            <pc:sldMk cId="1309240864" sldId="259"/>
            <ac:spMk id="3" creationId="{4882781B-6AE7-422B-A611-B34582987655}"/>
          </ac:spMkLst>
        </pc:spChg>
        <pc:spChg chg="add mod ord">
          <ac:chgData name="GABRIEL MIRANDA ROMÃO ." userId="S::gabriel.romao@sptech.school::ba8fa2bd-a8e9-404d-bcee-733df519d06d" providerId="AD" clId="Web-{9514F2A1-C9C0-8B81-94EB-23E386D8D740}" dt="2022-03-11T02:50:46.770" v="466"/>
          <ac:spMkLst>
            <pc:docMk/>
            <pc:sldMk cId="1309240864" sldId="259"/>
            <ac:spMk id="4" creationId="{1C1D7F82-B8B3-47D7-B35E-EB9EA001F1DC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8" creationId="{C5176844-69C3-4F79-BE38-EA5BDDF4FEA4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10" creationId="{1CF1AAE4-D0BC-430F-A613-7BBAAECA0C2D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12" creationId="{A101E513-AF74-4E9D-A31F-99664250722D}"/>
          </ac:spMkLst>
        </pc:spChg>
        <pc:spChg chg="add del mod ord">
          <ac:chgData name="GABRIEL MIRANDA ROMÃO ." userId="S::gabriel.romao@sptech.school::ba8fa2bd-a8e9-404d-bcee-733df519d06d" providerId="AD" clId="Web-{9514F2A1-C9C0-8B81-94EB-23E386D8D740}" dt="2022-03-11T02:55:30.996" v="526" actId="14100"/>
          <ac:spMkLst>
            <pc:docMk/>
            <pc:sldMk cId="1309240864" sldId="259"/>
            <ac:spMk id="15" creationId="{C85A8215-E642-48D2-9092-B7C511433FCA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56:02.778" v="535" actId="1076"/>
          <ac:spMkLst>
            <pc:docMk/>
            <pc:sldMk cId="1309240864" sldId="259"/>
            <ac:spMk id="16" creationId="{FE5017A3-18E5-410C-BAB7-147CBA2F2FB8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17" creationId="{C5176844-69C3-4F79-BE38-EA5BDDF4FEA4}"/>
          </ac:spMkLst>
        </pc:spChg>
        <pc:spChg chg="add mod ord">
          <ac:chgData name="GABRIEL MIRANDA ROMÃO ." userId="S::gabriel.romao@sptech.school::ba8fa2bd-a8e9-404d-bcee-733df519d06d" providerId="AD" clId="Web-{9514F2A1-C9C0-8B81-94EB-23E386D8D740}" dt="2022-03-11T02:55:58.856" v="534"/>
          <ac:spMkLst>
            <pc:docMk/>
            <pc:sldMk cId="1309240864" sldId="259"/>
            <ac:spMk id="18" creationId="{41184E52-88E9-4B96-9BAF-7D8A00084AF6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38:40.893" v="251"/>
          <ac:spMkLst>
            <pc:docMk/>
            <pc:sldMk cId="1309240864" sldId="259"/>
            <ac:spMk id="21" creationId="{A101E513-AF74-4E9D-A31F-99664250722D}"/>
          </ac:spMkLst>
        </pc:spChg>
        <pc:graphicFrameChg chg="add del mod ord modGraphic">
          <ac:chgData name="GABRIEL MIRANDA ROMÃO ." userId="S::gabriel.romao@sptech.school::ba8fa2bd-a8e9-404d-bcee-733df519d06d" providerId="AD" clId="Web-{9514F2A1-C9C0-8B81-94EB-23E386D8D740}" dt="2022-03-11T02:42:56.634" v="307"/>
          <ac:graphicFrameMkLst>
            <pc:docMk/>
            <pc:sldMk cId="1309240864" sldId="259"/>
            <ac:graphicFrameMk id="5" creationId="{3732605C-9BE2-442B-902D-6122113E43FA}"/>
          </ac:graphicFrameMkLst>
        </pc:graphicFrameChg>
        <pc:picChg chg="add mod ord">
          <ac:chgData name="GABRIEL MIRANDA ROMÃO ." userId="S::gabriel.romao@sptech.school::ba8fa2bd-a8e9-404d-bcee-733df519d06d" providerId="AD" clId="Web-{9514F2A1-C9C0-8B81-94EB-23E386D8D740}" dt="2022-03-11T02:56:29.591" v="540"/>
          <ac:picMkLst>
            <pc:docMk/>
            <pc:sldMk cId="1309240864" sldId="259"/>
            <ac:picMk id="23" creationId="{CCEDF957-D525-432B-BF7D-47B1C0F5265C}"/>
          </ac:picMkLst>
        </pc:picChg>
        <pc:cxnChg chg="add">
          <ac:chgData name="GABRIEL MIRANDA ROMÃO ." userId="S::gabriel.romao@sptech.school::ba8fa2bd-a8e9-404d-bcee-733df519d06d" providerId="AD" clId="Web-{9514F2A1-C9C0-8B81-94EB-23E386D8D740}" dt="2022-03-11T02:38:40.893" v="251"/>
          <ac:cxnSpMkLst>
            <pc:docMk/>
            <pc:sldMk cId="1309240864" sldId="259"/>
            <ac:cxnSpMk id="19" creationId="{C629AF8A-C09C-4B6F-B505-26D1FD0FBE5E}"/>
          </ac:cxnSpMkLst>
        </pc:cxnChg>
      </pc:sldChg>
      <pc:sldChg chg="del">
        <pc:chgData name="GABRIEL MIRANDA ROMÃO ." userId="S::gabriel.romao@sptech.school::ba8fa2bd-a8e9-404d-bcee-733df519d06d" providerId="AD" clId="Web-{9514F2A1-C9C0-8B81-94EB-23E386D8D740}" dt="2022-03-11T02:01:56.526" v="1"/>
        <pc:sldMkLst>
          <pc:docMk/>
          <pc:sldMk cId="1684620671" sldId="260"/>
        </pc:sldMkLst>
      </pc:sldChg>
      <pc:sldChg chg="add del replId">
        <pc:chgData name="GABRIEL MIRANDA ROMÃO ." userId="S::gabriel.romao@sptech.school::ba8fa2bd-a8e9-404d-bcee-733df519d06d" providerId="AD" clId="Web-{9514F2A1-C9C0-8B81-94EB-23E386D8D740}" dt="2022-03-11T02:58:15.068" v="547"/>
        <pc:sldMkLst>
          <pc:docMk/>
          <pc:sldMk cId="1736517690" sldId="261"/>
        </pc:sldMkLst>
      </pc:sldChg>
      <pc:sldChg chg="new del">
        <pc:chgData name="GABRIEL MIRANDA ROMÃO ." userId="S::gabriel.romao@sptech.school::ba8fa2bd-a8e9-404d-bcee-733df519d06d" providerId="AD" clId="Web-{9514F2A1-C9C0-8B81-94EB-23E386D8D740}" dt="2022-03-11T02:16:38.282" v="120"/>
        <pc:sldMkLst>
          <pc:docMk/>
          <pc:sldMk cId="785129345" sldId="262"/>
        </pc:sldMkLst>
      </pc:sldChg>
      <pc:sldChg chg="addSp delSp modSp add replId">
        <pc:chgData name="GABRIEL MIRANDA ROMÃO ." userId="S::gabriel.romao@sptech.school::ba8fa2bd-a8e9-404d-bcee-733df519d06d" providerId="AD" clId="Web-{9514F2A1-C9C0-8B81-94EB-23E386D8D740}" dt="2022-03-11T02:51:39.740" v="479" actId="20577"/>
        <pc:sldMkLst>
          <pc:docMk/>
          <pc:sldMk cId="3041087300" sldId="262"/>
        </pc:sldMkLst>
        <pc:spChg chg="mod">
          <ac:chgData name="GABRIEL MIRANDA ROMÃO ." userId="S::gabriel.romao@sptech.school::ba8fa2bd-a8e9-404d-bcee-733df519d06d" providerId="AD" clId="Web-{9514F2A1-C9C0-8B81-94EB-23E386D8D740}" dt="2022-03-11T02:17:10.783" v="131" actId="20577"/>
          <ac:spMkLst>
            <pc:docMk/>
            <pc:sldMk cId="3041087300" sldId="262"/>
            <ac:spMk id="2" creationId="{6F98FBE3-8B49-4DE0-9B43-F06144FF6918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29:05.504" v="200"/>
          <ac:spMkLst>
            <pc:docMk/>
            <pc:sldMk cId="3041087300" sldId="262"/>
            <ac:spMk id="3" creationId="{854F6006-3BDB-406D-8A42-180B94A8168A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2:49:15.627" v="413" actId="14100"/>
          <ac:spMkLst>
            <pc:docMk/>
            <pc:sldMk cId="3041087300" sldId="262"/>
            <ac:spMk id="4" creationId="{1C550EC3-4CFC-48CC-A659-42F869D3374F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41:10.412" v="284" actId="1076"/>
          <ac:spMkLst>
            <pc:docMk/>
            <pc:sldMk cId="3041087300" sldId="262"/>
            <ac:spMk id="6" creationId="{8CFF7AFB-CDE8-4DC1-8B32-27C3CCB17D9A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41:13.475" v="285" actId="1076"/>
          <ac:spMkLst>
            <pc:docMk/>
            <pc:sldMk cId="3041087300" sldId="262"/>
            <ac:spMk id="7" creationId="{521A47BB-AC1B-4E75-8424-772D3525EF6D}"/>
          </ac:spMkLst>
        </pc:spChg>
        <pc:spChg chg="add mod">
          <ac:chgData name="GABRIEL MIRANDA ROMÃO ." userId="S::gabriel.romao@sptech.school::ba8fa2bd-a8e9-404d-bcee-733df519d06d" providerId="AD" clId="Web-{9514F2A1-C9C0-8B81-94EB-23E386D8D740}" dt="2022-03-11T02:51:39.740" v="479" actId="20577"/>
          <ac:spMkLst>
            <pc:docMk/>
            <pc:sldMk cId="3041087300" sldId="262"/>
            <ac:spMk id="8" creationId="{17805007-0322-47C2-BDAB-05951F95E438}"/>
          </ac:spMkLst>
        </pc:spChg>
        <pc:spChg chg="add del">
          <ac:chgData name="GABRIEL MIRANDA ROMÃO ." userId="S::gabriel.romao@sptech.school::ba8fa2bd-a8e9-404d-bcee-733df519d06d" providerId="AD" clId="Web-{9514F2A1-C9C0-8B81-94EB-23E386D8D740}" dt="2022-03-11T02:48:48.970" v="404"/>
          <ac:spMkLst>
            <pc:docMk/>
            <pc:sldMk cId="3041087300" sldId="262"/>
            <ac:spMk id="10" creationId="{44C56E53-CC68-447F-8AD2-9FBE6310E128}"/>
          </ac:spMkLst>
        </pc:spChg>
        <pc:spChg chg="add del">
          <ac:chgData name="GABRIEL MIRANDA ROMÃO ." userId="S::gabriel.romao@sptech.school::ba8fa2bd-a8e9-404d-bcee-733df519d06d" providerId="AD" clId="Web-{9514F2A1-C9C0-8B81-94EB-23E386D8D740}" dt="2022-03-11T02:48:56.142" v="406"/>
          <ac:spMkLst>
            <pc:docMk/>
            <pc:sldMk cId="3041087300" sldId="262"/>
            <ac:spMk id="12" creationId="{E2027CDC-3213-45ED-A293-DEC399A5F890}"/>
          </ac:spMkLst>
        </pc:spChg>
        <pc:picChg chg="add mod ord">
          <ac:chgData name="GABRIEL MIRANDA ROMÃO ." userId="S::gabriel.romao@sptech.school::ba8fa2bd-a8e9-404d-bcee-733df519d06d" providerId="AD" clId="Web-{9514F2A1-C9C0-8B81-94EB-23E386D8D740}" dt="2022-03-11T02:29:22.551" v="205" actId="1076"/>
          <ac:picMkLst>
            <pc:docMk/>
            <pc:sldMk cId="3041087300" sldId="262"/>
            <ac:picMk id="5" creationId="{CBDCB9B5-A36F-40C3-8FFA-D12E63DEB650}"/>
          </ac:picMkLst>
        </pc:picChg>
      </pc:sldChg>
      <pc:sldChg chg="addSp delSp modSp add replId">
        <pc:chgData name="GABRIEL MIRANDA ROMÃO ." userId="S::gabriel.romao@sptech.school::ba8fa2bd-a8e9-404d-bcee-733df519d06d" providerId="AD" clId="Web-{9514F2A1-C9C0-8B81-94EB-23E386D8D740}" dt="2022-03-11T03:02:29.621" v="592" actId="14100"/>
        <pc:sldMkLst>
          <pc:docMk/>
          <pc:sldMk cId="3678282647" sldId="263"/>
        </pc:sldMkLst>
        <pc:spChg chg="mod">
          <ac:chgData name="GABRIEL MIRANDA ROMÃO ." userId="S::gabriel.romao@sptech.school::ba8fa2bd-a8e9-404d-bcee-733df519d06d" providerId="AD" clId="Web-{9514F2A1-C9C0-8B81-94EB-23E386D8D740}" dt="2022-03-11T02:23:48.480" v="181" actId="20577"/>
          <ac:spMkLst>
            <pc:docMk/>
            <pc:sldMk cId="3678282647" sldId="263"/>
            <ac:spMk id="2" creationId="{6F98FBE3-8B49-4DE0-9B43-F06144FF6918}"/>
          </ac:spMkLst>
        </pc:spChg>
        <pc:spChg chg="del">
          <ac:chgData name="GABRIEL MIRANDA ROMÃO ." userId="S::gabriel.romao@sptech.school::ba8fa2bd-a8e9-404d-bcee-733df519d06d" providerId="AD" clId="Web-{9514F2A1-C9C0-8B81-94EB-23E386D8D740}" dt="2022-03-11T02:23:56.730" v="184"/>
          <ac:spMkLst>
            <pc:docMk/>
            <pc:sldMk cId="3678282647" sldId="263"/>
            <ac:spMk id="3" creationId="{854F6006-3BDB-406D-8A42-180B94A8168A}"/>
          </ac:spMkLst>
        </pc:spChg>
        <pc:spChg chg="mod">
          <ac:chgData name="GABRIEL MIRANDA ROMÃO ." userId="S::gabriel.romao@sptech.school::ba8fa2bd-a8e9-404d-bcee-733df519d06d" providerId="AD" clId="Web-{9514F2A1-C9C0-8B81-94EB-23E386D8D740}" dt="2022-03-11T03:02:29.621" v="592" actId="14100"/>
          <ac:spMkLst>
            <pc:docMk/>
            <pc:sldMk cId="3678282647" sldId="263"/>
            <ac:spMk id="4" creationId="{1C550EC3-4CFC-48CC-A659-42F869D3374F}"/>
          </ac:spMkLst>
        </pc:spChg>
        <pc:picChg chg="add mod ord">
          <ac:chgData name="GABRIEL MIRANDA ROMÃO ." userId="S::gabriel.romao@sptech.school::ba8fa2bd-a8e9-404d-bcee-733df519d06d" providerId="AD" clId="Web-{9514F2A1-C9C0-8B81-94EB-23E386D8D740}" dt="2022-03-11T02:29:32.645" v="209" actId="1076"/>
          <ac:picMkLst>
            <pc:docMk/>
            <pc:sldMk cId="3678282647" sldId="263"/>
            <ac:picMk id="5" creationId="{54726CD9-A73F-49B2-9A08-23964F0FC7F7}"/>
          </ac:picMkLst>
        </pc:picChg>
        <pc:picChg chg="add mod">
          <ac:chgData name="GABRIEL MIRANDA ROMÃO ." userId="S::gabriel.romao@sptech.school::ba8fa2bd-a8e9-404d-bcee-733df519d06d" providerId="AD" clId="Web-{9514F2A1-C9C0-8B81-94EB-23E386D8D740}" dt="2022-03-11T02:36:04.061" v="216"/>
          <ac:picMkLst>
            <pc:docMk/>
            <pc:sldMk cId="3678282647" sldId="263"/>
            <ac:picMk id="6" creationId="{46285998-46E5-4C63-BBA3-F155592D6774}"/>
          </ac:picMkLst>
        </pc:picChg>
      </pc:sldChg>
      <pc:sldChg chg="addSp delSp modSp new mod ord setBg modClrScheme chgLayout">
        <pc:chgData name="GABRIEL MIRANDA ROMÃO ." userId="S::gabriel.romao@sptech.school::ba8fa2bd-a8e9-404d-bcee-733df519d06d" providerId="AD" clId="Web-{9514F2A1-C9C0-8B81-94EB-23E386D8D740}" dt="2022-03-11T03:02:04.167" v="589"/>
        <pc:sldMkLst>
          <pc:docMk/>
          <pc:sldMk cId="2939261253" sldId="264"/>
        </pc:sldMkLst>
        <pc:spChg chg="mod ord">
          <ac:chgData name="GABRIEL MIRANDA ROMÃO ." userId="S::gabriel.romao@sptech.school::ba8fa2bd-a8e9-404d-bcee-733df519d06d" providerId="AD" clId="Web-{9514F2A1-C9C0-8B81-94EB-23E386D8D740}" dt="2022-03-11T03:01:11.557" v="586" actId="20577"/>
          <ac:spMkLst>
            <pc:docMk/>
            <pc:sldMk cId="2939261253" sldId="264"/>
            <ac:spMk id="2" creationId="{F445DDD1-0059-4DDE-9407-9369B2F97DC3}"/>
          </ac:spMkLst>
        </pc:spChg>
        <pc:spChg chg="del mod ord">
          <ac:chgData name="GABRIEL MIRANDA ROMÃO ." userId="S::gabriel.romao@sptech.school::ba8fa2bd-a8e9-404d-bcee-733df519d06d" providerId="AD" clId="Web-{9514F2A1-C9C0-8B81-94EB-23E386D8D740}" dt="2022-03-11T03:01:56.901" v="587"/>
          <ac:spMkLst>
            <pc:docMk/>
            <pc:sldMk cId="2939261253" sldId="264"/>
            <ac:spMk id="3" creationId="{C3E1F725-E080-4413-B115-A5F8D12D2450}"/>
          </ac:spMkLst>
        </pc:spChg>
        <pc:spChg chg="add del mod ord">
          <ac:chgData name="GABRIEL MIRANDA ROMÃO ." userId="S::gabriel.romao@sptech.school::ba8fa2bd-a8e9-404d-bcee-733df519d06d" providerId="AD" clId="Web-{9514F2A1-C9C0-8B81-94EB-23E386D8D740}" dt="2022-03-11T02:58:01.364" v="545"/>
          <ac:spMkLst>
            <pc:docMk/>
            <pc:sldMk cId="2939261253" sldId="264"/>
            <ac:spMk id="4" creationId="{3A8D27BB-3A4B-400A-A39D-7EABA899E0B3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34.709" v="548"/>
          <ac:spMkLst>
            <pc:docMk/>
            <pc:sldMk cId="2939261253" sldId="264"/>
            <ac:spMk id="8" creationId="{C5176844-69C3-4F79-BE38-EA5BDDF4FEA4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34.709" v="548"/>
          <ac:spMkLst>
            <pc:docMk/>
            <pc:sldMk cId="2939261253" sldId="264"/>
            <ac:spMk id="10" creationId="{1CF1AAE4-D0BC-430F-A613-7BBAAECA0C2D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34.709" v="548"/>
          <ac:spMkLst>
            <pc:docMk/>
            <pc:sldMk cId="2939261253" sldId="264"/>
            <ac:spMk id="12" creationId="{A101E513-AF74-4E9D-A31F-99664250722D}"/>
          </ac:spMkLst>
        </pc:spChg>
        <pc:picChg chg="add mod ord">
          <ac:chgData name="GABRIEL MIRANDA ROMÃO ." userId="S::gabriel.romao@sptech.school::ba8fa2bd-a8e9-404d-bcee-733df519d06d" providerId="AD" clId="Web-{9514F2A1-C9C0-8B81-94EB-23E386D8D740}" dt="2022-03-11T03:02:04.167" v="589"/>
          <ac:picMkLst>
            <pc:docMk/>
            <pc:sldMk cId="2939261253" sldId="264"/>
            <ac:picMk id="5" creationId="{AF7DC4A9-04AB-49A9-9DB8-AAFAC54BA6C2}"/>
          </ac:picMkLst>
        </pc:picChg>
      </pc:sldChg>
      <pc:sldChg chg="addSp delSp modSp new mod setBg">
        <pc:chgData name="GABRIEL MIRANDA ROMÃO ." userId="S::gabriel.romao@sptech.school::ba8fa2bd-a8e9-404d-bcee-733df519d06d" providerId="AD" clId="Web-{9514F2A1-C9C0-8B81-94EB-23E386D8D740}" dt="2022-03-11T03:00:46.743" v="582" actId="20577"/>
        <pc:sldMkLst>
          <pc:docMk/>
          <pc:sldMk cId="1083659298" sldId="265"/>
        </pc:sldMkLst>
        <pc:spChg chg="mod">
          <ac:chgData name="GABRIEL MIRANDA ROMÃO ." userId="S::gabriel.romao@sptech.school::ba8fa2bd-a8e9-404d-bcee-733df519d06d" providerId="AD" clId="Web-{9514F2A1-C9C0-8B81-94EB-23E386D8D740}" dt="2022-03-11T03:00:46.743" v="582" actId="20577"/>
          <ac:spMkLst>
            <pc:docMk/>
            <pc:sldMk cId="1083659298" sldId="265"/>
            <ac:spMk id="2" creationId="{5E70DBE9-84AA-4382-B940-4DBCA0BF494A}"/>
          </ac:spMkLst>
        </pc:spChg>
        <pc:spChg chg="del mod">
          <ac:chgData name="GABRIEL MIRANDA ROMÃO ." userId="S::gabriel.romao@sptech.school::ba8fa2bd-a8e9-404d-bcee-733df519d06d" providerId="AD" clId="Web-{9514F2A1-C9C0-8B81-94EB-23E386D8D740}" dt="2022-03-11T02:59:11.835" v="558"/>
          <ac:spMkLst>
            <pc:docMk/>
            <pc:sldMk cId="1083659298" sldId="265"/>
            <ac:spMk id="3" creationId="{BE654802-89F3-4742-9680-FC845186E87A}"/>
          </ac:spMkLst>
        </pc:spChg>
        <pc:spChg chg="add mod ord">
          <ac:chgData name="GABRIEL MIRANDA ROMÃO ." userId="S::gabriel.romao@sptech.school::ba8fa2bd-a8e9-404d-bcee-733df519d06d" providerId="AD" clId="Web-{9514F2A1-C9C0-8B81-94EB-23E386D8D740}" dt="2022-03-11T03:00:15.805" v="568"/>
          <ac:spMkLst>
            <pc:docMk/>
            <pc:sldMk cId="1083659298" sldId="265"/>
            <ac:spMk id="4" creationId="{CFCC9E61-4C16-4F15-8E7E-824E34075D03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46.256" v="550"/>
          <ac:spMkLst>
            <pc:docMk/>
            <pc:sldMk cId="1083659298" sldId="265"/>
            <ac:spMk id="8" creationId="{C5176844-69C3-4F79-BE38-EA5BDDF4FEA4}"/>
          </ac:spMkLst>
        </pc:spChg>
        <pc:spChg chg="add">
          <ac:chgData name="GABRIEL MIRANDA ROMÃO ." userId="S::gabriel.romao@sptech.school::ba8fa2bd-a8e9-404d-bcee-733df519d06d" providerId="AD" clId="Web-{9514F2A1-C9C0-8B81-94EB-23E386D8D740}" dt="2022-03-11T02:58:46.256" v="550"/>
          <ac:spMkLst>
            <pc:docMk/>
            <pc:sldMk cId="1083659298" sldId="265"/>
            <ac:spMk id="12" creationId="{A101E513-AF74-4E9D-A31F-99664250722D}"/>
          </ac:spMkLst>
        </pc:spChg>
        <pc:cxnChg chg="add">
          <ac:chgData name="GABRIEL MIRANDA ROMÃO ." userId="S::gabriel.romao@sptech.school::ba8fa2bd-a8e9-404d-bcee-733df519d06d" providerId="AD" clId="Web-{9514F2A1-C9C0-8B81-94EB-23E386D8D740}" dt="2022-03-11T02:58:46.256" v="550"/>
          <ac:cxnSpMkLst>
            <pc:docMk/>
            <pc:sldMk cId="1083659298" sldId="265"/>
            <ac:cxnSpMk id="10" creationId="{8BD593FB-2EA4-4795-AC37-1F9E8954E404}"/>
          </ac:cxnSpMkLst>
        </pc:cxnChg>
      </pc:sldChg>
    </pc:docChg>
  </pc:docChgLst>
  <pc:docChgLst>
    <pc:chgData name="GABRIEL DE MIRANDA MELLO ." userId="S::gabriel.mmello@sptech.school::7c8d2a51-ebcf-47a4-b913-29d8140cca37" providerId="AD" clId="Web-{7038D962-35F0-1781-549B-193FFE282782}"/>
    <pc:docChg chg="addSld delSld modSld">
      <pc:chgData name="GABRIEL DE MIRANDA MELLO ." userId="S::gabriel.mmello@sptech.school::7c8d2a51-ebcf-47a4-b913-29d8140cca37" providerId="AD" clId="Web-{7038D962-35F0-1781-549B-193FFE282782}" dt="2022-03-15T12:46:28.908" v="110" actId="14100"/>
      <pc:docMkLst>
        <pc:docMk/>
      </pc:docMkLst>
      <pc:sldChg chg="modSp">
        <pc:chgData name="GABRIEL DE MIRANDA MELLO ." userId="S::gabriel.mmello@sptech.school::7c8d2a51-ebcf-47a4-b913-29d8140cca37" providerId="AD" clId="Web-{7038D962-35F0-1781-549B-193FFE282782}" dt="2022-03-15T12:46:28.908" v="110" actId="14100"/>
        <pc:sldMkLst>
          <pc:docMk/>
          <pc:sldMk cId="3752376882" sldId="258"/>
        </pc:sldMkLst>
        <pc:spChg chg="mod">
          <ac:chgData name="GABRIEL DE MIRANDA MELLO ." userId="S::gabriel.mmello@sptech.school::7c8d2a51-ebcf-47a4-b913-29d8140cca37" providerId="AD" clId="Web-{7038D962-35F0-1781-549B-193FFE282782}" dt="2022-03-15T12:46:28.908" v="110" actId="14100"/>
          <ac:spMkLst>
            <pc:docMk/>
            <pc:sldMk cId="3752376882" sldId="258"/>
            <ac:spMk id="5" creationId="{08108B64-4826-41CB-B907-F6F99C5F2A16}"/>
          </ac:spMkLst>
        </pc:spChg>
      </pc:sldChg>
      <pc:sldChg chg="modSp">
        <pc:chgData name="GABRIEL DE MIRANDA MELLO ." userId="S::gabriel.mmello@sptech.school::7c8d2a51-ebcf-47a4-b913-29d8140cca37" providerId="AD" clId="Web-{7038D962-35F0-1781-549B-193FFE282782}" dt="2022-03-15T12:46:05.516" v="104" actId="20577"/>
        <pc:sldMkLst>
          <pc:docMk/>
          <pc:sldMk cId="3041087300" sldId="262"/>
        </pc:sldMkLst>
        <pc:spChg chg="mod">
          <ac:chgData name="GABRIEL DE MIRANDA MELLO ." userId="S::gabriel.mmello@sptech.school::7c8d2a51-ebcf-47a4-b913-29d8140cca37" providerId="AD" clId="Web-{7038D962-35F0-1781-549B-193FFE282782}" dt="2022-03-15T12:46:05.516" v="104" actId="20577"/>
          <ac:spMkLst>
            <pc:docMk/>
            <pc:sldMk cId="3041087300" sldId="262"/>
            <ac:spMk id="13" creationId="{8C094631-1FE3-40A2-B95A-07DDDB70521F}"/>
          </ac:spMkLst>
        </pc:spChg>
      </pc:sldChg>
      <pc:sldChg chg="modSp">
        <pc:chgData name="GABRIEL DE MIRANDA MELLO ." userId="S::gabriel.mmello@sptech.school::7c8d2a51-ebcf-47a4-b913-29d8140cca37" providerId="AD" clId="Web-{7038D962-35F0-1781-549B-193FFE282782}" dt="2022-03-15T12:45:51.735" v="102" actId="20577"/>
        <pc:sldMkLst>
          <pc:docMk/>
          <pc:sldMk cId="3678282647" sldId="263"/>
        </pc:sldMkLst>
        <pc:spChg chg="mod">
          <ac:chgData name="GABRIEL DE MIRANDA MELLO ." userId="S::gabriel.mmello@sptech.school::7c8d2a51-ebcf-47a4-b913-29d8140cca37" providerId="AD" clId="Web-{7038D962-35F0-1781-549B-193FFE282782}" dt="2022-03-15T12:45:51.735" v="102" actId="20577"/>
          <ac:spMkLst>
            <pc:docMk/>
            <pc:sldMk cId="3678282647" sldId="263"/>
            <ac:spMk id="11" creationId="{5C1E1773-907B-45B4-9900-DD3C55D1875A}"/>
          </ac:spMkLst>
        </pc:spChg>
      </pc:sldChg>
      <pc:sldChg chg="modSp">
        <pc:chgData name="GABRIEL DE MIRANDA MELLO ." userId="S::gabriel.mmello@sptech.school::7c8d2a51-ebcf-47a4-b913-29d8140cca37" providerId="AD" clId="Web-{7038D962-35F0-1781-549B-193FFE282782}" dt="2022-03-15T12:45:22.421" v="100" actId="14100"/>
        <pc:sldMkLst>
          <pc:docMk/>
          <pc:sldMk cId="2939261253" sldId="264"/>
        </pc:sldMkLst>
        <pc:spChg chg="mod">
          <ac:chgData name="GABRIEL DE MIRANDA MELLO ." userId="S::gabriel.mmello@sptech.school::7c8d2a51-ebcf-47a4-b913-29d8140cca37" providerId="AD" clId="Web-{7038D962-35F0-1781-549B-193FFE282782}" dt="2022-03-15T12:45:22.421" v="100" actId="14100"/>
          <ac:spMkLst>
            <pc:docMk/>
            <pc:sldMk cId="2939261253" sldId="264"/>
            <ac:spMk id="16" creationId="{03373FFA-4009-4145-893B-0389628B7FA0}"/>
          </ac:spMkLst>
        </pc:spChg>
      </pc:sldChg>
      <pc:sldChg chg="new del">
        <pc:chgData name="GABRIEL DE MIRANDA MELLO ." userId="S::gabriel.mmello@sptech.school::7c8d2a51-ebcf-47a4-b913-29d8140cca37" providerId="AD" clId="Web-{7038D962-35F0-1781-549B-193FFE282782}" dt="2022-03-15T12:40:36.210" v="4"/>
        <pc:sldMkLst>
          <pc:docMk/>
          <pc:sldMk cId="3028109886" sldId="268"/>
        </pc:sldMkLst>
      </pc:sldChg>
      <pc:sldChg chg="new del">
        <pc:chgData name="GABRIEL DE MIRANDA MELLO ." userId="S::gabriel.mmello@sptech.school::7c8d2a51-ebcf-47a4-b913-29d8140cca37" providerId="AD" clId="Web-{7038D962-35F0-1781-549B-193FFE282782}" dt="2022-03-15T12:40:25.429" v="2"/>
        <pc:sldMkLst>
          <pc:docMk/>
          <pc:sldMk cId="1515220268" sldId="269"/>
        </pc:sldMkLst>
      </pc:sldChg>
      <pc:sldChg chg="addSp delSp modSp add">
        <pc:chgData name="GABRIEL DE MIRANDA MELLO ." userId="S::gabriel.mmello@sptech.school::7c8d2a51-ebcf-47a4-b913-29d8140cca37" providerId="AD" clId="Web-{7038D962-35F0-1781-549B-193FFE282782}" dt="2022-03-15T12:44:46.905" v="99" actId="20577"/>
        <pc:sldMkLst>
          <pc:docMk/>
          <pc:sldMk cId="3447910307" sldId="269"/>
        </pc:sldMkLst>
        <pc:spChg chg="mod">
          <ac:chgData name="GABRIEL DE MIRANDA MELLO ." userId="S::gabriel.mmello@sptech.school::7c8d2a51-ebcf-47a4-b913-29d8140cca37" providerId="AD" clId="Web-{7038D962-35F0-1781-549B-193FFE282782}" dt="2022-03-15T12:43:25.324" v="78" actId="1076"/>
          <ac:spMkLst>
            <pc:docMk/>
            <pc:sldMk cId="3447910307" sldId="269"/>
            <ac:spMk id="2" creationId="{34806550-D816-4111-BD7D-797AED642E9E}"/>
          </ac:spMkLst>
        </pc:spChg>
        <pc:spChg chg="add del mod">
          <ac:chgData name="GABRIEL DE MIRANDA MELLO ." userId="S::gabriel.mmello@sptech.school::7c8d2a51-ebcf-47a4-b913-29d8140cca37" providerId="AD" clId="Web-{7038D962-35F0-1781-549B-193FFE282782}" dt="2022-03-15T12:44:46.905" v="99" actId="20577"/>
          <ac:spMkLst>
            <pc:docMk/>
            <pc:sldMk cId="3447910307" sldId="269"/>
            <ac:spMk id="227" creationId="{AD8A1E12-5CC8-4139-9BBC-7E3FFAE606F3}"/>
          </ac:spMkLst>
        </pc:spChg>
        <pc:spChg chg="del mod">
          <ac:chgData name="GABRIEL DE MIRANDA MELLO ." userId="S::gabriel.mmello@sptech.school::7c8d2a51-ebcf-47a4-b913-29d8140cca37" providerId="AD" clId="Web-{7038D962-35F0-1781-549B-193FFE282782}" dt="2022-03-15T12:43:10.043" v="74"/>
          <ac:spMkLst>
            <pc:docMk/>
            <pc:sldMk cId="3447910307" sldId="269"/>
            <ac:spMk id="228" creationId="{2A213A2F-6F64-498A-BCB9-3454F13FF06C}"/>
          </ac:spMkLst>
        </pc:spChg>
        <pc:spChg chg="mod">
          <ac:chgData name="GABRIEL DE MIRANDA MELLO ." userId="S::gabriel.mmello@sptech.school::7c8d2a51-ebcf-47a4-b913-29d8140cca37" providerId="AD" clId="Web-{7038D962-35F0-1781-549B-193FFE282782}" dt="2022-03-15T12:43:19.605" v="77" actId="1076"/>
          <ac:spMkLst>
            <pc:docMk/>
            <pc:sldMk cId="3447910307" sldId="269"/>
            <ac:spMk id="229" creationId="{7EBE3C91-BCC3-49D5-9826-BE9D5CCBF3DB}"/>
          </ac:spMkLst>
        </pc:spChg>
        <pc:spChg chg="del">
          <ac:chgData name="GABRIEL DE MIRANDA MELLO ." userId="S::gabriel.mmello@sptech.school::7c8d2a51-ebcf-47a4-b913-29d8140cca37" providerId="AD" clId="Web-{7038D962-35F0-1781-549B-193FFE282782}" dt="2022-03-15T12:43:10.074" v="75"/>
          <ac:spMkLst>
            <pc:docMk/>
            <pc:sldMk cId="3447910307" sldId="269"/>
            <ac:spMk id="230" creationId="{CB41F024-5AC6-4FAE-B80B-50ADC9D9DD9F}"/>
          </ac:spMkLst>
        </pc:spChg>
        <pc:spChg chg="del">
          <ac:chgData name="GABRIEL DE MIRANDA MELLO ." userId="S::gabriel.mmello@sptech.school::7c8d2a51-ebcf-47a4-b913-29d8140cca37" providerId="AD" clId="Web-{7038D962-35F0-1781-549B-193FFE282782}" dt="2022-03-15T12:43:10.027" v="73"/>
          <ac:spMkLst>
            <pc:docMk/>
            <pc:sldMk cId="3447910307" sldId="269"/>
            <ac:spMk id="232" creationId="{8309416F-0493-4F51-86EE-A66E92BF5E87}"/>
          </ac:spMkLst>
        </pc:spChg>
        <pc:spChg chg="del mod">
          <ac:chgData name="GABRIEL DE MIRANDA MELLO ." userId="S::gabriel.mmello@sptech.school::7c8d2a51-ebcf-47a4-b913-29d8140cca37" providerId="AD" clId="Web-{7038D962-35F0-1781-549B-193FFE282782}" dt="2022-03-15T12:43:09.902" v="72"/>
          <ac:spMkLst>
            <pc:docMk/>
            <pc:sldMk cId="3447910307" sldId="269"/>
            <ac:spMk id="233" creationId="{2810A251-0A2F-4898-882E-DB6C3C97F2AB}"/>
          </ac:spMkLst>
        </pc:spChg>
        <pc:picChg chg="del">
          <ac:chgData name="GABRIEL DE MIRANDA MELLO ." userId="S::gabriel.mmello@sptech.school::7c8d2a51-ebcf-47a4-b913-29d8140cca37" providerId="AD" clId="Web-{7038D962-35F0-1781-549B-193FFE282782}" dt="2022-03-15T12:41:37.462" v="41"/>
          <ac:picMkLst>
            <pc:docMk/>
            <pc:sldMk cId="3447910307" sldId="269"/>
            <ac:picMk id="20" creationId="{15FC017A-905D-4E6A-9838-A30918692228}"/>
          </ac:picMkLst>
        </pc:picChg>
        <pc:picChg chg="add del">
          <ac:chgData name="GABRIEL DE MIRANDA MELLO ." userId="S::gabriel.mmello@sptech.school::7c8d2a51-ebcf-47a4-b913-29d8140cca37" providerId="AD" clId="Web-{7038D962-35F0-1781-549B-193FFE282782}" dt="2022-03-15T12:41:40.384" v="42"/>
          <ac:picMkLst>
            <pc:docMk/>
            <pc:sldMk cId="3447910307" sldId="269"/>
            <ac:picMk id="231" creationId="{AEF37F0A-B4B4-4682-AA55-F1E25237F7B8}"/>
          </ac:picMkLst>
        </pc:picChg>
      </pc:sldChg>
    </pc:docChg>
  </pc:docChgLst>
  <pc:docChgLst>
    <pc:chgData name="GABRIEL DE MIRANDA MELLO ." userId="S::gabriel.mmello@sptech.school::7c8d2a51-ebcf-47a4-b913-29d8140cca37" providerId="AD" clId="Web-{1C2B1C74-3844-B08F-1B14-0F479556FFC1}"/>
    <pc:docChg chg="addSld delSld modSld sldOrd">
      <pc:chgData name="GABRIEL DE MIRANDA MELLO ." userId="S::gabriel.mmello@sptech.school::7c8d2a51-ebcf-47a4-b913-29d8140cca37" providerId="AD" clId="Web-{1C2B1C74-3844-B08F-1B14-0F479556FFC1}" dt="2022-03-17T01:11:17.741" v="313" actId="20577"/>
      <pc:docMkLst>
        <pc:docMk/>
      </pc:docMkLst>
      <pc:sldChg chg="modSp">
        <pc:chgData name="GABRIEL DE MIRANDA MELLO ." userId="S::gabriel.mmello@sptech.school::7c8d2a51-ebcf-47a4-b913-29d8140cca37" providerId="AD" clId="Web-{1C2B1C74-3844-B08F-1B14-0F479556FFC1}" dt="2022-03-17T01:05:45.110" v="283" actId="14100"/>
        <pc:sldMkLst>
          <pc:docMk/>
          <pc:sldMk cId="1348862540" sldId="257"/>
        </pc:sldMkLst>
        <pc:spChg chg="mod">
          <ac:chgData name="GABRIEL DE MIRANDA MELLO ." userId="S::gabriel.mmello@sptech.school::7c8d2a51-ebcf-47a4-b913-29d8140cca37" providerId="AD" clId="Web-{1C2B1C74-3844-B08F-1B14-0F479556FFC1}" dt="2022-03-17T01:05:32.172" v="282" actId="14100"/>
          <ac:spMkLst>
            <pc:docMk/>
            <pc:sldMk cId="1348862540" sldId="257"/>
            <ac:spMk id="227" creationId="{AD8A1E12-5CC8-4139-9BBC-7E3FFAE606F3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5:45.110" v="283" actId="14100"/>
          <ac:spMkLst>
            <pc:docMk/>
            <pc:sldMk cId="1348862540" sldId="257"/>
            <ac:spMk id="232" creationId="{8309416F-0493-4F51-86EE-A66E92BF5E87}"/>
          </ac:spMkLst>
        </pc:spChg>
      </pc:sldChg>
      <pc:sldChg chg="modSp">
        <pc:chgData name="GABRIEL DE MIRANDA MELLO ." userId="S::gabriel.mmello@sptech.school::7c8d2a51-ebcf-47a4-b913-29d8140cca37" providerId="AD" clId="Web-{1C2B1C74-3844-B08F-1B14-0F479556FFC1}" dt="2022-03-17T01:08:07.034" v="292"/>
        <pc:sldMkLst>
          <pc:docMk/>
          <pc:sldMk cId="3752376882" sldId="258"/>
        </pc:sldMkLst>
        <pc:spChg chg="mod">
          <ac:chgData name="GABRIEL DE MIRANDA MELLO ." userId="S::gabriel.mmello@sptech.school::7c8d2a51-ebcf-47a4-b913-29d8140cca37" providerId="AD" clId="Web-{1C2B1C74-3844-B08F-1B14-0F479556FFC1}" dt="2022-03-17T01:08:07.034" v="292"/>
          <ac:spMkLst>
            <pc:docMk/>
            <pc:sldMk cId="3752376882" sldId="258"/>
            <ac:spMk id="3" creationId="{F222053C-98C3-460A-A029-CA3618087A32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2:02.215" v="274" actId="1076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7:46.659" v="291"/>
          <ac:spMkLst>
            <pc:docMk/>
            <pc:sldMk cId="3752376882" sldId="258"/>
            <ac:spMk id="14" creationId="{7DDC2471-C7FA-4BDB-A419-873AE8EDC9F8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2:10.699" v="275" actId="1076"/>
          <ac:spMkLst>
            <pc:docMk/>
            <pc:sldMk cId="3752376882" sldId="258"/>
            <ac:spMk id="20" creationId="{3D63CC3B-6EAA-4C85-96BB-04849C373ACC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6:33.767" v="289" actId="1076"/>
          <ac:spMkLst>
            <pc:docMk/>
            <pc:sldMk cId="3752376882" sldId="258"/>
            <ac:spMk id="63" creationId="{EACA0824-AB03-4FAE-89C2-E5042BA1E4EF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6:31.032" v="288" actId="1076"/>
          <ac:spMkLst>
            <pc:docMk/>
            <pc:sldMk cId="3752376882" sldId="258"/>
            <ac:spMk id="70" creationId="{A482CDC2-6B3B-48FE-AE34-1D737583FE42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0:14.932" v="236" actId="1076"/>
          <ac:spMkLst>
            <pc:docMk/>
            <pc:sldMk cId="3752376882" sldId="258"/>
            <ac:spMk id="73" creationId="{EA023CB9-A945-4080-AD62-85519E232B25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0:21.260" v="237" actId="1076"/>
          <ac:spMkLst>
            <pc:docMk/>
            <pc:sldMk cId="3752376882" sldId="258"/>
            <ac:spMk id="74" creationId="{9F0C6219-9C63-475D-A640-66CCA6C98215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0:28.807" v="238" actId="1076"/>
          <ac:spMkLst>
            <pc:docMk/>
            <pc:sldMk cId="3752376882" sldId="258"/>
            <ac:spMk id="75" creationId="{836EAC8A-4283-4BC2-B477-3670BB28214C}"/>
          </ac:spMkLst>
        </pc:spChg>
      </pc:sldChg>
      <pc:sldChg chg="modSp">
        <pc:chgData name="GABRIEL DE MIRANDA MELLO ." userId="S::gabriel.mmello@sptech.school::7c8d2a51-ebcf-47a4-b913-29d8140cca37" providerId="AD" clId="Web-{1C2B1C74-3844-B08F-1B14-0F479556FFC1}" dt="2022-03-17T01:08:39.066" v="295" actId="14100"/>
        <pc:sldMkLst>
          <pc:docMk/>
          <pc:sldMk cId="3041087300" sldId="262"/>
        </pc:sldMkLst>
        <pc:spChg chg="mod">
          <ac:chgData name="GABRIEL DE MIRANDA MELLO ." userId="S::gabriel.mmello@sptech.school::7c8d2a51-ebcf-47a4-b913-29d8140cca37" providerId="AD" clId="Web-{1C2B1C74-3844-B08F-1B14-0F479556FFC1}" dt="2022-03-17T01:03:10.622" v="278" actId="1076"/>
          <ac:spMkLst>
            <pc:docMk/>
            <pc:sldMk cId="3041087300" sldId="262"/>
            <ac:spMk id="4" creationId="{1C550EC3-4CFC-48CC-A659-42F869D3374F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8:39.066" v="295" actId="14100"/>
          <ac:spMkLst>
            <pc:docMk/>
            <pc:sldMk cId="3041087300" sldId="262"/>
            <ac:spMk id="13" creationId="{8C094631-1FE3-40A2-B95A-07DDDB70521F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1:08:23.206" v="293" actId="1076"/>
          <ac:spMkLst>
            <pc:docMk/>
            <pc:sldMk cId="3041087300" sldId="262"/>
            <ac:spMk id="14" creationId="{69FCB80D-AF83-4B45-93D9-9FBD93363A22}"/>
          </ac:spMkLst>
        </pc:spChg>
      </pc:sldChg>
      <pc:sldChg chg="addSp delSp modSp">
        <pc:chgData name="GABRIEL DE MIRANDA MELLO ." userId="S::gabriel.mmello@sptech.school::7c8d2a51-ebcf-47a4-b913-29d8140cca37" providerId="AD" clId="Web-{1C2B1C74-3844-B08F-1B14-0F479556FFC1}" dt="2022-03-17T01:11:17.741" v="313" actId="20577"/>
        <pc:sldMkLst>
          <pc:docMk/>
          <pc:sldMk cId="3678282647" sldId="263"/>
        </pc:sldMkLst>
        <pc:spChg chg="mod">
          <ac:chgData name="GABRIEL DE MIRANDA MELLO ." userId="S::gabriel.mmello@sptech.school::7c8d2a51-ebcf-47a4-b913-29d8140cca37" providerId="AD" clId="Web-{1C2B1C74-3844-B08F-1B14-0F479556FFC1}" dt="2022-03-17T01:11:17.741" v="313" actId="20577"/>
          <ac:spMkLst>
            <pc:docMk/>
            <pc:sldMk cId="3678282647" sldId="263"/>
            <ac:spMk id="11" creationId="{5C1E1773-907B-45B4-9900-DD3C55D1875A}"/>
          </ac:spMkLst>
        </pc:spChg>
        <pc:picChg chg="add mod">
          <ac:chgData name="GABRIEL DE MIRANDA MELLO ." userId="S::gabriel.mmello@sptech.school::7c8d2a51-ebcf-47a4-b913-29d8140cca37" providerId="AD" clId="Web-{1C2B1C74-3844-B08F-1B14-0F479556FFC1}" dt="2022-03-17T00:55:43.973" v="145" actId="688"/>
          <ac:picMkLst>
            <pc:docMk/>
            <pc:sldMk cId="3678282647" sldId="263"/>
            <ac:picMk id="5" creationId="{87E1BFCB-4D73-4F11-9270-C6EA89686569}"/>
          </ac:picMkLst>
        </pc:picChg>
        <pc:picChg chg="add mod">
          <ac:chgData name="GABRIEL DE MIRANDA MELLO ." userId="S::gabriel.mmello@sptech.school::7c8d2a51-ebcf-47a4-b913-29d8140cca37" providerId="AD" clId="Web-{1C2B1C74-3844-B08F-1B14-0F479556FFC1}" dt="2022-03-17T00:56:08.177" v="151" actId="1076"/>
          <ac:picMkLst>
            <pc:docMk/>
            <pc:sldMk cId="3678282647" sldId="263"/>
            <ac:picMk id="8" creationId="{288F1130-F1DF-4EE2-9B9A-EBA8D17CB586}"/>
          </ac:picMkLst>
        </pc:picChg>
        <pc:picChg chg="del">
          <ac:chgData name="GABRIEL DE MIRANDA MELLO ." userId="S::gabriel.mmello@sptech.school::7c8d2a51-ebcf-47a4-b913-29d8140cca37" providerId="AD" clId="Web-{1C2B1C74-3844-B08F-1B14-0F479556FFC1}" dt="2022-03-17T00:55:37.255" v="142"/>
          <ac:picMkLst>
            <pc:docMk/>
            <pc:sldMk cId="3678282647" sldId="263"/>
            <ac:picMk id="27" creationId="{A3DDE087-BECB-4A4F-9C5C-B8FAFD7E5C1B}"/>
          </ac:picMkLst>
        </pc:picChg>
        <pc:picChg chg="del">
          <ac:chgData name="GABRIEL DE MIRANDA MELLO ." userId="S::gabriel.mmello@sptech.school::7c8d2a51-ebcf-47a4-b913-29d8140cca37" providerId="AD" clId="Web-{1C2B1C74-3844-B08F-1B14-0F479556FFC1}" dt="2022-03-17T00:55:50.724" v="147"/>
          <ac:picMkLst>
            <pc:docMk/>
            <pc:sldMk cId="3678282647" sldId="263"/>
            <ac:picMk id="28" creationId="{49953652-4BAB-450C-987E-B751F56DEFBE}"/>
          </ac:picMkLst>
        </pc:picChg>
      </pc:sldChg>
      <pc:sldChg chg="addSp modSp ord">
        <pc:chgData name="GABRIEL DE MIRANDA MELLO ." userId="S::gabriel.mmello@sptech.school::7c8d2a51-ebcf-47a4-b913-29d8140cca37" providerId="AD" clId="Web-{1C2B1C74-3844-B08F-1B14-0F479556FFC1}" dt="2022-03-17T00:13:48.486" v="96"/>
        <pc:sldMkLst>
          <pc:docMk/>
          <pc:sldMk cId="4012613492" sldId="270"/>
        </pc:sldMkLst>
        <pc:spChg chg="add mod ord">
          <ac:chgData name="GABRIEL DE MIRANDA MELLO ." userId="S::gabriel.mmello@sptech.school::7c8d2a51-ebcf-47a4-b913-29d8140cca37" providerId="AD" clId="Web-{1C2B1C74-3844-B08F-1B14-0F479556FFC1}" dt="2022-03-17T00:07:23.524" v="79" actId="1076"/>
          <ac:spMkLst>
            <pc:docMk/>
            <pc:sldMk cId="4012613492" sldId="270"/>
            <ac:spMk id="7" creationId="{9F6C8F38-9C5C-47A8-A96F-AF6C96856440}"/>
          </ac:spMkLst>
        </pc:spChg>
      </pc:sldChg>
      <pc:sldChg chg="addSp delSp modSp del ord">
        <pc:chgData name="GABRIEL DE MIRANDA MELLO ." userId="S::gabriel.mmello@sptech.school::7c8d2a51-ebcf-47a4-b913-29d8140cca37" providerId="AD" clId="Web-{1C2B1C74-3844-B08F-1B14-0F479556FFC1}" dt="2022-03-17T00:30:11.541" v="130"/>
        <pc:sldMkLst>
          <pc:docMk/>
          <pc:sldMk cId="4260431930" sldId="271"/>
        </pc:sldMkLst>
        <pc:spChg chg="add del">
          <ac:chgData name="GABRIEL DE MIRANDA MELLO ." userId="S::gabriel.mmello@sptech.school::7c8d2a51-ebcf-47a4-b913-29d8140cca37" providerId="AD" clId="Web-{1C2B1C74-3844-B08F-1B14-0F479556FFC1}" dt="2022-03-17T00:06:26.492" v="73"/>
          <ac:spMkLst>
            <pc:docMk/>
            <pc:sldMk cId="4260431930" sldId="271"/>
            <ac:spMk id="4" creationId="{D9AB8146-7C0E-4FEA-8E8F-50AD1DE90778}"/>
          </ac:spMkLst>
        </pc:spChg>
        <pc:spChg chg="del">
          <ac:chgData name="GABRIEL DE MIRANDA MELLO ." userId="S::gabriel.mmello@sptech.school::7c8d2a51-ebcf-47a4-b913-29d8140cca37" providerId="AD" clId="Web-{1C2B1C74-3844-B08F-1B14-0F479556FFC1}" dt="2022-03-16T23:57:54.667" v="0"/>
          <ac:spMkLst>
            <pc:docMk/>
            <pc:sldMk cId="4260431930" sldId="271"/>
            <ac:spMk id="7" creationId="{D8F4AB78-CCA6-4797-9B37-37CD42DC56CF}"/>
          </ac:spMkLst>
        </pc:spChg>
        <pc:spChg chg="add del mod">
          <ac:chgData name="GABRIEL DE MIRANDA MELLO ." userId="S::gabriel.mmello@sptech.school::7c8d2a51-ebcf-47a4-b913-29d8140cca37" providerId="AD" clId="Web-{1C2B1C74-3844-B08F-1B14-0F479556FFC1}" dt="2022-03-17T00:03:15.768" v="23"/>
          <ac:spMkLst>
            <pc:docMk/>
            <pc:sldMk cId="4260431930" sldId="271"/>
            <ac:spMk id="10" creationId="{6E4F6C10-85BE-41FA-BA72-4C937FA1E2CF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0:08:01.009" v="83" actId="1076"/>
          <ac:spMkLst>
            <pc:docMk/>
            <pc:sldMk cId="4260431930" sldId="271"/>
            <ac:spMk id="11" creationId="{05118414-3D3E-4EB0-8053-4592F5896E40}"/>
          </ac:spMkLst>
        </pc:spChg>
        <pc:spChg chg="add mod">
          <ac:chgData name="GABRIEL DE MIRANDA MELLO ." userId="S::gabriel.mmello@sptech.school::7c8d2a51-ebcf-47a4-b913-29d8140cca37" providerId="AD" clId="Web-{1C2B1C74-3844-B08F-1B14-0F479556FFC1}" dt="2022-03-17T00:06:14.491" v="70" actId="1076"/>
          <ac:spMkLst>
            <pc:docMk/>
            <pc:sldMk cId="4260431930" sldId="271"/>
            <ac:spMk id="13" creationId="{F0EFAC90-5EED-420C-AD67-A02E83E9CF08}"/>
          </ac:spMkLst>
        </pc:spChg>
        <pc:spChg chg="add mod ord">
          <ac:chgData name="GABRIEL DE MIRANDA MELLO ." userId="S::gabriel.mmello@sptech.school::7c8d2a51-ebcf-47a4-b913-29d8140cca37" providerId="AD" clId="Web-{1C2B1C74-3844-B08F-1B14-0F479556FFC1}" dt="2022-03-17T00:06:17.866" v="71" actId="1076"/>
          <ac:spMkLst>
            <pc:docMk/>
            <pc:sldMk cId="4260431930" sldId="271"/>
            <ac:spMk id="15" creationId="{E4BA9479-575A-422B-841F-BEB056BF72B1}"/>
          </ac:spMkLst>
        </pc:spChg>
        <pc:spChg chg="add mod">
          <ac:chgData name="GABRIEL DE MIRANDA MELLO ." userId="S::gabriel.mmello@sptech.school::7c8d2a51-ebcf-47a4-b913-29d8140cca37" providerId="AD" clId="Web-{1C2B1C74-3844-B08F-1B14-0F479556FFC1}" dt="2022-03-17T00:08:10.275" v="84" actId="1076"/>
          <ac:spMkLst>
            <pc:docMk/>
            <pc:sldMk cId="4260431930" sldId="271"/>
            <ac:spMk id="17" creationId="{F9B0E2EC-02F0-42E2-9C9D-E82CC1441CA5}"/>
          </ac:spMkLst>
        </pc:spChg>
        <pc:spChg chg="add mod">
          <ac:chgData name="GABRIEL DE MIRANDA MELLO ." userId="S::gabriel.mmello@sptech.school::7c8d2a51-ebcf-47a4-b913-29d8140cca37" providerId="AD" clId="Web-{1C2B1C74-3844-B08F-1B14-0F479556FFC1}" dt="2022-03-17T00:08:25.151" v="86" actId="1076"/>
          <ac:spMkLst>
            <pc:docMk/>
            <pc:sldMk cId="4260431930" sldId="271"/>
            <ac:spMk id="19" creationId="{90DB4867-9BC8-440A-8B37-102A6452F51C}"/>
          </ac:spMkLst>
        </pc:spChg>
        <pc:picChg chg="add del mod">
          <ac:chgData name="GABRIEL DE MIRANDA MELLO ." userId="S::gabriel.mmello@sptech.school::7c8d2a51-ebcf-47a4-b913-29d8140cca37" providerId="AD" clId="Web-{1C2B1C74-3844-B08F-1B14-0F479556FFC1}" dt="2022-03-17T00:01:51.469" v="12"/>
          <ac:picMkLst>
            <pc:docMk/>
            <pc:sldMk cId="4260431930" sldId="271"/>
            <ac:picMk id="5" creationId="{BA07C088-4710-44E5-890B-B764C4107958}"/>
          </ac:picMkLst>
        </pc:picChg>
        <pc:picChg chg="mod">
          <ac:chgData name="GABRIEL DE MIRANDA MELLO ." userId="S::gabriel.mmello@sptech.school::7c8d2a51-ebcf-47a4-b913-29d8140cca37" providerId="AD" clId="Web-{1C2B1C74-3844-B08F-1B14-0F479556FFC1}" dt="2022-03-17T00:06:07.038" v="69" actId="14100"/>
          <ac:picMkLst>
            <pc:docMk/>
            <pc:sldMk cId="4260431930" sldId="271"/>
            <ac:picMk id="6" creationId="{10ABBBB6-44A6-4E0C-A638-474FFEA62F89}"/>
          </ac:picMkLst>
        </pc:picChg>
        <pc:picChg chg="add del mod">
          <ac:chgData name="GABRIEL DE MIRANDA MELLO ." userId="S::gabriel.mmello@sptech.school::7c8d2a51-ebcf-47a4-b913-29d8140cca37" providerId="AD" clId="Web-{1C2B1C74-3844-B08F-1B14-0F479556FFC1}" dt="2022-03-17T00:02:42.283" v="17"/>
          <ac:picMkLst>
            <pc:docMk/>
            <pc:sldMk cId="4260431930" sldId="271"/>
            <ac:picMk id="8" creationId="{8077B6E5-AF40-4E59-AEBA-ED7F392F2FE7}"/>
          </ac:picMkLst>
        </pc:picChg>
        <pc:picChg chg="add del mod">
          <ac:chgData name="GABRIEL DE MIRANDA MELLO ." userId="S::gabriel.mmello@sptech.school::7c8d2a51-ebcf-47a4-b913-29d8140cca37" providerId="AD" clId="Web-{1C2B1C74-3844-B08F-1B14-0F479556FFC1}" dt="2022-03-17T00:03:06.284" v="20"/>
          <ac:picMkLst>
            <pc:docMk/>
            <pc:sldMk cId="4260431930" sldId="271"/>
            <ac:picMk id="9" creationId="{0F3B1380-5D58-4A36-BA44-A0796F14EC5A}"/>
          </ac:picMkLst>
        </pc:picChg>
      </pc:sldChg>
      <pc:sldChg chg="addSp delSp modSp">
        <pc:chgData name="GABRIEL DE MIRANDA MELLO ." userId="S::gabriel.mmello@sptech.school::7c8d2a51-ebcf-47a4-b913-29d8140cca37" providerId="AD" clId="Web-{1C2B1C74-3844-B08F-1B14-0F479556FFC1}" dt="2022-03-17T01:04:00.561" v="281"/>
        <pc:sldMkLst>
          <pc:docMk/>
          <pc:sldMk cId="2544711684" sldId="272"/>
        </pc:sldMkLst>
        <pc:spChg chg="add del">
          <ac:chgData name="GABRIEL DE MIRANDA MELLO ." userId="S::gabriel.mmello@sptech.school::7c8d2a51-ebcf-47a4-b913-29d8140cca37" providerId="AD" clId="Web-{1C2B1C74-3844-B08F-1B14-0F479556FFC1}" dt="2022-03-17T00:52:45.782" v="139"/>
          <ac:spMkLst>
            <pc:docMk/>
            <pc:sldMk cId="2544711684" sldId="272"/>
            <ac:spMk id="6" creationId="{D967B773-257E-4DE8-8104-8701E338554F}"/>
          </ac:spMkLst>
        </pc:spChg>
        <pc:spChg chg="add">
          <ac:chgData name="GABRIEL DE MIRANDA MELLO ." userId="S::gabriel.mmello@sptech.school::7c8d2a51-ebcf-47a4-b913-29d8140cca37" providerId="AD" clId="Web-{1C2B1C74-3844-B08F-1B14-0F479556FFC1}" dt="2022-03-17T01:03:54.748" v="279"/>
          <ac:spMkLst>
            <pc:docMk/>
            <pc:sldMk cId="2544711684" sldId="272"/>
            <ac:spMk id="7" creationId="{4F21B872-138E-48C6-95A4-0490EA6B180C}"/>
          </ac:spMkLst>
        </pc:spChg>
        <pc:spChg chg="add">
          <ac:chgData name="GABRIEL DE MIRANDA MELLO ." userId="S::gabriel.mmello@sptech.school::7c8d2a51-ebcf-47a4-b913-29d8140cca37" providerId="AD" clId="Web-{1C2B1C74-3844-B08F-1B14-0F479556FFC1}" dt="2022-03-17T01:03:54.748" v="280"/>
          <ac:spMkLst>
            <pc:docMk/>
            <pc:sldMk cId="2544711684" sldId="272"/>
            <ac:spMk id="9" creationId="{2027CFAB-8E3F-4420-AEAA-43128EE65707}"/>
          </ac:spMkLst>
        </pc:spChg>
        <pc:picChg chg="add mod ord">
          <ac:chgData name="GABRIEL DE MIRANDA MELLO ." userId="S::gabriel.mmello@sptech.school::7c8d2a51-ebcf-47a4-b913-29d8140cca37" providerId="AD" clId="Web-{1C2B1C74-3844-B08F-1B14-0F479556FFC1}" dt="2022-03-17T01:04:00.561" v="281"/>
          <ac:picMkLst>
            <pc:docMk/>
            <pc:sldMk cId="2544711684" sldId="272"/>
            <ac:picMk id="3" creationId="{DA271409-8000-4B7F-8324-2CEDA4E5235A}"/>
          </ac:picMkLst>
        </pc:picChg>
      </pc:sldChg>
      <pc:sldChg chg="addSp delSp modSp add del ord replId">
        <pc:chgData name="GABRIEL DE MIRANDA MELLO ." userId="S::gabriel.mmello@sptech.school::7c8d2a51-ebcf-47a4-b913-29d8140cca37" providerId="AD" clId="Web-{1C2B1C74-3844-B08F-1B14-0F479556FFC1}" dt="2022-03-17T00:30:12.900" v="131"/>
        <pc:sldMkLst>
          <pc:docMk/>
          <pc:sldMk cId="2698914838" sldId="275"/>
        </pc:sldMkLst>
        <pc:spChg chg="mod">
          <ac:chgData name="GABRIEL DE MIRANDA MELLO ." userId="S::gabriel.mmello@sptech.school::7c8d2a51-ebcf-47a4-b913-29d8140cca37" providerId="AD" clId="Web-{1C2B1C74-3844-B08F-1B14-0F479556FFC1}" dt="2022-03-17T00:20:15.464" v="114" actId="1076"/>
          <ac:spMkLst>
            <pc:docMk/>
            <pc:sldMk cId="2698914838" sldId="275"/>
            <ac:spMk id="13" creationId="{F0EFAC90-5EED-420C-AD67-A02E83E9CF08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0:20:11.183" v="113" actId="1076"/>
          <ac:spMkLst>
            <pc:docMk/>
            <pc:sldMk cId="2698914838" sldId="275"/>
            <ac:spMk id="15" creationId="{E4BA9479-575A-422B-841F-BEB056BF72B1}"/>
          </ac:spMkLst>
        </pc:spChg>
        <pc:picChg chg="add mod">
          <ac:chgData name="GABRIEL DE MIRANDA MELLO ." userId="S::gabriel.mmello@sptech.school::7c8d2a51-ebcf-47a4-b913-29d8140cca37" providerId="AD" clId="Web-{1C2B1C74-3844-B08F-1B14-0F479556FFC1}" dt="2022-03-17T00:20:05.276" v="111" actId="1076"/>
          <ac:picMkLst>
            <pc:docMk/>
            <pc:sldMk cId="2698914838" sldId="275"/>
            <ac:picMk id="5" creationId="{733726D7-9754-44DE-A73A-F6C3BE6F5922}"/>
          </ac:picMkLst>
        </pc:picChg>
        <pc:picChg chg="del">
          <ac:chgData name="GABRIEL DE MIRANDA MELLO ." userId="S::gabriel.mmello@sptech.school::7c8d2a51-ebcf-47a4-b913-29d8140cca37" providerId="AD" clId="Web-{1C2B1C74-3844-B08F-1B14-0F479556FFC1}" dt="2022-03-17T00:08:45.151" v="88"/>
          <ac:picMkLst>
            <pc:docMk/>
            <pc:sldMk cId="2698914838" sldId="275"/>
            <ac:picMk id="6" creationId="{10ABBBB6-44A6-4E0C-A638-474FFEA62F89}"/>
          </ac:picMkLst>
        </pc:picChg>
      </pc:sldChg>
      <pc:sldChg chg="addSp delSp modSp add replId">
        <pc:chgData name="GABRIEL DE MIRANDA MELLO ." userId="S::gabriel.mmello@sptech.school::7c8d2a51-ebcf-47a4-b913-29d8140cca37" providerId="AD" clId="Web-{1C2B1C74-3844-B08F-1B14-0F479556FFC1}" dt="2022-03-17T00:22:26.436" v="129" actId="14100"/>
        <pc:sldMkLst>
          <pc:docMk/>
          <pc:sldMk cId="1685934449" sldId="276"/>
        </pc:sldMkLst>
        <pc:spChg chg="add mod">
          <ac:chgData name="GABRIEL DE MIRANDA MELLO ." userId="S::gabriel.mmello@sptech.school::7c8d2a51-ebcf-47a4-b913-29d8140cca37" providerId="AD" clId="Web-{1C2B1C74-3844-B08F-1B14-0F479556FFC1}" dt="2022-03-17T00:22:19.936" v="128" actId="20577"/>
          <ac:spMkLst>
            <pc:docMk/>
            <pc:sldMk cId="1685934449" sldId="276"/>
            <ac:spMk id="6" creationId="{99FD82B3-EE52-4CAE-ACFC-C2D221CC01B8}"/>
          </ac:spMkLst>
        </pc:spChg>
        <pc:spChg chg="del mod">
          <ac:chgData name="GABRIEL DE MIRANDA MELLO ." userId="S::gabriel.mmello@sptech.school::7c8d2a51-ebcf-47a4-b913-29d8140cca37" providerId="AD" clId="Web-{1C2B1C74-3844-B08F-1B14-0F479556FFC1}" dt="2022-03-17T00:20:55.434" v="116"/>
          <ac:spMkLst>
            <pc:docMk/>
            <pc:sldMk cId="1685934449" sldId="276"/>
            <ac:spMk id="13" creationId="{F0EFAC90-5EED-420C-AD67-A02E83E9CF08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0:22:26.436" v="129" actId="14100"/>
          <ac:spMkLst>
            <pc:docMk/>
            <pc:sldMk cId="1685934449" sldId="276"/>
            <ac:spMk id="15" creationId="{E4BA9479-575A-422B-841F-BEB056BF72B1}"/>
          </ac:spMkLst>
        </pc:spChg>
        <pc:spChg chg="mod">
          <ac:chgData name="GABRIEL DE MIRANDA MELLO ." userId="S::gabriel.mmello@sptech.school::7c8d2a51-ebcf-47a4-b913-29d8140cca37" providerId="AD" clId="Web-{1C2B1C74-3844-B08F-1B14-0F479556FFC1}" dt="2022-03-17T00:18:34.821" v="106" actId="1076"/>
          <ac:spMkLst>
            <pc:docMk/>
            <pc:sldMk cId="1685934449" sldId="276"/>
            <ac:spMk id="17" creationId="{F9B0E2EC-02F0-42E2-9C9D-E82CC1441CA5}"/>
          </ac:spMkLst>
        </pc:spChg>
        <pc:picChg chg="add mod">
          <ac:chgData name="GABRIEL DE MIRANDA MELLO ." userId="S::gabriel.mmello@sptech.school::7c8d2a51-ebcf-47a4-b913-29d8140cca37" providerId="AD" clId="Web-{1C2B1C74-3844-B08F-1B14-0F479556FFC1}" dt="2022-03-17T00:21:36.200" v="123" actId="1076"/>
          <ac:picMkLst>
            <pc:docMk/>
            <pc:sldMk cId="1685934449" sldId="276"/>
            <ac:picMk id="5" creationId="{8C140C75-3AF1-4263-B024-305A45F0DF70}"/>
          </ac:picMkLst>
        </pc:picChg>
      </pc:sldChg>
    </pc:docChg>
  </pc:docChgLst>
  <pc:docChgLst>
    <pc:chgData name="JOÃO GABRIEL MORATA FARIA ." userId="S::joao.faria@sptech.school::b826b3e0-81bd-489b-a3d2-ddd3945b57a7" providerId="AD" clId="Web-{2A9C86FC-BEC9-95DF-3168-FC03FC3D96B4}"/>
    <pc:docChg chg="addSld delSld modSld">
      <pc:chgData name="JOÃO GABRIEL MORATA FARIA ." userId="S::joao.faria@sptech.school::b826b3e0-81bd-489b-a3d2-ddd3945b57a7" providerId="AD" clId="Web-{2A9C86FC-BEC9-95DF-3168-FC03FC3D96B4}" dt="2022-03-14T19:05:18.255" v="65"/>
      <pc:docMkLst>
        <pc:docMk/>
      </pc:docMkLst>
      <pc:sldChg chg="new del">
        <pc:chgData name="JOÃO GABRIEL MORATA FARIA ." userId="S::joao.faria@sptech.school::b826b3e0-81bd-489b-a3d2-ddd3945b57a7" providerId="AD" clId="Web-{2A9C86FC-BEC9-95DF-3168-FC03FC3D96B4}" dt="2022-03-14T18:54:35.048" v="2"/>
        <pc:sldMkLst>
          <pc:docMk/>
          <pc:sldMk cId="4059885958" sldId="268"/>
        </pc:sldMkLst>
      </pc:sldChg>
      <pc:sldChg chg="addSp delSp modSp add del mod replId delDesignElem chgLayout">
        <pc:chgData name="JOÃO GABRIEL MORATA FARIA ." userId="S::joao.faria@sptech.school::b826b3e0-81bd-489b-a3d2-ddd3945b57a7" providerId="AD" clId="Web-{2A9C86FC-BEC9-95DF-3168-FC03FC3D96B4}" dt="2022-03-14T19:05:18.255" v="65"/>
        <pc:sldMkLst>
          <pc:docMk/>
          <pc:sldMk cId="2554924814" sldId="269"/>
        </pc:sldMkLst>
        <pc:spChg chg="mod ord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2" creationId="{00000000-0000-0000-0000-000000000000}"/>
          </ac:spMkLst>
        </pc:spChg>
        <pc:spChg chg="mod ord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3" creationId="{00000000-0000-0000-0000-000000000000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34.409" v="12"/>
          <ac:spMkLst>
            <pc:docMk/>
            <pc:sldMk cId="2554924814" sldId="269"/>
            <ac:spMk id="8" creationId="{7F3A1051-829B-4E03-9651-3C82AEEA60D2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31.846" v="11"/>
          <ac:spMkLst>
            <pc:docMk/>
            <pc:sldMk cId="2554924814" sldId="269"/>
            <ac:spMk id="9" creationId="{C4AE3DB8-DA6F-4388-B210-076C003E2A3E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76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78" creationId="{AAD3D935-ECFC-4862-B395-207C13BAC3B7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5:27.799" v="10"/>
          <ac:spMkLst>
            <pc:docMk/>
            <pc:sldMk cId="2554924814" sldId="269"/>
            <ac:spMk id="82" creationId="{ADA271CD-3011-4A05-B4A3-80F1794684F2}"/>
          </ac:spMkLst>
        </pc:spChg>
        <pc:picChg chg="add mod">
          <ac:chgData name="JOÃO GABRIEL MORATA FARIA ." userId="S::joao.faria@sptech.school::b826b3e0-81bd-489b-a3d2-ddd3945b57a7" providerId="AD" clId="Web-{2A9C86FC-BEC9-95DF-3168-FC03FC3D96B4}" dt="2022-03-14T18:55:11.236" v="6" actId="1076"/>
          <ac:picMkLst>
            <pc:docMk/>
            <pc:sldMk cId="2554924814" sldId="269"/>
            <ac:picMk id="4" creationId="{E32DB918-9F67-45D0-BF2E-73439CDFCFDE}"/>
          </ac:picMkLst>
        </pc:picChg>
        <pc:cxnChg chg="add del">
          <ac:chgData name="JOÃO GABRIEL MORATA FARIA ." userId="S::joao.faria@sptech.school::b826b3e0-81bd-489b-a3d2-ddd3945b57a7" providerId="AD" clId="Web-{2A9C86FC-BEC9-95DF-3168-FC03FC3D96B4}" dt="2022-03-14T18:55:27.799" v="10"/>
          <ac:cxnSpMkLst>
            <pc:docMk/>
            <pc:sldMk cId="2554924814" sldId="269"/>
            <ac:cxnSpMk id="80" creationId="{E3B95BE3-D5B2-4F38-9A01-17866C9FBA6E}"/>
          </ac:cxnSpMkLst>
        </pc:cxnChg>
      </pc:sldChg>
      <pc:sldChg chg="addSp delSp modSp new del mod setBg modClrScheme addAnim delAnim delDesignElem chgLayout">
        <pc:chgData name="JOÃO GABRIEL MORATA FARIA ." userId="S::joao.faria@sptech.school::b826b3e0-81bd-489b-a3d2-ddd3945b57a7" providerId="AD" clId="Web-{2A9C86FC-BEC9-95DF-3168-FC03FC3D96B4}" dt="2022-03-14T19:05:14.833" v="64"/>
        <pc:sldMkLst>
          <pc:docMk/>
          <pc:sldMk cId="2548461883" sldId="270"/>
        </pc:sldMkLst>
        <pc:spChg chg="mod ord">
          <ac:chgData name="JOÃO GABRIEL MORATA FARIA ." userId="S::joao.faria@sptech.school::b826b3e0-81bd-489b-a3d2-ddd3945b57a7" providerId="AD" clId="Web-{2A9C86FC-BEC9-95DF-3168-FC03FC3D96B4}" dt="2022-03-14T19:03:36.048" v="63" actId="1076"/>
          <ac:spMkLst>
            <pc:docMk/>
            <pc:sldMk cId="2548461883" sldId="270"/>
            <ac:spMk id="2" creationId="{87332725-64D3-4CC8-BD3C-93FFD10EC7A1}"/>
          </ac:spMkLst>
        </pc:spChg>
        <pc:spChg chg="add del mod ord">
          <ac:chgData name="JOÃO GABRIEL MORATA FARIA ." userId="S::joao.faria@sptech.school::b826b3e0-81bd-489b-a3d2-ddd3945b57a7" providerId="AD" clId="Web-{2A9C86FC-BEC9-95DF-3168-FC03FC3D96B4}" dt="2022-03-14T18:56:54.505" v="23"/>
          <ac:spMkLst>
            <pc:docMk/>
            <pc:sldMk cId="2548461883" sldId="270"/>
            <ac:spMk id="3" creationId="{2EC9B420-26FD-47FD-ADEE-CB5AD58848D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1.896" v="20"/>
          <ac:spMkLst>
            <pc:docMk/>
            <pc:sldMk cId="2548461883" sldId="270"/>
            <ac:spMk id="10" creationId="{C5176844-69C3-4F79-BE38-EA5BDDF4FEA4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1.896" v="20"/>
          <ac:spMkLst>
            <pc:docMk/>
            <pc:sldMk cId="2548461883" sldId="270"/>
            <ac:spMk id="14" creationId="{A101E513-AF74-4E9D-A31F-99664250722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4.489" v="22"/>
          <ac:spMkLst>
            <pc:docMk/>
            <pc:sldMk cId="2548461883" sldId="270"/>
            <ac:spMk id="16" creationId="{7AF9319C-2D9B-4868-AEAE-37298EA0F4B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4.489" v="22"/>
          <ac:spMkLst>
            <pc:docMk/>
            <pc:sldMk cId="2548461883" sldId="270"/>
            <ac:spMk id="17" creationId="{DD4C4B28-6B4B-4445-8535-F516D74E4AA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4.489" v="22"/>
          <ac:spMkLst>
            <pc:docMk/>
            <pc:sldMk cId="2548461883" sldId="270"/>
            <ac:spMk id="18" creationId="{ADA271CD-3011-4A05-B4A3-80F1794684F2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6:54.489" v="22"/>
          <ac:spMkLst>
            <pc:docMk/>
            <pc:sldMk cId="2548461883" sldId="270"/>
            <ac:spMk id="20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1"/>
          <ac:spMkLst>
            <pc:docMk/>
            <pc:sldMk cId="2548461883" sldId="270"/>
            <ac:spMk id="22" creationId="{C5176844-69C3-4F79-BE38-EA5BDDF4FEA4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25.055" v="34"/>
          <ac:spMkLst>
            <pc:docMk/>
            <pc:sldMk cId="2548461883" sldId="270"/>
            <ac:spMk id="24" creationId="{2EC9B420-26FD-47FD-ADEE-CB5AD58848D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1"/>
          <ac:spMkLst>
            <pc:docMk/>
            <pc:sldMk cId="2548461883" sldId="270"/>
            <ac:spMk id="25" creationId="{A101E513-AF74-4E9D-A31F-99664250722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44.837" v="36"/>
          <ac:spMkLst>
            <pc:docMk/>
            <pc:sldMk cId="2548461883" sldId="270"/>
            <ac:spMk id="30" creationId="{DD4C4B28-6B4B-4445-8535-F516D74E4AA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44.837" v="36"/>
          <ac:spMkLst>
            <pc:docMk/>
            <pc:sldMk cId="2548461883" sldId="270"/>
            <ac:spMk id="34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44.837" v="36"/>
          <ac:spMkLst>
            <pc:docMk/>
            <pc:sldMk cId="2548461883" sldId="270"/>
            <ac:spMk id="36" creationId="{7021D92D-08FF-45A6-9109-AC9462C7E8E3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8:44.837" v="36"/>
          <ac:spMkLst>
            <pc:docMk/>
            <pc:sldMk cId="2548461883" sldId="270"/>
            <ac:spMk id="38" creationId="{CD14F0CE-4A68-4F5C-AC85-FF283F9242FA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0"/>
          <ac:spMkLst>
            <pc:docMk/>
            <pc:sldMk cId="2548461883" sldId="270"/>
            <ac:spMk id="40" creationId="{7021D92D-08FF-45A6-9109-AC9462C7E8E3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0"/>
          <ac:spMkLst>
            <pc:docMk/>
            <pc:sldMk cId="2548461883" sldId="270"/>
            <ac:spMk id="41" creationId="{DD4C4B28-6B4B-4445-8535-F516D74E4AA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0"/>
          <ac:spMkLst>
            <pc:docMk/>
            <pc:sldMk cId="2548461883" sldId="270"/>
            <ac:spMk id="43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8:59:13.400" v="40"/>
          <ac:spMkLst>
            <pc:docMk/>
            <pc:sldMk cId="2548461883" sldId="270"/>
            <ac:spMk id="44" creationId="{E4398140-F067-40E9-892C-4DB04C70BC55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9:00:11.714" v="44"/>
          <ac:spMkLst>
            <pc:docMk/>
            <pc:sldMk cId="2548461883" sldId="270"/>
            <ac:spMk id="47" creationId="{DD4C4B28-6B4B-4445-8535-F516D74E4AA9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9:00:11.714" v="44"/>
          <ac:spMkLst>
            <pc:docMk/>
            <pc:sldMk cId="2548461883" sldId="270"/>
            <ac:spMk id="49" creationId="{55B419A7-F817-4767-8CCB-FB0E189C4ACD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9:00:11.714" v="44"/>
          <ac:spMkLst>
            <pc:docMk/>
            <pc:sldMk cId="2548461883" sldId="270"/>
            <ac:spMk id="50" creationId="{7021D92D-08FF-45A6-9109-AC9462C7E8E3}"/>
          </ac:spMkLst>
        </pc:spChg>
        <pc:spChg chg="add del">
          <ac:chgData name="JOÃO GABRIEL MORATA FARIA ." userId="S::joao.faria@sptech.school::b826b3e0-81bd-489b-a3d2-ddd3945b57a7" providerId="AD" clId="Web-{2A9C86FC-BEC9-95DF-3168-FC03FC3D96B4}" dt="2022-03-14T19:00:11.714" v="44"/>
          <ac:spMkLst>
            <pc:docMk/>
            <pc:sldMk cId="2548461883" sldId="270"/>
            <ac:spMk id="51" creationId="{CD14F0CE-4A68-4F5C-AC85-FF283F9242FA}"/>
          </ac:spMkLst>
        </pc:spChg>
        <pc:picChg chg="add mod">
          <ac:chgData name="JOÃO GABRIEL MORATA FARIA ." userId="S::joao.faria@sptech.school::b826b3e0-81bd-489b-a3d2-ddd3945b57a7" providerId="AD" clId="Web-{2A9C86FC-BEC9-95DF-3168-FC03FC3D96B4}" dt="2022-03-14T19:03:29.751" v="62" actId="1076"/>
          <ac:picMkLst>
            <pc:docMk/>
            <pc:sldMk cId="2548461883" sldId="270"/>
            <ac:picMk id="5" creationId="{ABB9CB2B-D853-4530-8CE7-0122CE734E87}"/>
          </ac:picMkLst>
        </pc:picChg>
        <pc:cxnChg chg="add del">
          <ac:chgData name="JOÃO GABRIEL MORATA FARIA ." userId="S::joao.faria@sptech.school::b826b3e0-81bd-489b-a3d2-ddd3945b57a7" providerId="AD" clId="Web-{2A9C86FC-BEC9-95DF-3168-FC03FC3D96B4}" dt="2022-03-14T18:56:51.896" v="20"/>
          <ac:cxnSpMkLst>
            <pc:docMk/>
            <pc:sldMk cId="2548461883" sldId="270"/>
            <ac:cxnSpMk id="12" creationId="{4D5E13B1-3A31-47C7-8474-7A3DE600680D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6:54.489" v="22"/>
          <ac:cxnSpMkLst>
            <pc:docMk/>
            <pc:sldMk cId="2548461883" sldId="270"/>
            <ac:cxnSpMk id="19" creationId="{0CB1C732-7193-4253-8746-850D090A6B4E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9:13.400" v="41"/>
          <ac:cxnSpMkLst>
            <pc:docMk/>
            <pc:sldMk cId="2548461883" sldId="270"/>
            <ac:cxnSpMk id="23" creationId="{4D5E13B1-3A31-47C7-8474-7A3DE600680D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8:44.837" v="36"/>
          <ac:cxnSpMkLst>
            <pc:docMk/>
            <pc:sldMk cId="2548461883" sldId="270"/>
            <ac:cxnSpMk id="32" creationId="{0CB1C732-7193-4253-8746-850D090A6B4E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9:13.400" v="40"/>
          <ac:cxnSpMkLst>
            <pc:docMk/>
            <pc:sldMk cId="2548461883" sldId="270"/>
            <ac:cxnSpMk id="42" creationId="{0CB1C732-7193-4253-8746-850D090A6B4E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8:59:13.400" v="40"/>
          <ac:cxnSpMkLst>
            <pc:docMk/>
            <pc:sldMk cId="2548461883" sldId="270"/>
            <ac:cxnSpMk id="45" creationId="{17726E8A-324C-4684-96F2-AFDDFB2F1441}"/>
          </ac:cxnSpMkLst>
        </pc:cxnChg>
        <pc:cxnChg chg="add del">
          <ac:chgData name="JOÃO GABRIEL MORATA FARIA ." userId="S::joao.faria@sptech.school::b826b3e0-81bd-489b-a3d2-ddd3945b57a7" providerId="AD" clId="Web-{2A9C86FC-BEC9-95DF-3168-FC03FC3D96B4}" dt="2022-03-14T19:00:11.714" v="44"/>
          <ac:cxnSpMkLst>
            <pc:docMk/>
            <pc:sldMk cId="2548461883" sldId="270"/>
            <ac:cxnSpMk id="48" creationId="{0CB1C732-7193-4253-8746-850D090A6B4E}"/>
          </ac:cxnSpMkLst>
        </pc:cxnChg>
      </pc:sldChg>
    </pc:docChg>
  </pc:docChgLst>
  <pc:docChgLst>
    <pc:chgData name="GABRIEL MIRANDA ROMÃO ." userId="S::gabriel.romao@sptech.school::ba8fa2bd-a8e9-404d-bcee-733df519d06d" providerId="AD" clId="Web-{E9EFCB01-E93A-4487-AF96-CBF8CE99BD65}"/>
    <pc:docChg chg="modSld">
      <pc:chgData name="GABRIEL MIRANDA ROMÃO ." userId="S::gabriel.romao@sptech.school::ba8fa2bd-a8e9-404d-bcee-733df519d06d" providerId="AD" clId="Web-{E9EFCB01-E93A-4487-AF96-CBF8CE99BD65}" dt="2022-03-13T21:49:38.412" v="35"/>
      <pc:docMkLst>
        <pc:docMk/>
      </pc:docMkLst>
      <pc:sldChg chg="addSp delSp modSp">
        <pc:chgData name="GABRIEL MIRANDA ROMÃO ." userId="S::gabriel.romao@sptech.school::ba8fa2bd-a8e9-404d-bcee-733df519d06d" providerId="AD" clId="Web-{E9EFCB01-E93A-4487-AF96-CBF8CE99BD65}" dt="2022-03-13T21:49:38.412" v="35"/>
        <pc:sldMkLst>
          <pc:docMk/>
          <pc:sldMk cId="109857222" sldId="256"/>
        </pc:sldMkLst>
        <pc:spChg chg="mod ord">
          <ac:chgData name="GABRIEL MIRANDA ROMÃO ." userId="S::gabriel.romao@sptech.school::ba8fa2bd-a8e9-404d-bcee-733df519d06d" providerId="AD" clId="Web-{E9EFCB01-E93A-4487-AF96-CBF8CE99BD65}" dt="2022-03-13T21:49:19.161" v="32" actId="20577"/>
          <ac:spMkLst>
            <pc:docMk/>
            <pc:sldMk cId="109857222" sldId="256"/>
            <ac:spMk id="3" creationId="{00000000-0000-0000-0000-000000000000}"/>
          </ac:spMkLst>
        </pc:spChg>
        <pc:spChg chg="del mod">
          <ac:chgData name="GABRIEL MIRANDA ROMÃO ." userId="S::gabriel.romao@sptech.school::ba8fa2bd-a8e9-404d-bcee-733df519d06d" providerId="AD" clId="Web-{E9EFCB01-E93A-4487-AF96-CBF8CE99BD65}" dt="2022-03-13T21:45:35.076" v="6"/>
          <ac:spMkLst>
            <pc:docMk/>
            <pc:sldMk cId="109857222" sldId="256"/>
            <ac:spMk id="4" creationId="{8D49BCFE-B811-4352-BBF3-A7C183E104E8}"/>
          </ac:spMkLst>
        </pc:spChg>
        <pc:spChg chg="add mod">
          <ac:chgData name="GABRIEL MIRANDA ROMÃO ." userId="S::gabriel.romao@sptech.school::ba8fa2bd-a8e9-404d-bcee-733df519d06d" providerId="AD" clId="Web-{E9EFCB01-E93A-4487-AF96-CBF8CE99BD65}" dt="2022-03-13T21:47:58.331" v="21" actId="1076"/>
          <ac:spMkLst>
            <pc:docMk/>
            <pc:sldMk cId="109857222" sldId="256"/>
            <ac:spMk id="6" creationId="{44809A41-B1A1-4D3A-8B5E-EAFA399E6FDC}"/>
          </ac:spMkLst>
        </pc:spChg>
        <pc:spChg chg="add mod">
          <ac:chgData name="GABRIEL MIRANDA ROMÃO ." userId="S::gabriel.romao@sptech.school::ba8fa2bd-a8e9-404d-bcee-733df519d06d" providerId="AD" clId="Web-{E9EFCB01-E93A-4487-AF96-CBF8CE99BD65}" dt="2022-03-13T21:48:07.456" v="24" actId="14100"/>
          <ac:spMkLst>
            <pc:docMk/>
            <pc:sldMk cId="109857222" sldId="256"/>
            <ac:spMk id="11" creationId="{8072409C-068B-4183-9D90-DED832B8D116}"/>
          </ac:spMkLst>
        </pc:spChg>
        <pc:spChg chg="add del">
          <ac:chgData name="GABRIEL MIRANDA ROMÃO ." userId="S::gabriel.romao@sptech.school::ba8fa2bd-a8e9-404d-bcee-733df519d06d" providerId="AD" clId="Web-{E9EFCB01-E93A-4487-AF96-CBF8CE99BD65}" dt="2022-03-13T21:47:49.065" v="18"/>
          <ac:spMkLst>
            <pc:docMk/>
            <pc:sldMk cId="109857222" sldId="256"/>
            <ac:spMk id="12" creationId="{B1E1801F-C342-4AF8-9E92-5CCDFD1659BE}"/>
          </ac:spMkLst>
        </pc:spChg>
        <pc:cxnChg chg="add del mod">
          <ac:chgData name="GABRIEL MIRANDA ROMÃO ." userId="S::gabriel.romao@sptech.school::ba8fa2bd-a8e9-404d-bcee-733df519d06d" providerId="AD" clId="Web-{E9EFCB01-E93A-4487-AF96-CBF8CE99BD65}" dt="2022-03-13T21:49:38.412" v="35"/>
          <ac:cxnSpMkLst>
            <pc:docMk/>
            <pc:sldMk cId="109857222" sldId="256"/>
            <ac:cxnSpMk id="7" creationId="{A2950BEF-D7A8-4B45-BF16-3F1EABBCE697}"/>
          </ac:cxnSpMkLst>
        </pc:cxnChg>
      </pc:sldChg>
      <pc:sldChg chg="delSp modSp">
        <pc:chgData name="GABRIEL MIRANDA ROMÃO ." userId="S::gabriel.romao@sptech.school::ba8fa2bd-a8e9-404d-bcee-733df519d06d" providerId="AD" clId="Web-{E9EFCB01-E93A-4487-AF96-CBF8CE99BD65}" dt="2022-03-13T21:45:28.295" v="3"/>
        <pc:sldMkLst>
          <pc:docMk/>
          <pc:sldMk cId="1348862540" sldId="257"/>
        </pc:sldMkLst>
        <pc:spChg chg="del mod">
          <ac:chgData name="GABRIEL MIRANDA ROMÃO ." userId="S::gabriel.romao@sptech.school::ba8fa2bd-a8e9-404d-bcee-733df519d06d" providerId="AD" clId="Web-{E9EFCB01-E93A-4487-AF96-CBF8CE99BD65}" dt="2022-03-13T21:45:24.967" v="1"/>
          <ac:spMkLst>
            <pc:docMk/>
            <pc:sldMk cId="1348862540" sldId="257"/>
            <ac:spMk id="4" creationId="{5C9545F8-E708-407D-8019-67F786925A27}"/>
          </ac:spMkLst>
        </pc:spChg>
        <pc:spChg chg="del mod">
          <ac:chgData name="GABRIEL MIRANDA ROMÃO ." userId="S::gabriel.romao@sptech.school::ba8fa2bd-a8e9-404d-bcee-733df519d06d" providerId="AD" clId="Web-{E9EFCB01-E93A-4487-AF96-CBF8CE99BD65}" dt="2022-03-13T21:45:28.295" v="3"/>
          <ac:spMkLst>
            <pc:docMk/>
            <pc:sldMk cId="1348862540" sldId="257"/>
            <ac:spMk id="8" creationId="{1164D4E1-1153-44BC-B083-614436834231}"/>
          </ac:spMkLst>
        </pc:spChg>
      </pc:sldChg>
    </pc:docChg>
  </pc:docChgLst>
  <pc:docChgLst>
    <pc:chgData name="GABRIEL MIRANDA ROMÃO ." userId="S::gabriel.romao@sptech.school::ba8fa2bd-a8e9-404d-bcee-733df519d06d" providerId="AD" clId="Web-{3CF8B0B8-0B06-4486-9A32-9B7AE12A30C6}"/>
    <pc:docChg chg="modSld">
      <pc:chgData name="GABRIEL MIRANDA ROMÃO ." userId="S::gabriel.romao@sptech.school::ba8fa2bd-a8e9-404d-bcee-733df519d06d" providerId="AD" clId="Web-{3CF8B0B8-0B06-4486-9A32-9B7AE12A30C6}" dt="2022-03-11T15:00:16.845" v="68" actId="20577"/>
      <pc:docMkLst>
        <pc:docMk/>
      </pc:docMkLst>
      <pc:sldChg chg="modSp">
        <pc:chgData name="GABRIEL MIRANDA ROMÃO ." userId="S::gabriel.romao@sptech.school::ba8fa2bd-a8e9-404d-bcee-733df519d06d" providerId="AD" clId="Web-{3CF8B0B8-0B06-4486-9A32-9B7AE12A30C6}" dt="2022-03-11T14:49:17.390" v="21" actId="20577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3CF8B0B8-0B06-4486-9A32-9B7AE12A30C6}" dt="2022-03-11T14:48:37.154" v="1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3CF8B0B8-0B06-4486-9A32-9B7AE12A30C6}" dt="2022-03-11T14:49:17.390" v="2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ABRIEL MIRANDA ROMÃO ." userId="S::gabriel.romao@sptech.school::ba8fa2bd-a8e9-404d-bcee-733df519d06d" providerId="AD" clId="Web-{3CF8B0B8-0B06-4486-9A32-9B7AE12A30C6}" dt="2022-03-11T14:48:12.123" v="7" actId="20577"/>
        <pc:sldMkLst>
          <pc:docMk/>
          <pc:sldMk cId="3752376882" sldId="258"/>
        </pc:sldMkLst>
        <pc:spChg chg="mod">
          <ac:chgData name="GABRIEL MIRANDA ROMÃO ." userId="S::gabriel.romao@sptech.school::ba8fa2bd-a8e9-404d-bcee-733df519d06d" providerId="AD" clId="Web-{3CF8B0B8-0B06-4486-9A32-9B7AE12A30C6}" dt="2022-03-11T14:48:12.123" v="7" actId="20577"/>
          <ac:spMkLst>
            <pc:docMk/>
            <pc:sldMk cId="3752376882" sldId="258"/>
            <ac:spMk id="2" creationId="{6F98FBE3-8B49-4DE0-9B43-F06144FF6918}"/>
          </ac:spMkLst>
        </pc:spChg>
      </pc:sldChg>
      <pc:sldChg chg="modSp">
        <pc:chgData name="GABRIEL MIRANDA ROMÃO ." userId="S::gabriel.romao@sptech.school::ba8fa2bd-a8e9-404d-bcee-733df519d06d" providerId="AD" clId="Web-{3CF8B0B8-0B06-4486-9A32-9B7AE12A30C6}" dt="2022-03-11T14:47:01.386" v="0"/>
        <pc:sldMkLst>
          <pc:docMk/>
          <pc:sldMk cId="1309240864" sldId="259"/>
        </pc:sldMkLst>
        <pc:spChg chg="mod">
          <ac:chgData name="GABRIEL MIRANDA ROMÃO ." userId="S::gabriel.romao@sptech.school::ba8fa2bd-a8e9-404d-bcee-733df519d06d" providerId="AD" clId="Web-{3CF8B0B8-0B06-4486-9A32-9B7AE12A30C6}" dt="2022-03-11T14:47:01.386" v="0"/>
          <ac:spMkLst>
            <pc:docMk/>
            <pc:sldMk cId="1309240864" sldId="259"/>
            <ac:spMk id="16" creationId="{FE5017A3-18E5-410C-BAB7-147CBA2F2FB8}"/>
          </ac:spMkLst>
        </pc:spChg>
      </pc:sldChg>
      <pc:sldChg chg="modSp">
        <pc:chgData name="GABRIEL MIRANDA ROMÃO ." userId="S::gabriel.romao@sptech.school::ba8fa2bd-a8e9-404d-bcee-733df519d06d" providerId="AD" clId="Web-{3CF8B0B8-0B06-4486-9A32-9B7AE12A30C6}" dt="2022-03-11T14:48:17.748" v="10" actId="20577"/>
        <pc:sldMkLst>
          <pc:docMk/>
          <pc:sldMk cId="3041087300" sldId="262"/>
        </pc:sldMkLst>
        <pc:spChg chg="mod">
          <ac:chgData name="GABRIEL MIRANDA ROMÃO ." userId="S::gabriel.romao@sptech.school::ba8fa2bd-a8e9-404d-bcee-733df519d06d" providerId="AD" clId="Web-{3CF8B0B8-0B06-4486-9A32-9B7AE12A30C6}" dt="2022-03-11T14:48:17.748" v="10" actId="20577"/>
          <ac:spMkLst>
            <pc:docMk/>
            <pc:sldMk cId="3041087300" sldId="262"/>
            <ac:spMk id="2" creationId="{6F98FBE3-8B49-4DE0-9B43-F06144FF6918}"/>
          </ac:spMkLst>
        </pc:spChg>
      </pc:sldChg>
      <pc:sldChg chg="addSp modSp">
        <pc:chgData name="GABRIEL MIRANDA ROMÃO ." userId="S::gabriel.romao@sptech.school::ba8fa2bd-a8e9-404d-bcee-733df519d06d" providerId="AD" clId="Web-{3CF8B0B8-0B06-4486-9A32-9B7AE12A30C6}" dt="2022-03-11T15:00:16.845" v="68" actId="20577"/>
        <pc:sldMkLst>
          <pc:docMk/>
          <pc:sldMk cId="3678282647" sldId="263"/>
        </pc:sldMkLst>
        <pc:spChg chg="mod">
          <ac:chgData name="GABRIEL MIRANDA ROMÃO ." userId="S::gabriel.romao@sptech.school::ba8fa2bd-a8e9-404d-bcee-733df519d06d" providerId="AD" clId="Web-{3CF8B0B8-0B06-4486-9A32-9B7AE12A30C6}" dt="2022-03-11T14:48:24.514" v="15" actId="20577"/>
          <ac:spMkLst>
            <pc:docMk/>
            <pc:sldMk cId="3678282647" sldId="263"/>
            <ac:spMk id="2" creationId="{6F98FBE3-8B49-4DE0-9B43-F06144FF6918}"/>
          </ac:spMkLst>
        </pc:spChg>
        <pc:spChg chg="add mod">
          <ac:chgData name="GABRIEL MIRANDA ROMÃO ." userId="S::gabriel.romao@sptech.school::ba8fa2bd-a8e9-404d-bcee-733df519d06d" providerId="AD" clId="Web-{3CF8B0B8-0B06-4486-9A32-9B7AE12A30C6}" dt="2022-03-11T15:00:16.845" v="68" actId="20577"/>
          <ac:spMkLst>
            <pc:docMk/>
            <pc:sldMk cId="3678282647" sldId="263"/>
            <ac:spMk id="3" creationId="{385DD6F5-3322-4A3D-B159-C30765ECC12D}"/>
          </ac:spMkLst>
        </pc:spChg>
        <pc:spChg chg="mod">
          <ac:chgData name="GABRIEL MIRANDA ROMÃO ." userId="S::gabriel.romao@sptech.school::ba8fa2bd-a8e9-404d-bcee-733df519d06d" providerId="AD" clId="Web-{3CF8B0B8-0B06-4486-9A32-9B7AE12A30C6}" dt="2022-03-11T14:58:16.607" v="24" actId="1076"/>
          <ac:spMkLst>
            <pc:docMk/>
            <pc:sldMk cId="3678282647" sldId="263"/>
            <ac:spMk id="4" creationId="{1C550EC3-4CFC-48CC-A659-42F869D3374F}"/>
          </ac:spMkLst>
        </pc:spChg>
      </pc:sldChg>
    </pc:docChg>
  </pc:docChgLst>
  <pc:docChgLst>
    <pc:chgData name="JOÃO GABRIEL MORATA FARIA ." userId="S::joao.faria@sptech.school::b826b3e0-81bd-489b-a3d2-ddd3945b57a7" providerId="AD" clId="Web-{AD6A5062-195C-9953-FFD7-48BF7C30B6E5}"/>
    <pc:docChg chg="modSld">
      <pc:chgData name="JOÃO GABRIEL MORATA FARIA ." userId="S::joao.faria@sptech.school::b826b3e0-81bd-489b-a3d2-ddd3945b57a7" providerId="AD" clId="Web-{AD6A5062-195C-9953-FFD7-48BF7C30B6E5}" dt="2022-03-16T14:32:17.378" v="61"/>
      <pc:docMkLst>
        <pc:docMk/>
      </pc:docMkLst>
      <pc:sldChg chg="modSp">
        <pc:chgData name="JOÃO GABRIEL MORATA FARIA ." userId="S::joao.faria@sptech.school::b826b3e0-81bd-489b-a3d2-ddd3945b57a7" providerId="AD" clId="Web-{AD6A5062-195C-9953-FFD7-48BF7C30B6E5}" dt="2022-03-16T14:22:15.140" v="1" actId="20577"/>
        <pc:sldMkLst>
          <pc:docMk/>
          <pc:sldMk cId="3041087300" sldId="262"/>
        </pc:sldMkLst>
        <pc:spChg chg="mod">
          <ac:chgData name="JOÃO GABRIEL MORATA FARIA ." userId="S::joao.faria@sptech.school::b826b3e0-81bd-489b-a3d2-ddd3945b57a7" providerId="AD" clId="Web-{AD6A5062-195C-9953-FFD7-48BF7C30B6E5}" dt="2022-03-16T14:22:15.140" v="1" actId="20577"/>
          <ac:spMkLst>
            <pc:docMk/>
            <pc:sldMk cId="3041087300" sldId="262"/>
            <ac:spMk id="13" creationId="{8C094631-1FE3-40A2-B95A-07DDDB70521F}"/>
          </ac:spMkLst>
        </pc:spChg>
      </pc:sldChg>
      <pc:sldChg chg="addSp delSp modSp">
        <pc:chgData name="JOÃO GABRIEL MORATA FARIA ." userId="S::joao.faria@sptech.school::b826b3e0-81bd-489b-a3d2-ddd3945b57a7" providerId="AD" clId="Web-{AD6A5062-195C-9953-FFD7-48BF7C30B6E5}" dt="2022-03-16T14:32:17.378" v="61"/>
        <pc:sldMkLst>
          <pc:docMk/>
          <pc:sldMk cId="3678282647" sldId="263"/>
        </pc:sldMkLst>
        <pc:spChg chg="add del mod">
          <ac:chgData name="JOÃO GABRIEL MORATA FARIA ." userId="S::joao.faria@sptech.school::b826b3e0-81bd-489b-a3d2-ddd3945b57a7" providerId="AD" clId="Web-{AD6A5062-195C-9953-FFD7-48BF7C30B6E5}" dt="2022-03-16T14:32:17.378" v="61"/>
          <ac:spMkLst>
            <pc:docMk/>
            <pc:sldMk cId="3678282647" sldId="263"/>
            <ac:spMk id="3" creationId="{6F15EF98-22C3-4C0B-95F4-068383E1C0C6}"/>
          </ac:spMkLst>
        </pc:spChg>
        <pc:spChg chg="mod">
          <ac:chgData name="JOÃO GABRIEL MORATA FARIA ." userId="S::joao.faria@sptech.school::b826b3e0-81bd-489b-a3d2-ddd3945b57a7" providerId="AD" clId="Web-{AD6A5062-195C-9953-FFD7-48BF7C30B6E5}" dt="2022-03-16T14:32:13.377" v="60" actId="20577"/>
          <ac:spMkLst>
            <pc:docMk/>
            <pc:sldMk cId="3678282647" sldId="263"/>
            <ac:spMk id="11" creationId="{5C1E1773-907B-45B4-9900-DD3C55D1875A}"/>
          </ac:spMkLst>
        </pc:spChg>
      </pc:sldChg>
    </pc:docChg>
  </pc:docChgLst>
  <pc:docChgLst>
    <pc:chgData name="GUILHERME DE SOUZA PIMENTA ." userId="S::guilherme.pimenta@sptech.school::f64eb558-ddea-4d0c-919b-284de8cf8609" providerId="AD" clId="Web-{5CE63CB4-A741-E2A8-96BC-E18E4CC231FA}"/>
    <pc:docChg chg="delSld modSld">
      <pc:chgData name="GUILHERME DE SOUZA PIMENTA ." userId="S::guilherme.pimenta@sptech.school::f64eb558-ddea-4d0c-919b-284de8cf8609" providerId="AD" clId="Web-{5CE63CB4-A741-E2A8-96BC-E18E4CC231FA}" dt="2022-03-16T17:46:42.680" v="173" actId="14100"/>
      <pc:docMkLst>
        <pc:docMk/>
      </pc:docMkLst>
      <pc:sldChg chg="addSp modSp">
        <pc:chgData name="GUILHERME DE SOUZA PIMENTA ." userId="S::guilherme.pimenta@sptech.school::f64eb558-ddea-4d0c-919b-284de8cf8609" providerId="AD" clId="Web-{5CE63CB4-A741-E2A8-96BC-E18E4CC231FA}" dt="2022-03-16T17:32:33.673" v="71" actId="14100"/>
        <pc:sldMkLst>
          <pc:docMk/>
          <pc:sldMk cId="2939261253" sldId="264"/>
        </pc:sldMkLst>
        <pc:spChg chg="add mod">
          <ac:chgData name="GUILHERME DE SOUZA PIMENTA ." userId="S::guilherme.pimenta@sptech.school::f64eb558-ddea-4d0c-919b-284de8cf8609" providerId="AD" clId="Web-{5CE63CB4-A741-E2A8-96BC-E18E4CC231FA}" dt="2022-03-16T17:32:33.673" v="71" actId="14100"/>
          <ac:spMkLst>
            <pc:docMk/>
            <pc:sldMk cId="2939261253" sldId="264"/>
            <ac:spMk id="11" creationId="{85A886EE-D5EA-4958-9A98-F0763AD52A95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1:23.608" v="68" actId="14100"/>
          <ac:spMkLst>
            <pc:docMk/>
            <pc:sldMk cId="2939261253" sldId="264"/>
            <ac:spMk id="14" creationId="{C22021F9-D647-4CCE-95F2-C88416EB5B2A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1:30.265" v="69" actId="14100"/>
          <ac:spMkLst>
            <pc:docMk/>
            <pc:sldMk cId="2939261253" sldId="264"/>
            <ac:spMk id="16" creationId="{03373FFA-4009-4145-893B-0389628B7FA0}"/>
          </ac:spMkLst>
        </pc:spChg>
        <pc:picChg chg="add mod">
          <ac:chgData name="GUILHERME DE SOUZA PIMENTA ." userId="S::guilherme.pimenta@sptech.school::f64eb558-ddea-4d0c-919b-284de8cf8609" providerId="AD" clId="Web-{5CE63CB4-A741-E2A8-96BC-E18E4CC231FA}" dt="2022-03-16T17:31:08.436" v="67" actId="1076"/>
          <ac:picMkLst>
            <pc:docMk/>
            <pc:sldMk cId="2939261253" sldId="264"/>
            <ac:picMk id="6" creationId="{0D292383-FC9C-4342-B52B-1B88F9436952}"/>
          </ac:picMkLst>
        </pc:picChg>
      </pc:sldChg>
      <pc:sldChg chg="addSp modSp">
        <pc:chgData name="GUILHERME DE SOUZA PIMENTA ." userId="S::guilherme.pimenta@sptech.school::f64eb558-ddea-4d0c-919b-284de8cf8609" providerId="AD" clId="Web-{5CE63CB4-A741-E2A8-96BC-E18E4CC231FA}" dt="2022-03-16T17:46:42.680" v="173" actId="14100"/>
        <pc:sldMkLst>
          <pc:docMk/>
          <pc:sldMk cId="987497369" sldId="266"/>
        </pc:sldMkLst>
        <pc:spChg chg="add mod">
          <ac:chgData name="GUILHERME DE SOUZA PIMENTA ." userId="S::guilherme.pimenta@sptech.school::f64eb558-ddea-4d0c-919b-284de8cf8609" providerId="AD" clId="Web-{5CE63CB4-A741-E2A8-96BC-E18E4CC231FA}" dt="2022-03-16T17:45:01.130" v="155" actId="20577"/>
          <ac:spMkLst>
            <pc:docMk/>
            <pc:sldMk cId="987497369" sldId="266"/>
            <ac:spMk id="6" creationId="{D047037A-C5F5-4A3B-8522-3D62716BEF28}"/>
          </ac:spMkLst>
        </pc:spChg>
        <pc:spChg chg="add">
          <ac:chgData name="GUILHERME DE SOUZA PIMENTA ." userId="S::guilherme.pimenta@sptech.school::f64eb558-ddea-4d0c-919b-284de8cf8609" providerId="AD" clId="Web-{5CE63CB4-A741-E2A8-96BC-E18E4CC231FA}" dt="2022-03-16T17:46:15.726" v="168"/>
          <ac:spMkLst>
            <pc:docMk/>
            <pc:sldMk cId="987497369" sldId="266"/>
            <ac:spMk id="7" creationId="{DA085E9E-FD6A-4BA4-852C-278A74CF8536}"/>
          </ac:spMkLst>
        </pc:spChg>
        <pc:spChg chg="add mod">
          <ac:chgData name="GUILHERME DE SOUZA PIMENTA ." userId="S::guilherme.pimenta@sptech.school::f64eb558-ddea-4d0c-919b-284de8cf8609" providerId="AD" clId="Web-{5CE63CB4-A741-E2A8-96BC-E18E4CC231FA}" dt="2022-03-16T17:45:40.569" v="167" actId="14100"/>
          <ac:spMkLst>
            <pc:docMk/>
            <pc:sldMk cId="987497369" sldId="266"/>
            <ac:spMk id="8" creationId="{53979E2B-3B73-4BDD-B4DB-D2F9523603D9}"/>
          </ac:spMkLst>
        </pc:spChg>
        <pc:picChg chg="add mod">
          <ac:chgData name="GUILHERME DE SOUZA PIMENTA ." userId="S::guilherme.pimenta@sptech.school::f64eb558-ddea-4d0c-919b-284de8cf8609" providerId="AD" clId="Web-{5CE63CB4-A741-E2A8-96BC-E18E4CC231FA}" dt="2022-03-16T17:11:36.702" v="7"/>
          <ac:picMkLst>
            <pc:docMk/>
            <pc:sldMk cId="987497369" sldId="266"/>
            <ac:picMk id="3" creationId="{69BBA017-D2DA-4F99-B58B-69D35D01FF67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4:26.785" v="145" actId="1076"/>
          <ac:picMkLst>
            <pc:docMk/>
            <pc:sldMk cId="987497369" sldId="266"/>
            <ac:picMk id="5" creationId="{86773AD7-4E70-4292-BD8C-04C35F635631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6:42.680" v="173" actId="14100"/>
          <ac:picMkLst>
            <pc:docMk/>
            <pc:sldMk cId="987497369" sldId="266"/>
            <ac:picMk id="9" creationId="{00094662-B154-48E3-AE42-B8713B4B3FD0}"/>
          </ac:picMkLst>
        </pc:picChg>
      </pc:sldChg>
      <pc:sldChg chg="del">
        <pc:chgData name="GUILHERME DE SOUZA PIMENTA ." userId="S::guilherme.pimenta@sptech.school::f64eb558-ddea-4d0c-919b-284de8cf8609" providerId="AD" clId="Web-{5CE63CB4-A741-E2A8-96BC-E18E4CC231FA}" dt="2022-03-16T17:24:15.269" v="14"/>
        <pc:sldMkLst>
          <pc:docMk/>
          <pc:sldMk cId="3466891136" sldId="267"/>
        </pc:sldMkLst>
      </pc:sldChg>
      <pc:sldChg chg="modSp">
        <pc:chgData name="GUILHERME DE SOUZA PIMENTA ." userId="S::guilherme.pimenta@sptech.school::f64eb558-ddea-4d0c-919b-284de8cf8609" providerId="AD" clId="Web-{5CE63CB4-A741-E2A8-96BC-E18E4CC231FA}" dt="2022-03-16T17:13:09.048" v="13" actId="1076"/>
        <pc:sldMkLst>
          <pc:docMk/>
          <pc:sldMk cId="4012613492" sldId="270"/>
        </pc:sldMkLst>
        <pc:picChg chg="mod">
          <ac:chgData name="GUILHERME DE SOUZA PIMENTA ." userId="S::guilherme.pimenta@sptech.school::f64eb558-ddea-4d0c-919b-284de8cf8609" providerId="AD" clId="Web-{5CE63CB4-A741-E2A8-96BC-E18E4CC231FA}" dt="2022-03-16T17:13:09.048" v="13" actId="1076"/>
          <ac:picMkLst>
            <pc:docMk/>
            <pc:sldMk cId="4012613492" sldId="270"/>
            <ac:picMk id="3" creationId="{B9A60EA5-9CBB-4400-A7F9-0EFF90D1681F}"/>
          </ac:picMkLst>
        </pc:picChg>
      </pc:sldChg>
      <pc:sldChg chg="addSp delSp modSp">
        <pc:chgData name="GUILHERME DE SOUZA PIMENTA ." userId="S::guilherme.pimenta@sptech.school::f64eb558-ddea-4d0c-919b-284de8cf8609" providerId="AD" clId="Web-{5CE63CB4-A741-E2A8-96BC-E18E4CC231FA}" dt="2022-03-16T17:42:10.704" v="117"/>
        <pc:sldMkLst>
          <pc:docMk/>
          <pc:sldMk cId="4260431930" sldId="271"/>
        </pc:sldMkLst>
        <pc:picChg chg="add mod">
          <ac:chgData name="GUILHERME DE SOUZA PIMENTA ." userId="S::guilherme.pimenta@sptech.school::f64eb558-ddea-4d0c-919b-284de8cf8609" providerId="AD" clId="Web-{5CE63CB4-A741-E2A8-96BC-E18E4CC231FA}" dt="2022-03-16T17:12:18.249" v="11"/>
          <ac:picMkLst>
            <pc:docMk/>
            <pc:sldMk cId="4260431930" sldId="271"/>
            <ac:picMk id="3" creationId="{D6ECA61B-E2B8-4973-BEAF-8420A7AD304B}"/>
          </ac:picMkLst>
        </pc:picChg>
        <pc:picChg chg="add del mod">
          <ac:chgData name="GUILHERME DE SOUZA PIMENTA ." userId="S::guilherme.pimenta@sptech.school::f64eb558-ddea-4d0c-919b-284de8cf8609" providerId="AD" clId="Web-{5CE63CB4-A741-E2A8-96BC-E18E4CC231FA}" dt="2022-03-16T17:42:10.704" v="117"/>
          <ac:picMkLst>
            <pc:docMk/>
            <pc:sldMk cId="4260431930" sldId="271"/>
            <ac:picMk id="5" creationId="{4EAF9EC0-CBCA-41FE-B392-B8A155BDF15B}"/>
          </ac:picMkLst>
        </pc:picChg>
      </pc:sldChg>
      <pc:sldChg chg="addSp delSp modSp">
        <pc:chgData name="GUILHERME DE SOUZA PIMENTA ." userId="S::guilherme.pimenta@sptech.school::f64eb558-ddea-4d0c-919b-284de8cf8609" providerId="AD" clId="Web-{5CE63CB4-A741-E2A8-96BC-E18E4CC231FA}" dt="2022-03-16T17:40:29.498" v="114"/>
        <pc:sldMkLst>
          <pc:docMk/>
          <pc:sldMk cId="2409259910" sldId="273"/>
        </pc:sldMkLst>
        <pc:spChg chg="mod">
          <ac:chgData name="GUILHERME DE SOUZA PIMENTA ." userId="S::guilherme.pimenta@sptech.school::f64eb558-ddea-4d0c-919b-284de8cf8609" providerId="AD" clId="Web-{5CE63CB4-A741-E2A8-96BC-E18E4CC231FA}" dt="2022-03-16T17:34:59.676" v="81" actId="1076"/>
          <ac:spMkLst>
            <pc:docMk/>
            <pc:sldMk cId="2409259910" sldId="273"/>
            <ac:spMk id="4" creationId="{3DB55DCC-B40F-479C-B7EB-CCCAC246CF61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9:33.715" v="107" actId="1076"/>
          <ac:spMkLst>
            <pc:docMk/>
            <pc:sldMk cId="2409259910" sldId="273"/>
            <ac:spMk id="24" creationId="{47D2A684-3A0C-4F80-A4FC-07D6A155311D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9:37.668" v="108" actId="1076"/>
          <ac:spMkLst>
            <pc:docMk/>
            <pc:sldMk cId="2409259910" sldId="273"/>
            <ac:spMk id="53" creationId="{F11D4C1C-F7FA-428F-A4B5-4680D6FB6C83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9:50.184" v="111" actId="1076"/>
          <ac:spMkLst>
            <pc:docMk/>
            <pc:sldMk cId="2409259910" sldId="273"/>
            <ac:spMk id="62" creationId="{245DD157-B845-430B-A305-ECF8209F9BB9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3:29.049" v="73" actId="1076"/>
          <ac:spMkLst>
            <pc:docMk/>
            <pc:sldMk cId="2409259910" sldId="273"/>
            <ac:spMk id="63" creationId="{3F59A6AE-792C-407D-9200-7C2C24F06343}"/>
          </ac:spMkLst>
        </pc:spChg>
        <pc:spChg chg="mod">
          <ac:chgData name="GUILHERME DE SOUZA PIMENTA ." userId="S::guilherme.pimenta@sptech.school::f64eb558-ddea-4d0c-919b-284de8cf8609" providerId="AD" clId="Web-{5CE63CB4-A741-E2A8-96BC-E18E4CC231FA}" dt="2022-03-16T17:33:23.502" v="72" actId="1076"/>
          <ac:spMkLst>
            <pc:docMk/>
            <pc:sldMk cId="2409259910" sldId="273"/>
            <ac:spMk id="64" creationId="{AF2EE595-C21B-4134-BF5D-049B581B7496}"/>
          </ac:spMkLst>
        </pc:spChg>
        <pc:picChg chg="add del mod">
          <ac:chgData name="GUILHERME DE SOUZA PIMENTA ." userId="S::guilherme.pimenta@sptech.school::f64eb558-ddea-4d0c-919b-284de8cf8609" providerId="AD" clId="Web-{5CE63CB4-A741-E2A8-96BC-E18E4CC231FA}" dt="2022-03-16T17:35:21.786" v="84"/>
          <ac:picMkLst>
            <pc:docMk/>
            <pc:sldMk cId="2409259910" sldId="273"/>
            <ac:picMk id="5" creationId="{DB1886A7-4B84-4DD7-8989-845D7B799B5B}"/>
          </ac:picMkLst>
        </pc:picChg>
        <pc:picChg chg="add del mod">
          <ac:chgData name="GUILHERME DE SOUZA PIMENTA ." userId="S::guilherme.pimenta@sptech.school::f64eb558-ddea-4d0c-919b-284de8cf8609" providerId="AD" clId="Web-{5CE63CB4-A741-E2A8-96BC-E18E4CC231FA}" dt="2022-03-16T17:34:48.145" v="78"/>
          <ac:picMkLst>
            <pc:docMk/>
            <pc:sldMk cId="2409259910" sldId="273"/>
            <ac:picMk id="8" creationId="{195D856E-76A5-46DA-B85C-7FC5418D918F}"/>
          </ac:picMkLst>
        </pc:picChg>
        <pc:picChg chg="add del mod">
          <ac:chgData name="GUILHERME DE SOUZA PIMENTA ." userId="S::guilherme.pimenta@sptech.school::f64eb558-ddea-4d0c-919b-284de8cf8609" providerId="AD" clId="Web-{5CE63CB4-A741-E2A8-96BC-E18E4CC231FA}" dt="2022-03-16T17:36:44.101" v="92"/>
          <ac:picMkLst>
            <pc:docMk/>
            <pc:sldMk cId="2409259910" sldId="273"/>
            <ac:picMk id="9" creationId="{C5EF4AD5-CAB4-47A4-BE50-53829DFE84FB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0:29.482" v="112"/>
          <ac:picMkLst>
            <pc:docMk/>
            <pc:sldMk cId="2409259910" sldId="273"/>
            <ac:picMk id="10" creationId="{FEE0E18A-8B60-4ABC-A29A-294D8F405EFA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0:29.482" v="113"/>
          <ac:picMkLst>
            <pc:docMk/>
            <pc:sldMk cId="2409259910" sldId="273"/>
            <ac:picMk id="12" creationId="{8BE45D03-84E7-4C7C-A8B6-9FEFA4170F9C}"/>
          </ac:picMkLst>
        </pc:picChg>
        <pc:picChg chg="mod">
          <ac:chgData name="GUILHERME DE SOUZA PIMENTA ." userId="S::guilherme.pimenta@sptech.school::f64eb558-ddea-4d0c-919b-284de8cf8609" providerId="AD" clId="Web-{5CE63CB4-A741-E2A8-96BC-E18E4CC231FA}" dt="2022-03-16T17:39:40.418" v="109" actId="1076"/>
          <ac:picMkLst>
            <pc:docMk/>
            <pc:sldMk cId="2409259910" sldId="273"/>
            <ac:picMk id="49" creationId="{7B9A7CAE-7A7F-4F9D-9F34-AD37693C6B9B}"/>
          </ac:picMkLst>
        </pc:picChg>
        <pc:picChg chg="mod">
          <ac:chgData name="GUILHERME DE SOUZA PIMENTA ." userId="S::guilherme.pimenta@sptech.school::f64eb558-ddea-4d0c-919b-284de8cf8609" providerId="AD" clId="Web-{5CE63CB4-A741-E2A8-96BC-E18E4CC231FA}" dt="2022-03-16T17:39:44.434" v="110" actId="1076"/>
          <ac:picMkLst>
            <pc:docMk/>
            <pc:sldMk cId="2409259910" sldId="273"/>
            <ac:picMk id="50" creationId="{CC65B78A-3367-466E-A6DF-80434B99C316}"/>
          </ac:picMkLst>
        </pc:picChg>
        <pc:picChg chg="add mod">
          <ac:chgData name="GUILHERME DE SOUZA PIMENTA ." userId="S::guilherme.pimenta@sptech.school::f64eb558-ddea-4d0c-919b-284de8cf8609" providerId="AD" clId="Web-{5CE63CB4-A741-E2A8-96BC-E18E4CC231FA}" dt="2022-03-16T17:40:29.498" v="114"/>
          <ac:picMkLst>
            <pc:docMk/>
            <pc:sldMk cId="2409259910" sldId="273"/>
            <ac:picMk id="55" creationId="{76C7B591-AFCC-4B46-BCF4-394069A43FCF}"/>
          </ac:picMkLst>
        </pc:picChg>
      </pc:sldChg>
    </pc:docChg>
  </pc:docChgLst>
  <pc:docChgLst>
    <pc:chgData name="GUILHERME DE SOUZA PIMENTA ." userId="S::guilherme.pimenta@sptech.school::f64eb558-ddea-4d0c-919b-284de8cf8609" providerId="AD" clId="Web-{05C8F566-1ED8-79E2-49CC-091248528989}"/>
    <pc:docChg chg="addSld modSld">
      <pc:chgData name="GUILHERME DE SOUZA PIMENTA ." userId="S::guilherme.pimenta@sptech.school::f64eb558-ddea-4d0c-919b-284de8cf8609" providerId="AD" clId="Web-{05C8F566-1ED8-79E2-49CC-091248528989}" dt="2022-03-16T20:51:27.633" v="488" actId="20577"/>
      <pc:docMkLst>
        <pc:docMk/>
      </pc:docMkLst>
      <pc:sldChg chg="modSp">
        <pc:chgData name="GUILHERME DE SOUZA PIMENTA ." userId="S::guilherme.pimenta@sptech.school::f64eb558-ddea-4d0c-919b-284de8cf8609" providerId="AD" clId="Web-{05C8F566-1ED8-79E2-49CC-091248528989}" dt="2022-03-16T20:51:27.633" v="488" actId="20577"/>
        <pc:sldMkLst>
          <pc:docMk/>
          <pc:sldMk cId="3678282647" sldId="263"/>
        </pc:sldMkLst>
        <pc:spChg chg="mod">
          <ac:chgData name="GUILHERME DE SOUZA PIMENTA ." userId="S::guilherme.pimenta@sptech.school::f64eb558-ddea-4d0c-919b-284de8cf8609" providerId="AD" clId="Web-{05C8F566-1ED8-79E2-49CC-091248528989}" dt="2022-03-16T20:51:27.633" v="488" actId="20577"/>
          <ac:spMkLst>
            <pc:docMk/>
            <pc:sldMk cId="3678282647" sldId="263"/>
            <ac:spMk id="11" creationId="{5C1E1773-907B-45B4-9900-DD3C55D1875A}"/>
          </ac:spMkLst>
        </pc:spChg>
      </pc:sldChg>
      <pc:sldChg chg="addSp delSp modSp">
        <pc:chgData name="GUILHERME DE SOUZA PIMENTA ." userId="S::guilherme.pimenta@sptech.school::f64eb558-ddea-4d0c-919b-284de8cf8609" providerId="AD" clId="Web-{05C8F566-1ED8-79E2-49CC-091248528989}" dt="2022-03-16T20:31:33.511" v="209"/>
        <pc:sldMkLst>
          <pc:docMk/>
          <pc:sldMk cId="987497369" sldId="266"/>
        </pc:sldMkLst>
        <pc:spChg chg="mod">
          <ac:chgData name="GUILHERME DE SOUZA PIMENTA ." userId="S::guilherme.pimenta@sptech.school::f64eb558-ddea-4d0c-919b-284de8cf8609" providerId="AD" clId="Web-{05C8F566-1ED8-79E2-49CC-091248528989}" dt="2022-03-16T20:00:09.513" v="54" actId="20577"/>
          <ac:spMkLst>
            <pc:docMk/>
            <pc:sldMk cId="987497369" sldId="266"/>
            <ac:spMk id="6" creationId="{D047037A-C5F5-4A3B-8522-3D62716BEF28}"/>
          </ac:spMkLst>
        </pc:spChg>
        <pc:spChg chg="del mod">
          <ac:chgData name="GUILHERME DE SOUZA PIMENTA ." userId="S::guilherme.pimenta@sptech.school::f64eb558-ddea-4d0c-919b-284de8cf8609" providerId="AD" clId="Web-{05C8F566-1ED8-79E2-49CC-091248528989}" dt="2022-03-16T19:54:57.037" v="6"/>
          <ac:spMkLst>
            <pc:docMk/>
            <pc:sldMk cId="987497369" sldId="266"/>
            <ac:spMk id="7" creationId="{DA085E9E-FD6A-4BA4-852C-278A74CF8536}"/>
          </ac:spMkLst>
        </pc:spChg>
        <pc:spChg chg="mod">
          <ac:chgData name="GUILHERME DE SOUZA PIMENTA ." userId="S::guilherme.pimenta@sptech.school::f64eb558-ddea-4d0c-919b-284de8cf8609" providerId="AD" clId="Web-{05C8F566-1ED8-79E2-49CC-091248528989}" dt="2022-03-16T20:04:53.364" v="93" actId="20577"/>
          <ac:spMkLst>
            <pc:docMk/>
            <pc:sldMk cId="987497369" sldId="266"/>
            <ac:spMk id="8" creationId="{53979E2B-3B73-4BDD-B4DB-D2F9523603D9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1:34.218" v="82" actId="1076"/>
          <ac:spMkLst>
            <pc:docMk/>
            <pc:sldMk cId="987497369" sldId="266"/>
            <ac:spMk id="13" creationId="{A86ABB12-EE92-434F-A62C-21E78F815B19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1:38.515" v="83" actId="1076"/>
          <ac:spMkLst>
            <pc:docMk/>
            <pc:sldMk cId="987497369" sldId="266"/>
            <ac:spMk id="15" creationId="{0E7E4491-23E4-431B-88F4-AD49CB9C49CD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5:24.161" v="101" actId="1076"/>
          <ac:spMkLst>
            <pc:docMk/>
            <pc:sldMk cId="987497369" sldId="266"/>
            <ac:spMk id="16" creationId="{01113CDE-B87D-4159-BB68-8C03C205EB75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15:50.504" v="162" actId="20577"/>
          <ac:spMkLst>
            <pc:docMk/>
            <pc:sldMk cId="987497369" sldId="266"/>
            <ac:spMk id="17" creationId="{A6C14376-17A6-43D8-9CDB-E48408979C12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31:03.495" v="201" actId="1076"/>
          <ac:spMkLst>
            <pc:docMk/>
            <pc:sldMk cId="987497369" sldId="266"/>
            <ac:spMk id="20" creationId="{9CC6161D-8D6C-4C1C-84F4-E2B4929FE2FB}"/>
          </ac:spMkLst>
        </pc:spChg>
        <pc:spChg chg="add mod ord">
          <ac:chgData name="GUILHERME DE SOUZA PIMENTA ." userId="S::guilherme.pimenta@sptech.school::f64eb558-ddea-4d0c-919b-284de8cf8609" providerId="AD" clId="Web-{05C8F566-1ED8-79E2-49CC-091248528989}" dt="2022-03-16T20:31:33.511" v="209"/>
          <ac:spMkLst>
            <pc:docMk/>
            <pc:sldMk cId="987497369" sldId="266"/>
            <ac:spMk id="22" creationId="{6E5AC4B3-31EE-4B79-9E99-772ABCBA7640}"/>
          </ac:spMkLst>
        </pc:spChg>
        <pc:picChg chg="mod">
          <ac:chgData name="GUILHERME DE SOUZA PIMENTA ." userId="S::guilherme.pimenta@sptech.school::f64eb558-ddea-4d0c-919b-284de8cf8609" providerId="AD" clId="Web-{05C8F566-1ED8-79E2-49CC-091248528989}" dt="2022-03-16T20:05:36.958" v="103" actId="1076"/>
          <ac:picMkLst>
            <pc:docMk/>
            <pc:sldMk cId="987497369" sldId="266"/>
            <ac:picMk id="5" creationId="{86773AD7-4E70-4292-BD8C-04C35F635631}"/>
          </ac:picMkLst>
        </pc:picChg>
        <pc:picChg chg="del mod">
          <ac:chgData name="GUILHERME DE SOUZA PIMENTA ." userId="S::guilherme.pimenta@sptech.school::f64eb558-ddea-4d0c-919b-284de8cf8609" providerId="AD" clId="Web-{05C8F566-1ED8-79E2-49CC-091248528989}" dt="2022-03-16T19:57:05.212" v="43"/>
          <ac:picMkLst>
            <pc:docMk/>
            <pc:sldMk cId="987497369" sldId="266"/>
            <ac:picMk id="9" creationId="{00094662-B154-48E3-AE42-B8713B4B3FD0}"/>
          </ac:picMkLst>
        </pc:picChg>
        <pc:picChg chg="add del mod">
          <ac:chgData name="GUILHERME DE SOUZA PIMENTA ." userId="S::guilherme.pimenta@sptech.school::f64eb558-ddea-4d0c-919b-284de8cf8609" providerId="AD" clId="Web-{05C8F566-1ED8-79E2-49CC-091248528989}" dt="2022-03-16T20:14:39.846" v="148"/>
          <ac:picMkLst>
            <pc:docMk/>
            <pc:sldMk cId="987497369" sldId="266"/>
            <ac:picMk id="10" creationId="{265E3AD3-F183-4CDB-A744-33F84ABFC659}"/>
          </ac:picMkLst>
        </pc:picChg>
        <pc:picChg chg="add mod">
          <ac:chgData name="GUILHERME DE SOUZA PIMENTA ." userId="S::guilherme.pimenta@sptech.school::f64eb558-ddea-4d0c-919b-284de8cf8609" providerId="AD" clId="Web-{05C8F566-1ED8-79E2-49CC-091248528989}" dt="2022-03-16T20:30:41.869" v="193" actId="1076"/>
          <ac:picMkLst>
            <pc:docMk/>
            <pc:sldMk cId="987497369" sldId="266"/>
            <ac:picMk id="18" creationId="{46DCB7BA-9D13-47EC-9EE7-4CB091FFF402}"/>
          </ac:picMkLst>
        </pc:picChg>
      </pc:sldChg>
      <pc:sldChg chg="addSp delSp modSp">
        <pc:chgData name="GUILHERME DE SOUZA PIMENTA ." userId="S::guilherme.pimenta@sptech.school::f64eb558-ddea-4d0c-919b-284de8cf8609" providerId="AD" clId="Web-{05C8F566-1ED8-79E2-49CC-091248528989}" dt="2022-03-16T20:41:40.901" v="458" actId="20577"/>
        <pc:sldMkLst>
          <pc:docMk/>
          <pc:sldMk cId="4012613492" sldId="270"/>
        </pc:sldMkLst>
        <pc:spChg chg="add mod">
          <ac:chgData name="GUILHERME DE SOUZA PIMENTA ." userId="S::guilherme.pimenta@sptech.school::f64eb558-ddea-4d0c-919b-284de8cf8609" providerId="AD" clId="Web-{05C8F566-1ED8-79E2-49CC-091248528989}" dt="2022-03-16T20:32:24.278" v="216" actId="1076"/>
          <ac:spMkLst>
            <pc:docMk/>
            <pc:sldMk cId="4012613492" sldId="270"/>
            <ac:spMk id="6" creationId="{959DBF85-DD94-4B7F-A745-2B15491B3D04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41:00.712" v="425" actId="1076"/>
          <ac:spMkLst>
            <pc:docMk/>
            <pc:sldMk cId="4012613492" sldId="270"/>
            <ac:spMk id="8" creationId="{04F826FD-6ED3-4E45-B24C-CB7920AC1D2A}"/>
          </ac:spMkLst>
        </pc:spChg>
        <pc:spChg chg="add del">
          <ac:chgData name="GUILHERME DE SOUZA PIMENTA ." userId="S::guilherme.pimenta@sptech.school::f64eb558-ddea-4d0c-919b-284de8cf8609" providerId="AD" clId="Web-{05C8F566-1ED8-79E2-49CC-091248528989}" dt="2022-03-16T20:33:57.999" v="225"/>
          <ac:spMkLst>
            <pc:docMk/>
            <pc:sldMk cId="4012613492" sldId="270"/>
            <ac:spMk id="10" creationId="{E4D5E599-B678-4CEB-8DD9-D6426D67DE58}"/>
          </ac:spMkLst>
        </pc:spChg>
        <pc:spChg chg="add del">
          <ac:chgData name="GUILHERME DE SOUZA PIMENTA ." userId="S::guilherme.pimenta@sptech.school::f64eb558-ddea-4d0c-919b-284de8cf8609" providerId="AD" clId="Web-{05C8F566-1ED8-79E2-49CC-091248528989}" dt="2022-03-16T20:34:06.952" v="227"/>
          <ac:spMkLst>
            <pc:docMk/>
            <pc:sldMk cId="4012613492" sldId="270"/>
            <ac:spMk id="14" creationId="{B4929F0F-7EE4-41A6-A85A-BE01DC747990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41:40.901" v="458" actId="20577"/>
          <ac:spMkLst>
            <pc:docMk/>
            <pc:sldMk cId="4012613492" sldId="270"/>
            <ac:spMk id="16" creationId="{F72D69F2-BF6B-4072-89BA-E8F93684EDE7}"/>
          </ac:spMkLst>
        </pc:spChg>
        <pc:picChg chg="mod">
          <ac:chgData name="GUILHERME DE SOUZA PIMENTA ." userId="S::guilherme.pimenta@sptech.school::f64eb558-ddea-4d0c-919b-284de8cf8609" providerId="AD" clId="Web-{05C8F566-1ED8-79E2-49CC-091248528989}" dt="2022-03-16T20:34:37.984" v="237" actId="14100"/>
          <ac:picMkLst>
            <pc:docMk/>
            <pc:sldMk cId="4012613492" sldId="270"/>
            <ac:picMk id="3" creationId="{B9A60EA5-9CBB-4400-A7F9-0EFF90D1681F}"/>
          </ac:picMkLst>
        </pc:picChg>
      </pc:sldChg>
      <pc:sldChg chg="addSp delSp modSp">
        <pc:chgData name="GUILHERME DE SOUZA PIMENTA ." userId="S::guilherme.pimenta@sptech.school::f64eb558-ddea-4d0c-919b-284de8cf8609" providerId="AD" clId="Web-{05C8F566-1ED8-79E2-49CC-091248528989}" dt="2022-03-16T20:50:58.820" v="485" actId="1076"/>
        <pc:sldMkLst>
          <pc:docMk/>
          <pc:sldMk cId="4260431930" sldId="271"/>
        </pc:sldMkLst>
        <pc:spChg chg="add mod ord">
          <ac:chgData name="GUILHERME DE SOUZA PIMENTA ." userId="S::guilherme.pimenta@sptech.school::f64eb558-ddea-4d0c-919b-284de8cf8609" providerId="AD" clId="Web-{05C8F566-1ED8-79E2-49CC-091248528989}" dt="2022-03-16T20:50:56.757" v="484" actId="1076"/>
          <ac:spMkLst>
            <pc:docMk/>
            <pc:sldMk cId="4260431930" sldId="271"/>
            <ac:spMk id="7" creationId="{D8F4AB78-CCA6-4797-9B37-37CD42DC56CF}"/>
          </ac:spMkLst>
        </pc:spChg>
        <pc:picChg chg="add del mod">
          <ac:chgData name="GUILHERME DE SOUZA PIMENTA ." userId="S::guilherme.pimenta@sptech.school::f64eb558-ddea-4d0c-919b-284de8cf8609" providerId="AD" clId="Web-{05C8F566-1ED8-79E2-49CC-091248528989}" dt="2022-03-16T20:49:29.505" v="465"/>
          <ac:picMkLst>
            <pc:docMk/>
            <pc:sldMk cId="4260431930" sldId="271"/>
            <ac:picMk id="5" creationId="{4D7439CA-6DF7-4A8D-A5C6-E5500ABD3093}"/>
          </ac:picMkLst>
        </pc:picChg>
        <pc:picChg chg="add mod">
          <ac:chgData name="GUILHERME DE SOUZA PIMENTA ." userId="S::guilherme.pimenta@sptech.school::f64eb558-ddea-4d0c-919b-284de8cf8609" providerId="AD" clId="Web-{05C8F566-1ED8-79E2-49CC-091248528989}" dt="2022-03-16T20:50:58.820" v="485" actId="1076"/>
          <ac:picMkLst>
            <pc:docMk/>
            <pc:sldMk cId="4260431930" sldId="271"/>
            <ac:picMk id="6" creationId="{10ABBBB6-44A6-4E0C-A638-474FFEA62F89}"/>
          </ac:picMkLst>
        </pc:picChg>
      </pc:sldChg>
      <pc:sldChg chg="delSp modSp">
        <pc:chgData name="GUILHERME DE SOUZA PIMENTA ." userId="S::guilherme.pimenta@sptech.school::f64eb558-ddea-4d0c-919b-284de8cf8609" providerId="AD" clId="Web-{05C8F566-1ED8-79E2-49CC-091248528989}" dt="2022-03-16T20:06:24.069" v="106"/>
        <pc:sldMkLst>
          <pc:docMk/>
          <pc:sldMk cId="2544711684" sldId="272"/>
        </pc:sldMkLst>
        <pc:picChg chg="del mod">
          <ac:chgData name="GUILHERME DE SOUZA PIMENTA ." userId="S::guilherme.pimenta@sptech.school::f64eb558-ddea-4d0c-919b-284de8cf8609" providerId="AD" clId="Web-{05C8F566-1ED8-79E2-49CC-091248528989}" dt="2022-03-16T20:06:24.069" v="106"/>
          <ac:picMkLst>
            <pc:docMk/>
            <pc:sldMk cId="2544711684" sldId="272"/>
            <ac:picMk id="3" creationId="{31BD5E10-CE62-4ACD-82DF-2CB94F7EAB86}"/>
          </ac:picMkLst>
        </pc:picChg>
      </pc:sldChg>
      <pc:sldChg chg="addSp delSp modSp add replId">
        <pc:chgData name="GUILHERME DE SOUZA PIMENTA ." userId="S::guilherme.pimenta@sptech.school::f64eb558-ddea-4d0c-919b-284de8cf8609" providerId="AD" clId="Web-{05C8F566-1ED8-79E2-49CC-091248528989}" dt="2022-03-16T20:32:07.996" v="214" actId="1076"/>
        <pc:sldMkLst>
          <pc:docMk/>
          <pc:sldMk cId="429241161" sldId="274"/>
        </pc:sldMkLst>
        <pc:spChg chg="del">
          <ac:chgData name="GUILHERME DE SOUZA PIMENTA ." userId="S::guilherme.pimenta@sptech.school::f64eb558-ddea-4d0c-919b-284de8cf8609" providerId="AD" clId="Web-{05C8F566-1ED8-79E2-49CC-091248528989}" dt="2022-03-16T20:08:48.307" v="119"/>
          <ac:spMkLst>
            <pc:docMk/>
            <pc:sldMk cId="429241161" sldId="274"/>
            <ac:spMk id="6" creationId="{D047037A-C5F5-4A3B-8522-3D62716BEF28}"/>
          </ac:spMkLst>
        </pc:spChg>
        <pc:spChg chg="add del mod">
          <ac:chgData name="GUILHERME DE SOUZA PIMENTA ." userId="S::guilherme.pimenta@sptech.school::f64eb558-ddea-4d0c-919b-284de8cf8609" providerId="AD" clId="Web-{05C8F566-1ED8-79E2-49CC-091248528989}" dt="2022-03-16T20:08:30.041" v="115"/>
          <ac:spMkLst>
            <pc:docMk/>
            <pc:sldMk cId="429241161" sldId="274"/>
            <ac:spMk id="7" creationId="{C941FE24-738C-44CD-9A6B-A17B0B4DF760}"/>
          </ac:spMkLst>
        </pc:spChg>
        <pc:spChg chg="del mod">
          <ac:chgData name="GUILHERME DE SOUZA PIMENTA ." userId="S::guilherme.pimenta@sptech.school::f64eb558-ddea-4d0c-919b-284de8cf8609" providerId="AD" clId="Web-{05C8F566-1ED8-79E2-49CC-091248528989}" dt="2022-03-16T20:22:01.185" v="173"/>
          <ac:spMkLst>
            <pc:docMk/>
            <pc:sldMk cId="429241161" sldId="274"/>
            <ac:spMk id="8" creationId="{53979E2B-3B73-4BDD-B4DB-D2F9523603D9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9:20.651" v="137" actId="1076"/>
          <ac:spMkLst>
            <pc:docMk/>
            <pc:sldMk cId="429241161" sldId="274"/>
            <ac:spMk id="13" creationId="{8EC341D8-3BAD-4E8A-B716-F7473CCE92F3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09:22.589" v="138" actId="1076"/>
          <ac:spMkLst>
            <pc:docMk/>
            <pc:sldMk cId="429241161" sldId="274"/>
            <ac:spMk id="15" creationId="{23C8C134-DF25-4A82-BDF4-42C77DEA204C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30:41.916" v="194" actId="1076"/>
          <ac:spMkLst>
            <pc:docMk/>
            <pc:sldMk cId="429241161" sldId="274"/>
            <ac:spMk id="17" creationId="{758346B7-C28E-4315-8EF3-6AE99134C155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30:41.963" v="195" actId="1076"/>
          <ac:spMkLst>
            <pc:docMk/>
            <pc:sldMk cId="429241161" sldId="274"/>
            <ac:spMk id="18" creationId="{3905AE66-7E0A-470B-8CF6-202D9CB19776}"/>
          </ac:spMkLst>
        </pc:spChg>
        <pc:spChg chg="add mod">
          <ac:chgData name="GUILHERME DE SOUZA PIMENTA ." userId="S::guilherme.pimenta@sptech.school::f64eb558-ddea-4d0c-919b-284de8cf8609" providerId="AD" clId="Web-{05C8F566-1ED8-79E2-49CC-091248528989}" dt="2022-03-16T20:32:07.996" v="214" actId="1076"/>
          <ac:spMkLst>
            <pc:docMk/>
            <pc:sldMk cId="429241161" sldId="274"/>
            <ac:spMk id="20" creationId="{5FA654A1-DD11-4FF8-A699-DEBECB282313}"/>
          </ac:spMkLst>
        </pc:spChg>
        <pc:spChg chg="add mod ord">
          <ac:chgData name="GUILHERME DE SOUZA PIMENTA ." userId="S::guilherme.pimenta@sptech.school::f64eb558-ddea-4d0c-919b-284de8cf8609" providerId="AD" clId="Web-{05C8F566-1ED8-79E2-49CC-091248528989}" dt="2022-03-16T20:32:06.090" v="213" actId="1076"/>
          <ac:spMkLst>
            <pc:docMk/>
            <pc:sldMk cId="429241161" sldId="274"/>
            <ac:spMk id="22" creationId="{5BFCB915-3CD2-4F1A-AB3C-190409DAD767}"/>
          </ac:spMkLst>
        </pc:spChg>
        <pc:picChg chg="del">
          <ac:chgData name="GUILHERME DE SOUZA PIMENTA ." userId="S::guilherme.pimenta@sptech.school::f64eb558-ddea-4d0c-919b-284de8cf8609" providerId="AD" clId="Web-{05C8F566-1ED8-79E2-49CC-091248528989}" dt="2022-03-16T19:59:53.747" v="52"/>
          <ac:picMkLst>
            <pc:docMk/>
            <pc:sldMk cId="429241161" sldId="274"/>
            <ac:picMk id="5" creationId="{86773AD7-4E70-4292-BD8C-04C35F635631}"/>
          </ac:picMkLst>
        </pc:picChg>
        <pc:picChg chg="add mod">
          <ac:chgData name="GUILHERME DE SOUZA PIMENTA ." userId="S::guilherme.pimenta@sptech.school::f64eb558-ddea-4d0c-919b-284de8cf8609" providerId="AD" clId="Web-{05C8F566-1ED8-79E2-49CC-091248528989}" dt="2022-03-16T20:09:43.027" v="147" actId="1076"/>
          <ac:picMkLst>
            <pc:docMk/>
            <pc:sldMk cId="429241161" sldId="274"/>
            <ac:picMk id="9" creationId="{FB58348E-FC42-4EE7-952D-638F897FF61A}"/>
          </ac:picMkLst>
        </pc:picChg>
        <pc:picChg chg="del">
          <ac:chgData name="GUILHERME DE SOUZA PIMENTA ." userId="S::guilherme.pimenta@sptech.school::f64eb558-ddea-4d0c-919b-284de8cf8609" providerId="AD" clId="Web-{05C8F566-1ED8-79E2-49CC-091248528989}" dt="2022-03-16T19:59:52.388" v="51"/>
          <ac:picMkLst>
            <pc:docMk/>
            <pc:sldMk cId="429241161" sldId="274"/>
            <ac:picMk id="10" creationId="{265E3AD3-F183-4CDB-A744-33F84ABFC659}"/>
          </ac:picMkLst>
        </pc:picChg>
        <pc:picChg chg="add mod">
          <ac:chgData name="GUILHERME DE SOUZA PIMENTA ." userId="S::guilherme.pimenta@sptech.school::f64eb558-ddea-4d0c-919b-284de8cf8609" providerId="AD" clId="Web-{05C8F566-1ED8-79E2-49CC-091248528989}" dt="2022-03-16T20:30:42.025" v="196" actId="1076"/>
          <ac:picMkLst>
            <pc:docMk/>
            <pc:sldMk cId="429241161" sldId="274"/>
            <ac:picMk id="16" creationId="{47CA20AA-78A2-45C1-B5B9-225CCB3FBBA3}"/>
          </ac:picMkLst>
        </pc:picChg>
      </pc:sldChg>
    </pc:docChg>
  </pc:docChgLst>
  <pc:docChgLst>
    <pc:chgData name="GABRIEL MIRANDA ROMÃO ." userId="S::gabriel.romao@sptech.school::ba8fa2bd-a8e9-404d-bcee-733df519d06d" providerId="AD" clId="Web-{7207BD10-CC79-216D-990B-D644A2A5F037}"/>
    <pc:docChg chg="modSld">
      <pc:chgData name="GABRIEL MIRANDA ROMÃO ." userId="S::gabriel.romao@sptech.school::ba8fa2bd-a8e9-404d-bcee-733df519d06d" providerId="AD" clId="Web-{7207BD10-CC79-216D-990B-D644A2A5F037}" dt="2022-03-11T21:34:04.374" v="32" actId="20577"/>
      <pc:docMkLst>
        <pc:docMk/>
      </pc:docMkLst>
      <pc:sldChg chg="modSp">
        <pc:chgData name="GABRIEL MIRANDA ROMÃO ." userId="S::gabriel.romao@sptech.school::ba8fa2bd-a8e9-404d-bcee-733df519d06d" providerId="AD" clId="Web-{7207BD10-CC79-216D-990B-D644A2A5F037}" dt="2022-03-11T21:34:04.374" v="32" actId="20577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7207BD10-CC79-216D-990B-D644A2A5F037}" dt="2022-03-11T21:32:16.589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7207BD10-CC79-216D-990B-D644A2A5F037}" dt="2022-03-11T21:34:04.374" v="3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ABRIEL MIRANDA ROMÃO ." userId="S::gabriel.romao@sptech.school::ba8fa2bd-a8e9-404d-bcee-733df519d06d" providerId="AD" clId="Web-{387F7A85-322A-4E2C-BA71-C5FF78CE20AF}"/>
    <pc:docChg chg="modSld addMainMaster delMainMaster">
      <pc:chgData name="GABRIEL MIRANDA ROMÃO ." userId="S::gabriel.romao@sptech.school::ba8fa2bd-a8e9-404d-bcee-733df519d06d" providerId="AD" clId="Web-{387F7A85-322A-4E2C-BA71-C5FF78CE20AF}" dt="2022-03-09T14:07:21.160" v="10"/>
      <pc:docMkLst>
        <pc:docMk/>
      </pc:docMkLst>
      <pc:sldChg chg="addSp delSp modSp mod setBg modClrScheme chgLayout">
        <pc:chgData name="GABRIEL MIRANDA ROMÃO ." userId="S::gabriel.romao@sptech.school::ba8fa2bd-a8e9-404d-bcee-733df519d06d" providerId="AD" clId="Web-{387F7A85-322A-4E2C-BA71-C5FF78CE20AF}" dt="2022-03-09T14:07:21.160" v="10"/>
        <pc:sldMkLst>
          <pc:docMk/>
          <pc:sldMk cId="109857222" sldId="256"/>
        </pc:sldMkLst>
        <pc:spChg chg="mo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5" creationId="{B603176D-9C2C-4C2E-8A0A-FD37E553CBCD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9" creationId="{2096EABF-579F-4307-8952-04905085F4C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11" creationId="{233D9D3E-2FB8-42AA-B5E5-1EAB4DA92074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2.174" v="3"/>
          <ac:spMkLst>
            <pc:docMk/>
            <pc:sldMk cId="109857222" sldId="256"/>
            <ac:spMk id="26" creationId="{489B7BFD-8F45-4093-AD9C-91B15B0503D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4.190" v="5"/>
          <ac:spMkLst>
            <pc:docMk/>
            <pc:sldMk cId="109857222" sldId="256"/>
            <ac:spMk id="30" creationId="{49191B7D-700E-4425-927C-F0A9B63DF63D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2.174" v="3"/>
          <ac:spMkLst>
            <pc:docMk/>
            <pc:sldMk cId="109857222" sldId="256"/>
            <ac:spMk id="40" creationId="{B410157D-B333-4FC1-952E-FB1E4A1F86E6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2.174" v="3"/>
          <ac:spMkLst>
            <pc:docMk/>
            <pc:sldMk cId="109857222" sldId="256"/>
            <ac:spMk id="42" creationId="{DFE66D7D-ABDD-4F6B-A637-3A3A2ACE1A6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2.174" v="3"/>
          <ac:spMkLst>
            <pc:docMk/>
            <pc:sldMk cId="109857222" sldId="256"/>
            <ac:spMk id="44" creationId="{2D1AF5D9-E67F-4DB6-8615-293D22495C1F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4.190" v="5"/>
          <ac:spMkLst>
            <pc:docMk/>
            <pc:sldMk cId="109857222" sldId="256"/>
            <ac:spMk id="46" creationId="{06F5F188-C35F-49A5-B6A8-1F26B238FF91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4.190" v="5"/>
          <ac:spMkLst>
            <pc:docMk/>
            <pc:sldMk cId="109857222" sldId="256"/>
            <ac:spMk id="47" creationId="{AE40A81A-3622-4FE4-A5BE-F289487C9711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9.659" v="7"/>
          <ac:spMkLst>
            <pc:docMk/>
            <pc:sldMk cId="109857222" sldId="256"/>
            <ac:spMk id="51" creationId="{489B7BFD-8F45-4093-AD9C-91B15B0503D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9.659" v="7"/>
          <ac:spMkLst>
            <pc:docMk/>
            <pc:sldMk cId="109857222" sldId="256"/>
            <ac:spMk id="56" creationId="{B410157D-B333-4FC1-952E-FB1E4A1F86E6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9.659" v="7"/>
          <ac:spMkLst>
            <pc:docMk/>
            <pc:sldMk cId="109857222" sldId="256"/>
            <ac:spMk id="57" creationId="{DFE66D7D-ABDD-4F6B-A637-3A3A2ACE1A69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09.659" v="7"/>
          <ac:spMkLst>
            <pc:docMk/>
            <pc:sldMk cId="109857222" sldId="256"/>
            <ac:spMk id="58" creationId="{2D1AF5D9-E67F-4DB6-8615-293D22495C1F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097" v="9"/>
          <ac:spMkLst>
            <pc:docMk/>
            <pc:sldMk cId="109857222" sldId="256"/>
            <ac:spMk id="60" creationId="{A88F843D-1C1B-C740-AC27-E3238D0F5F47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097" v="9"/>
          <ac:spMkLst>
            <pc:docMk/>
            <pc:sldMk cId="109857222" sldId="256"/>
            <ac:spMk id="61" creationId="{A21C8291-E3D5-4240-8FF4-E5213CBCC453}"/>
          </ac:spMkLst>
        </pc:spChg>
        <pc:spChg chg="add del">
          <ac:chgData name="GABRIEL MIRANDA ROMÃO ." userId="S::gabriel.romao@sptech.school::ba8fa2bd-a8e9-404d-bcee-733df519d06d" providerId="AD" clId="Web-{387F7A85-322A-4E2C-BA71-C5FF78CE20AF}" dt="2022-03-09T14:07:21.097" v="9"/>
          <ac:spMkLst>
            <pc:docMk/>
            <pc:sldMk cId="109857222" sldId="256"/>
            <ac:spMk id="62" creationId="{08B44AFE-C181-7047-8CC9-CA00BD385EEA}"/>
          </ac:spMkLst>
        </pc:spChg>
        <pc:spChg chg="ad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64" creationId="{489B7BFD-8F45-4093-AD9C-91B15B0503D9}"/>
          </ac:spMkLst>
        </pc:spChg>
        <pc:spChg chg="ad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69" creationId="{B410157D-B333-4FC1-952E-FB1E4A1F86E6}"/>
          </ac:spMkLst>
        </pc:spChg>
        <pc:spChg chg="ad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70" creationId="{DFE66D7D-ABDD-4F6B-A637-3A3A2ACE1A69}"/>
          </ac:spMkLst>
        </pc:spChg>
        <pc:spChg chg="add">
          <ac:chgData name="GABRIEL MIRANDA ROMÃO ." userId="S::gabriel.romao@sptech.school::ba8fa2bd-a8e9-404d-bcee-733df519d06d" providerId="AD" clId="Web-{387F7A85-322A-4E2C-BA71-C5FF78CE20AF}" dt="2022-03-09T14:07:21.160" v="10"/>
          <ac:spMkLst>
            <pc:docMk/>
            <pc:sldMk cId="109857222" sldId="256"/>
            <ac:spMk id="71" creationId="{2D1AF5D9-E67F-4DB6-8615-293D22495C1F}"/>
          </ac:spMkLst>
        </pc:spChg>
        <pc:grpChg chg="add del">
          <ac:chgData name="GABRIEL MIRANDA ROMÃO ." userId="S::gabriel.romao@sptech.school::ba8fa2bd-a8e9-404d-bcee-733df519d06d" providerId="AD" clId="Web-{387F7A85-322A-4E2C-BA71-C5FF78CE20AF}" dt="2022-03-09T14:07:02.174" v="3"/>
          <ac:grpSpMkLst>
            <pc:docMk/>
            <pc:sldMk cId="109857222" sldId="256"/>
            <ac:grpSpMk id="28" creationId="{5ECDEC52-15F3-49DD-BCBA-A0533E540F0C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2.174" v="3"/>
          <ac:grpSpMkLst>
            <pc:docMk/>
            <pc:sldMk cId="109857222" sldId="256"/>
            <ac:grpSpMk id="32" creationId="{4D91CBDC-3A55-4B80-A109-4C758ADF147B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2.174" v="3"/>
          <ac:grpSpMkLst>
            <pc:docMk/>
            <pc:sldMk cId="109857222" sldId="256"/>
            <ac:grpSpMk id="36" creationId="{4478CD8A-FF59-40AD-8101-D685A2FEF64D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4.190" v="5"/>
          <ac:grpSpMkLst>
            <pc:docMk/>
            <pc:sldMk cId="109857222" sldId="256"/>
            <ac:grpSpMk id="48" creationId="{500C63D8-EF5D-4AAE-B1EF-C78E00C9BE80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9.659" v="7"/>
          <ac:grpSpMkLst>
            <pc:docMk/>
            <pc:sldMk cId="109857222" sldId="256"/>
            <ac:grpSpMk id="52" creationId="{5ECDEC52-15F3-49DD-BCBA-A0533E540F0C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9.659" v="7"/>
          <ac:grpSpMkLst>
            <pc:docMk/>
            <pc:sldMk cId="109857222" sldId="256"/>
            <ac:grpSpMk id="54" creationId="{4D91CBDC-3A55-4B80-A109-4C758ADF147B}"/>
          </ac:grpSpMkLst>
        </pc:grpChg>
        <pc:grpChg chg="add del">
          <ac:chgData name="GABRIEL MIRANDA ROMÃO ." userId="S::gabriel.romao@sptech.school::ba8fa2bd-a8e9-404d-bcee-733df519d06d" providerId="AD" clId="Web-{387F7A85-322A-4E2C-BA71-C5FF78CE20AF}" dt="2022-03-09T14:07:09.659" v="7"/>
          <ac:grpSpMkLst>
            <pc:docMk/>
            <pc:sldMk cId="109857222" sldId="256"/>
            <ac:grpSpMk id="55" creationId="{4478CD8A-FF59-40AD-8101-D685A2FEF64D}"/>
          </ac:grpSpMkLst>
        </pc:grpChg>
        <pc:grpChg chg="add">
          <ac:chgData name="GABRIEL MIRANDA ROMÃO ." userId="S::gabriel.romao@sptech.school::ba8fa2bd-a8e9-404d-bcee-733df519d06d" providerId="AD" clId="Web-{387F7A85-322A-4E2C-BA71-C5FF78CE20AF}" dt="2022-03-09T14:07:21.160" v="10"/>
          <ac:grpSpMkLst>
            <pc:docMk/>
            <pc:sldMk cId="109857222" sldId="256"/>
            <ac:grpSpMk id="65" creationId="{5ECDEC52-15F3-49DD-BCBA-A0533E540F0C}"/>
          </ac:grpSpMkLst>
        </pc:grpChg>
        <pc:grpChg chg="add">
          <ac:chgData name="GABRIEL MIRANDA ROMÃO ." userId="S::gabriel.romao@sptech.school::ba8fa2bd-a8e9-404d-bcee-733df519d06d" providerId="AD" clId="Web-{387F7A85-322A-4E2C-BA71-C5FF78CE20AF}" dt="2022-03-09T14:07:21.160" v="10"/>
          <ac:grpSpMkLst>
            <pc:docMk/>
            <pc:sldMk cId="109857222" sldId="256"/>
            <ac:grpSpMk id="67" creationId="{4D91CBDC-3A55-4B80-A109-4C758ADF147B}"/>
          </ac:grpSpMkLst>
        </pc:grpChg>
        <pc:grpChg chg="add">
          <ac:chgData name="GABRIEL MIRANDA ROMÃO ." userId="S::gabriel.romao@sptech.school::ba8fa2bd-a8e9-404d-bcee-733df519d06d" providerId="AD" clId="Web-{387F7A85-322A-4E2C-BA71-C5FF78CE20AF}" dt="2022-03-09T14:07:21.160" v="10"/>
          <ac:grpSpMkLst>
            <pc:docMk/>
            <pc:sldMk cId="109857222" sldId="256"/>
            <ac:grpSpMk id="68" creationId="{4478CD8A-FF59-40AD-8101-D685A2FEF64D}"/>
          </ac:grpSpMkLst>
        </pc:grpChg>
        <pc:picChg chg="add mod ord">
          <ac:chgData name="GABRIEL MIRANDA ROMÃO ." userId="S::gabriel.romao@sptech.school::ba8fa2bd-a8e9-404d-bcee-733df519d06d" providerId="AD" clId="Web-{387F7A85-322A-4E2C-BA71-C5FF78CE20AF}" dt="2022-03-09T14:07:21.160" v="10"/>
          <ac:picMkLst>
            <pc:docMk/>
            <pc:sldMk cId="109857222" sldId="256"/>
            <ac:picMk id="4" creationId="{3F63D9F8-78DF-410E-9232-A17861BD0163}"/>
          </ac:picMkLst>
        </pc:pic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13" creationId="{69FBE6D3-8499-4BE7-8C12-1BA9F0150EFE}"/>
          </ac:cxnSpMkLst>
        </pc:cxn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15" creationId="{E35C1B90-3208-4854-BFDE-310A02639FF6}"/>
          </ac:cxnSpMkLst>
        </pc:cxn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17" creationId="{BFB20B9B-B58D-4A05-87A2-6F8C78BD7CB2}"/>
          </ac:cxnSpMkLst>
        </pc:cxn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19" creationId="{18CC7CE6-73AD-436F-BC95-066CC9506503}"/>
          </ac:cxnSpMkLst>
        </pc:cxnChg>
        <pc:cxnChg chg="add del">
          <ac:chgData name="GABRIEL MIRANDA ROMÃO ." userId="S::gabriel.romao@sptech.school::ba8fa2bd-a8e9-404d-bcee-733df519d06d" providerId="AD" clId="Web-{387F7A85-322A-4E2C-BA71-C5FF78CE20AF}" dt="2022-03-09T14:07:21.160" v="10"/>
          <ac:cxnSpMkLst>
            <pc:docMk/>
            <pc:sldMk cId="109857222" sldId="256"/>
            <ac:cxnSpMk id="21" creationId="{0192C383-6990-4C74-A5FF-EAB4A1EA2979}"/>
          </ac:cxnSpMkLst>
        </pc:cxnChg>
      </pc:sldChg>
      <pc:sldMasterChg chg="del delSldLayout">
        <pc:chgData name="GABRIEL MIRANDA ROMÃO ." userId="S::gabriel.romao@sptech.school::ba8fa2bd-a8e9-404d-bcee-733df519d06d" providerId="AD" clId="Web-{387F7A85-322A-4E2C-BA71-C5FF78CE20AF}" dt="2022-03-09T14:04:24.632" v="0"/>
        <pc:sldMasterMkLst>
          <pc:docMk/>
          <pc:sldMasterMk cId="2460954070" sldId="2147483660"/>
        </pc:sldMasterMkLst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ABRIEL MIRANDA ROMÃO ." userId="S::gabriel.romao@sptech.school::ba8fa2bd-a8e9-404d-bcee-733df519d06d" providerId="AD" clId="Web-{387F7A85-322A-4E2C-BA71-C5FF78CE20AF}" dt="2022-03-09T14:04:24.63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GABRIEL MIRANDA ROMÃO ." userId="S::gabriel.romao@sptech.school::ba8fa2bd-a8e9-404d-bcee-733df519d06d" providerId="AD" clId="Web-{387F7A85-322A-4E2C-BA71-C5FF78CE20AF}" dt="2022-03-09T14:07:21.160" v="10"/>
        <pc:sldMasterMkLst>
          <pc:docMk/>
          <pc:sldMasterMk cId="459077475" sldId="2147483672"/>
        </pc:sldMasterMkLst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4210471067" sldId="2147483673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031075528" sldId="2147483674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3907383766" sldId="2147483675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3342242108" sldId="2147483676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744090411" sldId="2147483677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1376752962" sldId="2147483678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391298429" sldId="2147483679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422858238" sldId="2147483680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041368109" sldId="2147483681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2702323424" sldId="2147483682"/>
          </pc:sldLayoutMkLst>
        </pc:sldLayoutChg>
        <pc:sldLayoutChg chg="add del replId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459077475" sldId="2147483672"/>
            <pc:sldLayoutMk cId="149405908" sldId="2147483683"/>
          </pc:sldLayoutMkLst>
        </pc:sldLayoutChg>
      </pc:sldMasterChg>
      <pc:sldMasterChg chg="add del addSldLayout delSldLayout">
        <pc:chgData name="GABRIEL MIRANDA ROMÃO ." userId="S::gabriel.romao@sptech.school::ba8fa2bd-a8e9-404d-bcee-733df519d06d" providerId="AD" clId="Web-{387F7A85-322A-4E2C-BA71-C5FF78CE20AF}" dt="2022-03-09T14:07:21.097" v="9"/>
        <pc:sldMasterMkLst>
          <pc:docMk/>
          <pc:sldMasterMk cId="3732838126" sldId="2147483720"/>
        </pc:sldMasterMkLst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1410221880" sldId="2147483709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4130036508" sldId="2147483710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44212" sldId="2147483711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831794920" sldId="2147483712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705922442" sldId="2147483713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2041720169" sldId="2147483714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2453353523" sldId="2147483715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1945374684" sldId="2147483716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2055747481" sldId="2147483717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1026291292" sldId="2147483718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097" v="9"/>
          <pc:sldLayoutMkLst>
            <pc:docMk/>
            <pc:sldMasterMk cId="3732838126" sldId="2147483720"/>
            <pc:sldLayoutMk cId="1334821312" sldId="2147483719"/>
          </pc:sldLayoutMkLst>
        </pc:sldLayoutChg>
      </pc:sldMasterChg>
      <pc:sldMasterChg chg="add del addSldLayout delSldLayout">
        <pc:chgData name="GABRIEL MIRANDA ROMÃO ." userId="S::gabriel.romao@sptech.school::ba8fa2bd-a8e9-404d-bcee-733df519d06d" providerId="AD" clId="Web-{387F7A85-322A-4E2C-BA71-C5FF78CE20AF}" dt="2022-03-09T14:07:04.190" v="5"/>
        <pc:sldMasterMkLst>
          <pc:docMk/>
          <pc:sldMasterMk cId="3538532164" sldId="2147483746"/>
        </pc:sldMasterMkLst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1918729515" sldId="2147483735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614725156" sldId="2147483736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1305269806" sldId="2147483737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2941721342" sldId="2147483738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4118529301" sldId="2147483739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3031149073" sldId="2147483740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1951408755" sldId="2147483741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1652424187" sldId="2147483742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3316054446" sldId="2147483743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749243491" sldId="2147483744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04.190" v="5"/>
          <pc:sldLayoutMkLst>
            <pc:docMk/>
            <pc:sldMasterMk cId="3538532164" sldId="2147483746"/>
            <pc:sldLayoutMk cId="3948968040" sldId="2147483745"/>
          </pc:sldLayoutMkLst>
        </pc:sldLayoutChg>
      </pc:sldMasterChg>
      <pc:sldMasterChg chg="add del addSldLayout delSldLayout">
        <pc:chgData name="GABRIEL MIRANDA ROMÃO ." userId="S::gabriel.romao@sptech.school::ba8fa2bd-a8e9-404d-bcee-733df519d06d" providerId="AD" clId="Web-{387F7A85-322A-4E2C-BA71-C5FF78CE20AF}" dt="2022-03-09T14:07:21.160" v="10"/>
        <pc:sldMasterMkLst>
          <pc:docMk/>
          <pc:sldMasterMk cId="308000157" sldId="2147483772"/>
        </pc:sldMasterMkLst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2578686130" sldId="2147483761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3045597506" sldId="2147483762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2631552994" sldId="2147483763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700586565" sldId="2147483764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1580197259" sldId="2147483765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733715669" sldId="2147483766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2725008097" sldId="2147483767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2031448849" sldId="2147483768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3766405565" sldId="2147483769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4183562528" sldId="2147483770"/>
          </pc:sldLayoutMkLst>
        </pc:sldLayoutChg>
        <pc:sldLayoutChg chg="add del">
          <pc:chgData name="GABRIEL MIRANDA ROMÃO ." userId="S::gabriel.romao@sptech.school::ba8fa2bd-a8e9-404d-bcee-733df519d06d" providerId="AD" clId="Web-{387F7A85-322A-4E2C-BA71-C5FF78CE20AF}" dt="2022-03-09T14:07:21.160" v="10"/>
          <pc:sldLayoutMkLst>
            <pc:docMk/>
            <pc:sldMasterMk cId="308000157" sldId="2147483772"/>
            <pc:sldLayoutMk cId="1223210049" sldId="2147483771"/>
          </pc:sldLayoutMkLst>
        </pc:sldLayoutChg>
      </pc:sldMasterChg>
    </pc:docChg>
  </pc:docChgLst>
  <pc:docChgLst>
    <pc:chgData name="GUILHERME DE SOUZA PIMENTA ." userId="S::guilherme.pimenta@sptech.school::f64eb558-ddea-4d0c-919b-284de8cf8609" providerId="AD" clId="Web-{3550CDAA-F284-6C35-2B3D-95F5C150D0BB}"/>
    <pc:docChg chg="addSld delSld modSld">
      <pc:chgData name="GUILHERME DE SOUZA PIMENTA ." userId="S::guilherme.pimenta@sptech.school::f64eb558-ddea-4d0c-919b-284de8cf8609" providerId="AD" clId="Web-{3550CDAA-F284-6C35-2B3D-95F5C150D0BB}" dt="2022-03-15T20:28:27.197" v="178" actId="1076"/>
      <pc:docMkLst>
        <pc:docMk/>
      </pc:docMkLst>
      <pc:sldChg chg="addSp delSp modSp">
        <pc:chgData name="GUILHERME DE SOUZA PIMENTA ." userId="S::guilherme.pimenta@sptech.school::f64eb558-ddea-4d0c-919b-284de8cf8609" providerId="AD" clId="Web-{3550CDAA-F284-6C35-2B3D-95F5C150D0BB}" dt="2022-03-15T20:27:51.275" v="169"/>
        <pc:sldMkLst>
          <pc:docMk/>
          <pc:sldMk cId="987497369" sldId="266"/>
        </pc:sldMkLst>
        <pc:spChg chg="mod">
          <ac:chgData name="GUILHERME DE SOUZA PIMENTA ." userId="S::guilherme.pimenta@sptech.school::f64eb558-ddea-4d0c-919b-284de8cf8609" providerId="AD" clId="Web-{3550CDAA-F284-6C35-2B3D-95F5C150D0BB}" dt="2022-03-15T19:47:50.347" v="39" actId="1076"/>
          <ac:spMkLst>
            <pc:docMk/>
            <pc:sldMk cId="987497369" sldId="266"/>
            <ac:spMk id="2" creationId="{206BAA07-FB02-4E2B-B8D2-B264DDBEC1E5}"/>
          </ac:spMkLst>
        </pc:spChg>
        <pc:spChg chg="add del">
          <ac:chgData name="GUILHERME DE SOUZA PIMENTA ." userId="S::guilherme.pimenta@sptech.school::f64eb558-ddea-4d0c-919b-284de8cf8609" providerId="AD" clId="Web-{3550CDAA-F284-6C35-2B3D-95F5C150D0BB}" dt="2022-03-15T19:48:00.956" v="44"/>
          <ac:spMkLst>
            <pc:docMk/>
            <pc:sldMk cId="987497369" sldId="266"/>
            <ac:spMk id="3" creationId="{718C2B14-9C31-4587-89B9-E570019C35E5}"/>
          </ac:spMkLst>
        </pc:spChg>
        <pc:spChg chg="add del mod">
          <ac:chgData name="GUILHERME DE SOUZA PIMENTA ." userId="S::guilherme.pimenta@sptech.school::f64eb558-ddea-4d0c-919b-284de8cf8609" providerId="AD" clId="Web-{3550CDAA-F284-6C35-2B3D-95F5C150D0BB}" dt="2022-03-15T19:47:59.425" v="43"/>
          <ac:spMkLst>
            <pc:docMk/>
            <pc:sldMk cId="987497369" sldId="266"/>
            <ac:spMk id="5" creationId="{C61E61E6-FA51-49B9-89A5-B612A956D3C0}"/>
          </ac:spMkLst>
        </pc:spChg>
        <pc:spChg chg="add del mod">
          <ac:chgData name="GUILHERME DE SOUZA PIMENTA ." userId="S::guilherme.pimenta@sptech.school::f64eb558-ddea-4d0c-919b-284de8cf8609" providerId="AD" clId="Web-{3550CDAA-F284-6C35-2B3D-95F5C150D0BB}" dt="2022-03-15T19:48:42.566" v="52"/>
          <ac:spMkLst>
            <pc:docMk/>
            <pc:sldMk cId="987497369" sldId="266"/>
            <ac:spMk id="6" creationId="{08A68471-1609-41E3-AA9F-9677B8752AA2}"/>
          </ac:spMkLst>
        </pc:spChg>
        <pc:spChg chg="add del">
          <ac:chgData name="GUILHERME DE SOUZA PIMENTA ." userId="S::guilherme.pimenta@sptech.school::f64eb558-ddea-4d0c-919b-284de8cf8609" providerId="AD" clId="Web-{3550CDAA-F284-6C35-2B3D-95F5C150D0BB}" dt="2022-03-15T19:49:02.191" v="55"/>
          <ac:spMkLst>
            <pc:docMk/>
            <pc:sldMk cId="987497369" sldId="266"/>
            <ac:spMk id="7" creationId="{0B84B676-A2C0-4A2E-B7AA-FB9982FCCF24}"/>
          </ac:spMkLst>
        </pc:spChg>
        <pc:spChg chg="add mod">
          <ac:chgData name="GUILHERME DE SOUZA PIMENTA ." userId="S::guilherme.pimenta@sptech.school::f64eb558-ddea-4d0c-919b-284de8cf8609" providerId="AD" clId="Web-{3550CDAA-F284-6C35-2B3D-95F5C150D0BB}" dt="2022-03-15T19:50:29.621" v="69"/>
          <ac:spMkLst>
            <pc:docMk/>
            <pc:sldMk cId="987497369" sldId="266"/>
            <ac:spMk id="11" creationId="{05118414-3D3E-4EB0-8053-4592F5896E40}"/>
          </ac:spMkLst>
        </pc:spChg>
        <pc:picChg chg="add del mod">
          <ac:chgData name="GUILHERME DE SOUZA PIMENTA ." userId="S::guilherme.pimenta@sptech.school::f64eb558-ddea-4d0c-919b-284de8cf8609" providerId="AD" clId="Web-{3550CDAA-F284-6C35-2B3D-95F5C150D0BB}" dt="2022-03-15T19:49:33.254" v="60"/>
          <ac:picMkLst>
            <pc:docMk/>
            <pc:sldMk cId="987497369" sldId="266"/>
            <ac:picMk id="9" creationId="{13FE246D-2540-4708-BFAD-CBEEEE7DD740}"/>
          </ac:picMkLst>
        </pc:picChg>
        <pc:picChg chg="add del mod">
          <ac:chgData name="GUILHERME DE SOUZA PIMENTA ." userId="S::guilherme.pimenta@sptech.school::f64eb558-ddea-4d0c-919b-284de8cf8609" providerId="AD" clId="Web-{3550CDAA-F284-6C35-2B3D-95F5C150D0BB}" dt="2022-03-15T19:49:45.449" v="62"/>
          <ac:picMkLst>
            <pc:docMk/>
            <pc:sldMk cId="987497369" sldId="266"/>
            <ac:picMk id="10" creationId="{48B45181-3A20-4329-AECF-721CF3BE807F}"/>
          </ac:picMkLst>
        </pc:picChg>
        <pc:picChg chg="add del mod">
          <ac:chgData name="GUILHERME DE SOUZA PIMENTA ." userId="S::guilherme.pimenta@sptech.school::f64eb558-ddea-4d0c-919b-284de8cf8609" providerId="AD" clId="Web-{3550CDAA-F284-6C35-2B3D-95F5C150D0BB}" dt="2022-03-15T20:27:51.275" v="169"/>
          <ac:picMkLst>
            <pc:docMk/>
            <pc:sldMk cId="987497369" sldId="266"/>
            <ac:picMk id="12" creationId="{13559F5E-9F44-4981-8101-4F4BD88A8785}"/>
          </ac:picMkLst>
        </pc:picChg>
        <pc:cxnChg chg="add del mod">
          <ac:chgData name="GUILHERME DE SOUZA PIMENTA ." userId="S::guilherme.pimenta@sptech.school::f64eb558-ddea-4d0c-919b-284de8cf8609" providerId="AD" clId="Web-{3550CDAA-F284-6C35-2B3D-95F5C150D0BB}" dt="2022-03-15T19:49:20.692" v="58"/>
          <ac:cxnSpMkLst>
            <pc:docMk/>
            <pc:sldMk cId="987497369" sldId="266"/>
            <ac:cxnSpMk id="8" creationId="{A86658B1-E774-4C34-845D-0E13CE2145A9}"/>
          </ac:cxnSpMkLst>
        </pc:cxnChg>
      </pc:sldChg>
      <pc:sldChg chg="modSp">
        <pc:chgData name="GUILHERME DE SOUZA PIMENTA ." userId="S::guilherme.pimenta@sptech.school::f64eb558-ddea-4d0c-919b-284de8cf8609" providerId="AD" clId="Web-{3550CDAA-F284-6C35-2B3D-95F5C150D0BB}" dt="2022-03-15T20:11:50.685" v="136" actId="1076"/>
        <pc:sldMkLst>
          <pc:docMk/>
          <pc:sldMk cId="3466891136" sldId="267"/>
        </pc:sldMkLst>
        <pc:spChg chg="mod">
          <ac:chgData name="GUILHERME DE SOUZA PIMENTA ." userId="S::guilherme.pimenta@sptech.school::f64eb558-ddea-4d0c-919b-284de8cf8609" providerId="AD" clId="Web-{3550CDAA-F284-6C35-2B3D-95F5C150D0BB}" dt="2022-03-15T20:11:50.685" v="136" actId="1076"/>
          <ac:spMkLst>
            <pc:docMk/>
            <pc:sldMk cId="3466891136" sldId="267"/>
            <ac:spMk id="22" creationId="{3A8A1285-A260-4286-AFE5-36EA3FC021C7}"/>
          </ac:spMkLst>
        </pc:spChg>
      </pc:sldChg>
      <pc:sldChg chg="addSp delSp modSp">
        <pc:chgData name="GUILHERME DE SOUZA PIMENTA ." userId="S::guilherme.pimenta@sptech.school::f64eb558-ddea-4d0c-919b-284de8cf8609" providerId="AD" clId="Web-{3550CDAA-F284-6C35-2B3D-95F5C150D0BB}" dt="2022-03-15T19:46:56.580" v="13" actId="1076"/>
        <pc:sldMkLst>
          <pc:docMk/>
          <pc:sldMk cId="3447910307" sldId="269"/>
        </pc:sldMkLst>
        <pc:picChg chg="add del mod">
          <ac:chgData name="GUILHERME DE SOUZA PIMENTA ." userId="S::guilherme.pimenta@sptech.school::f64eb558-ddea-4d0c-919b-284de8cf8609" providerId="AD" clId="Web-{3550CDAA-F284-6C35-2B3D-95F5C150D0BB}" dt="2022-03-15T19:45:14.126" v="4"/>
          <ac:picMkLst>
            <pc:docMk/>
            <pc:sldMk cId="3447910307" sldId="269"/>
            <ac:picMk id="3" creationId="{DABE667A-5DCD-4C4C-8C25-1C2C3E5B70CB}"/>
          </ac:picMkLst>
        </pc:picChg>
        <pc:picChg chg="add mod">
          <ac:chgData name="GUILHERME DE SOUZA PIMENTA ." userId="S::guilherme.pimenta@sptech.school::f64eb558-ddea-4d0c-919b-284de8cf8609" providerId="AD" clId="Web-{3550CDAA-F284-6C35-2B3D-95F5C150D0BB}" dt="2022-03-15T19:46:56.580" v="13" actId="1076"/>
          <ac:picMkLst>
            <pc:docMk/>
            <pc:sldMk cId="3447910307" sldId="269"/>
            <ac:picMk id="4" creationId="{4E70961A-E0F3-4860-9D2A-636457D06C0A}"/>
          </ac:picMkLst>
        </pc:picChg>
      </pc:sldChg>
      <pc:sldChg chg="new del">
        <pc:chgData name="GUILHERME DE SOUZA PIMENTA ." userId="S::guilherme.pimenta@sptech.school::f64eb558-ddea-4d0c-919b-284de8cf8609" providerId="AD" clId="Web-{3550CDAA-F284-6C35-2B3D-95F5C150D0BB}" dt="2022-03-15T19:50:46.168" v="75"/>
        <pc:sldMkLst>
          <pc:docMk/>
          <pc:sldMk cId="2327396883" sldId="270"/>
        </pc:sldMkLst>
      </pc:sldChg>
      <pc:sldChg chg="new del">
        <pc:chgData name="GUILHERME DE SOUZA PIMENTA ." userId="S::guilherme.pimenta@sptech.school::f64eb558-ddea-4d0c-919b-284de8cf8609" providerId="AD" clId="Web-{3550CDAA-F284-6C35-2B3D-95F5C150D0BB}" dt="2022-03-15T19:50:41.778" v="73"/>
        <pc:sldMkLst>
          <pc:docMk/>
          <pc:sldMk cId="2540494393" sldId="270"/>
        </pc:sldMkLst>
      </pc:sldChg>
      <pc:sldChg chg="modSp add replId">
        <pc:chgData name="GUILHERME DE SOUZA PIMENTA ." userId="S::guilherme.pimenta@sptech.school::f64eb558-ddea-4d0c-919b-284de8cf8609" providerId="AD" clId="Web-{3550CDAA-F284-6C35-2B3D-95F5C150D0BB}" dt="2022-03-15T19:51:58.091" v="114" actId="20577"/>
        <pc:sldMkLst>
          <pc:docMk/>
          <pc:sldMk cId="4012613492" sldId="270"/>
        </pc:sldMkLst>
        <pc:spChg chg="mod">
          <ac:chgData name="GUILHERME DE SOUZA PIMENTA ." userId="S::guilherme.pimenta@sptech.school::f64eb558-ddea-4d0c-919b-284de8cf8609" providerId="AD" clId="Web-{3550CDAA-F284-6C35-2B3D-95F5C150D0BB}" dt="2022-03-15T19:51:58.091" v="114" actId="20577"/>
          <ac:spMkLst>
            <pc:docMk/>
            <pc:sldMk cId="4012613492" sldId="270"/>
            <ac:spMk id="2" creationId="{206BAA07-FB02-4E2B-B8D2-B264DDBEC1E5}"/>
          </ac:spMkLst>
        </pc:spChg>
      </pc:sldChg>
      <pc:sldChg chg="new del">
        <pc:chgData name="GUILHERME DE SOUZA PIMENTA ." userId="S::guilherme.pimenta@sptech.school::f64eb558-ddea-4d0c-919b-284de8cf8609" providerId="AD" clId="Web-{3550CDAA-F284-6C35-2B3D-95F5C150D0BB}" dt="2022-03-15T19:50:38.153" v="72"/>
        <pc:sldMkLst>
          <pc:docMk/>
          <pc:sldMk cId="1830477184" sldId="271"/>
        </pc:sldMkLst>
      </pc:sldChg>
      <pc:sldChg chg="new add del">
        <pc:chgData name="GUILHERME DE SOUZA PIMENTA ." userId="S::guilherme.pimenta@sptech.school::f64eb558-ddea-4d0c-919b-284de8cf8609" providerId="AD" clId="Web-{3550CDAA-F284-6C35-2B3D-95F5C150D0BB}" dt="2022-03-15T19:52:51.404" v="118"/>
        <pc:sldMkLst>
          <pc:docMk/>
          <pc:sldMk cId="4200698851" sldId="271"/>
        </pc:sldMkLst>
      </pc:sldChg>
      <pc:sldChg chg="addSp delSp modSp add replId">
        <pc:chgData name="GUILHERME DE SOUZA PIMENTA ." userId="S::guilherme.pimenta@sptech.school::f64eb558-ddea-4d0c-919b-284de8cf8609" providerId="AD" clId="Web-{3550CDAA-F284-6C35-2B3D-95F5C150D0BB}" dt="2022-03-15T20:08:38.292" v="135" actId="20577"/>
        <pc:sldMkLst>
          <pc:docMk/>
          <pc:sldMk cId="4260431930" sldId="271"/>
        </pc:sldMkLst>
        <pc:spChg chg="mod">
          <ac:chgData name="GUILHERME DE SOUZA PIMENTA ." userId="S::guilherme.pimenta@sptech.school::f64eb558-ddea-4d0c-919b-284de8cf8609" providerId="AD" clId="Web-{3550CDAA-F284-6C35-2B3D-95F5C150D0BB}" dt="2022-03-15T20:08:38.292" v="135" actId="20577"/>
          <ac:spMkLst>
            <pc:docMk/>
            <pc:sldMk cId="4260431930" sldId="271"/>
            <ac:spMk id="2" creationId="{206BAA07-FB02-4E2B-B8D2-B264DDBEC1E5}"/>
          </ac:spMkLst>
        </pc:spChg>
        <pc:spChg chg="add del">
          <ac:chgData name="GUILHERME DE SOUZA PIMENTA ." userId="S::guilherme.pimenta@sptech.school::f64eb558-ddea-4d0c-919b-284de8cf8609" providerId="AD" clId="Web-{3550CDAA-F284-6C35-2B3D-95F5C150D0BB}" dt="2022-03-15T20:08:16.338" v="121"/>
          <ac:spMkLst>
            <pc:docMk/>
            <pc:sldMk cId="4260431930" sldId="271"/>
            <ac:spMk id="3" creationId="{D64CA9F8-927B-46AF-976B-69968CBFB193}"/>
          </ac:spMkLst>
        </pc:spChg>
      </pc:sldChg>
      <pc:sldChg chg="addSp modSp add replId">
        <pc:chgData name="GUILHERME DE SOUZA PIMENTA ." userId="S::guilherme.pimenta@sptech.school::f64eb558-ddea-4d0c-919b-284de8cf8609" providerId="AD" clId="Web-{3550CDAA-F284-6C35-2B3D-95F5C150D0BB}" dt="2022-03-15T20:28:27.197" v="178" actId="1076"/>
        <pc:sldMkLst>
          <pc:docMk/>
          <pc:sldMk cId="2544711684" sldId="272"/>
        </pc:sldMkLst>
        <pc:spChg chg="mod">
          <ac:chgData name="GUILHERME DE SOUZA PIMENTA ." userId="S::guilherme.pimenta@sptech.school::f64eb558-ddea-4d0c-919b-284de8cf8609" providerId="AD" clId="Web-{3550CDAA-F284-6C35-2B3D-95F5C150D0BB}" dt="2022-03-15T20:26:32.790" v="161" actId="14100"/>
          <ac:spMkLst>
            <pc:docMk/>
            <pc:sldMk cId="2544711684" sldId="272"/>
            <ac:spMk id="2" creationId="{206BAA07-FB02-4E2B-B8D2-B264DDBEC1E5}"/>
          </ac:spMkLst>
        </pc:spChg>
        <pc:picChg chg="add mod">
          <ac:chgData name="GUILHERME DE SOUZA PIMENTA ." userId="S::guilherme.pimenta@sptech.school::f64eb558-ddea-4d0c-919b-284de8cf8609" providerId="AD" clId="Web-{3550CDAA-F284-6C35-2B3D-95F5C150D0BB}" dt="2022-03-15T20:28:27.197" v="178" actId="1076"/>
          <ac:picMkLst>
            <pc:docMk/>
            <pc:sldMk cId="2544711684" sldId="272"/>
            <ac:picMk id="3" creationId="{31BD5E10-CE62-4ACD-82DF-2CB94F7EAB86}"/>
          </ac:picMkLst>
        </pc:picChg>
      </pc:sldChg>
      <pc:sldChg chg="add del">
        <pc:chgData name="GUILHERME DE SOUZA PIMENTA ." userId="S::guilherme.pimenta@sptech.school::f64eb558-ddea-4d0c-919b-284de8cf8609" providerId="AD" clId="Web-{3550CDAA-F284-6C35-2B3D-95F5C150D0BB}" dt="2022-03-15T20:27:04.181" v="163"/>
        <pc:sldMkLst>
          <pc:docMk/>
          <pc:sldMk cId="3628184479" sldId="273"/>
        </pc:sldMkLst>
      </pc:sldChg>
    </pc:docChg>
  </pc:docChgLst>
  <pc:docChgLst>
    <pc:chgData name="GABRIEL MIRANDA ROMÃO ." userId="S::gabriel.romao@sptech.school::ba8fa2bd-a8e9-404d-bcee-733df519d06d" providerId="AD" clId="Web-{B355949D-2C61-4E9F-88B7-EFFD7A01623F}"/>
    <pc:docChg chg="modSld">
      <pc:chgData name="GABRIEL MIRANDA ROMÃO ." userId="S::gabriel.romao@sptech.school::ba8fa2bd-a8e9-404d-bcee-733df519d06d" providerId="AD" clId="Web-{B355949D-2C61-4E9F-88B7-EFFD7A01623F}" dt="2022-03-15T13:46:35.035" v="4"/>
      <pc:docMkLst>
        <pc:docMk/>
      </pc:docMkLst>
      <pc:sldChg chg="modSp">
        <pc:chgData name="GABRIEL MIRANDA ROMÃO ." userId="S::gabriel.romao@sptech.school::ba8fa2bd-a8e9-404d-bcee-733df519d06d" providerId="AD" clId="Web-{B355949D-2C61-4E9F-88B7-EFFD7A01623F}" dt="2022-03-15T13:46:35.035" v="4"/>
        <pc:sldMkLst>
          <pc:docMk/>
          <pc:sldMk cId="3447910307" sldId="269"/>
        </pc:sldMkLst>
        <pc:spChg chg="mod">
          <ac:chgData name="GABRIEL MIRANDA ROMÃO ." userId="S::gabriel.romao@sptech.school::ba8fa2bd-a8e9-404d-bcee-733df519d06d" providerId="AD" clId="Web-{B355949D-2C61-4E9F-88B7-EFFD7A01623F}" dt="2022-03-15T13:42:08.904" v="2" actId="1076"/>
          <ac:spMkLst>
            <pc:docMk/>
            <pc:sldMk cId="3447910307" sldId="269"/>
            <ac:spMk id="6" creationId="{976CA0EE-3997-4694-BBDF-D2735FF1281F}"/>
          </ac:spMkLst>
        </pc:spChg>
        <pc:spChg chg="mod">
          <ac:chgData name="GABRIEL MIRANDA ROMÃO ." userId="S::gabriel.romao@sptech.school::ba8fa2bd-a8e9-404d-bcee-733df519d06d" providerId="AD" clId="Web-{B355949D-2C61-4E9F-88B7-EFFD7A01623F}" dt="2022-03-15T13:46:35.035" v="4"/>
          <ac:spMkLst>
            <pc:docMk/>
            <pc:sldMk cId="3447910307" sldId="269"/>
            <ac:spMk id="227" creationId="{AD8A1E12-5CC8-4139-9BBC-7E3FFAE606F3}"/>
          </ac:spMkLst>
        </pc:spChg>
      </pc:sldChg>
    </pc:docChg>
  </pc:docChgLst>
  <pc:docChgLst>
    <pc:chgData name="GABRIEL DE MIRANDA MELLO ." userId="S::gabriel.mmello@sptech.school::7c8d2a51-ebcf-47a4-b913-29d8140cca37" providerId="AD" clId="Web-{95A34892-C4A9-8379-76D1-6A1EDDFFD165}"/>
    <pc:docChg chg="modSld">
      <pc:chgData name="GABRIEL DE MIRANDA MELLO ." userId="S::gabriel.mmello@sptech.school::7c8d2a51-ebcf-47a4-b913-29d8140cca37" providerId="AD" clId="Web-{95A34892-C4A9-8379-76D1-6A1EDDFFD165}" dt="2022-03-14T14:31:08.352" v="109" actId="20577"/>
      <pc:docMkLst>
        <pc:docMk/>
      </pc:docMkLst>
      <pc:sldChg chg="addSp modSp">
        <pc:chgData name="GABRIEL DE MIRANDA MELLO ." userId="S::gabriel.mmello@sptech.school::7c8d2a51-ebcf-47a4-b913-29d8140cca37" providerId="AD" clId="Web-{95A34892-C4A9-8379-76D1-6A1EDDFFD165}" dt="2022-03-14T14:31:08.352" v="109" actId="20577"/>
        <pc:sldMkLst>
          <pc:docMk/>
          <pc:sldMk cId="2939261253" sldId="264"/>
        </pc:sldMkLst>
        <pc:spChg chg="add mod">
          <ac:chgData name="GABRIEL DE MIRANDA MELLO ." userId="S::gabriel.mmello@sptech.school::7c8d2a51-ebcf-47a4-b913-29d8140cca37" providerId="AD" clId="Web-{95A34892-C4A9-8379-76D1-6A1EDDFFD165}" dt="2022-03-14T14:31:08.352" v="109" actId="20577"/>
          <ac:spMkLst>
            <pc:docMk/>
            <pc:sldMk cId="2939261253" sldId="264"/>
            <ac:spMk id="6" creationId="{48DC7FB5-4645-44AB-86C3-D36ED4616309}"/>
          </ac:spMkLst>
        </pc:spChg>
      </pc:sldChg>
    </pc:docChg>
  </pc:docChgLst>
  <pc:docChgLst>
    <pc:chgData name="JOÃO GABRIEL MORATA FARIA ." userId="S::joao.faria@sptech.school::b826b3e0-81bd-489b-a3d2-ddd3945b57a7" providerId="AD" clId="Web-{65B2527D-6412-4313-97DE-8E88A8BD7B80}"/>
    <pc:docChg chg="modSld">
      <pc:chgData name="JOÃO GABRIEL MORATA FARIA ." userId="S::joao.faria@sptech.school::b826b3e0-81bd-489b-a3d2-ddd3945b57a7" providerId="AD" clId="Web-{65B2527D-6412-4313-97DE-8E88A8BD7B80}" dt="2022-03-14T15:39:05.921" v="316" actId="20577"/>
      <pc:docMkLst>
        <pc:docMk/>
      </pc:docMkLst>
      <pc:sldChg chg="modSp">
        <pc:chgData name="JOÃO GABRIEL MORATA FARIA ." userId="S::joao.faria@sptech.school::b826b3e0-81bd-489b-a3d2-ddd3945b57a7" providerId="AD" clId="Web-{65B2527D-6412-4313-97DE-8E88A8BD7B80}" dt="2022-03-14T15:39:05.921" v="316" actId="20577"/>
        <pc:sldMkLst>
          <pc:docMk/>
          <pc:sldMk cId="109857222" sldId="256"/>
        </pc:sldMkLst>
        <pc:spChg chg="mod">
          <ac:chgData name="JOÃO GABRIEL MORATA FARIA ." userId="S::joao.faria@sptech.school::b826b3e0-81bd-489b-a3d2-ddd3945b57a7" providerId="AD" clId="Web-{65B2527D-6412-4313-97DE-8E88A8BD7B80}" dt="2022-03-14T15:39:05.921" v="3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JOÃO GABRIEL MORATA FARIA ." userId="S::joao.faria@sptech.school::b826b3e0-81bd-489b-a3d2-ddd3945b57a7" providerId="AD" clId="Web-{65B2527D-6412-4313-97DE-8E88A8BD7B80}" dt="2022-03-14T15:34:34.375" v="285" actId="20577"/>
        <pc:sldMkLst>
          <pc:docMk/>
          <pc:sldMk cId="1348862540" sldId="257"/>
        </pc:sldMkLst>
        <pc:spChg chg="mod">
          <ac:chgData name="JOÃO GABRIEL MORATA FARIA ." userId="S::joao.faria@sptech.school::b826b3e0-81bd-489b-a3d2-ddd3945b57a7" providerId="AD" clId="Web-{65B2527D-6412-4313-97DE-8E88A8BD7B80}" dt="2022-03-14T15:34:34.375" v="285" actId="20577"/>
          <ac:spMkLst>
            <pc:docMk/>
            <pc:sldMk cId="1348862540" sldId="257"/>
            <ac:spMk id="227" creationId="{AD8A1E12-5CC8-4139-9BBC-7E3FFAE606F3}"/>
          </ac:spMkLst>
        </pc:spChg>
      </pc:sldChg>
      <pc:sldChg chg="modSp">
        <pc:chgData name="JOÃO GABRIEL MORATA FARIA ." userId="S::joao.faria@sptech.school::b826b3e0-81bd-489b-a3d2-ddd3945b57a7" providerId="AD" clId="Web-{65B2527D-6412-4313-97DE-8E88A8BD7B80}" dt="2022-03-14T15:35:49.254" v="310" actId="20577"/>
        <pc:sldMkLst>
          <pc:docMk/>
          <pc:sldMk cId="3752376882" sldId="258"/>
        </pc:sldMkLst>
        <pc:spChg chg="mod">
          <ac:chgData name="JOÃO GABRIEL MORATA FARIA ." userId="S::joao.faria@sptech.school::b826b3e0-81bd-489b-a3d2-ddd3945b57a7" providerId="AD" clId="Web-{65B2527D-6412-4313-97DE-8E88A8BD7B80}" dt="2022-03-14T15:35:49.254" v="310" actId="20577"/>
          <ac:spMkLst>
            <pc:docMk/>
            <pc:sldMk cId="3752376882" sldId="258"/>
            <ac:spMk id="5" creationId="{08108B64-4826-41CB-B907-F6F99C5F2A16}"/>
          </ac:spMkLst>
        </pc:spChg>
        <pc:spChg chg="mod">
          <ac:chgData name="JOÃO GABRIEL MORATA FARIA ." userId="S::joao.faria@sptech.school::b826b3e0-81bd-489b-a3d2-ddd3945b57a7" providerId="AD" clId="Web-{65B2527D-6412-4313-97DE-8E88A8BD7B80}" dt="2022-03-14T15:35:26.581" v="305" actId="20577"/>
          <ac:spMkLst>
            <pc:docMk/>
            <pc:sldMk cId="3752376882" sldId="258"/>
            <ac:spMk id="20" creationId="{3D63CC3B-6EAA-4C85-96BB-04849C373ACC}"/>
          </ac:spMkLst>
        </pc:spChg>
      </pc:sldChg>
      <pc:sldChg chg="modSp">
        <pc:chgData name="JOÃO GABRIEL MORATA FARIA ." userId="S::joao.faria@sptech.school::b826b3e0-81bd-489b-a3d2-ddd3945b57a7" providerId="AD" clId="Web-{65B2527D-6412-4313-97DE-8E88A8BD7B80}" dt="2022-03-14T15:36:07.255" v="312" actId="20577"/>
        <pc:sldMkLst>
          <pc:docMk/>
          <pc:sldMk cId="3041087300" sldId="262"/>
        </pc:sldMkLst>
        <pc:spChg chg="mod">
          <ac:chgData name="JOÃO GABRIEL MORATA FARIA ." userId="S::joao.faria@sptech.school::b826b3e0-81bd-489b-a3d2-ddd3945b57a7" providerId="AD" clId="Web-{65B2527D-6412-4313-97DE-8E88A8BD7B80}" dt="2022-03-14T15:36:07.255" v="312" actId="20577"/>
          <ac:spMkLst>
            <pc:docMk/>
            <pc:sldMk cId="3041087300" sldId="262"/>
            <ac:spMk id="13" creationId="{8C094631-1FE3-40A2-B95A-07DDDB70521F}"/>
          </ac:spMkLst>
        </pc:spChg>
      </pc:sldChg>
      <pc:sldChg chg="modSp">
        <pc:chgData name="JOÃO GABRIEL MORATA FARIA ." userId="S::joao.faria@sptech.school::b826b3e0-81bd-489b-a3d2-ddd3945b57a7" providerId="AD" clId="Web-{65B2527D-6412-4313-97DE-8E88A8BD7B80}" dt="2022-03-14T15:33:59.733" v="279" actId="20577"/>
        <pc:sldMkLst>
          <pc:docMk/>
          <pc:sldMk cId="3678282647" sldId="263"/>
        </pc:sldMkLst>
        <pc:spChg chg="mod">
          <ac:chgData name="JOÃO GABRIEL MORATA FARIA ." userId="S::joao.faria@sptech.school::b826b3e0-81bd-489b-a3d2-ddd3945b57a7" providerId="AD" clId="Web-{65B2527D-6412-4313-97DE-8E88A8BD7B80}" dt="2022-03-14T15:33:59.733" v="279" actId="20577"/>
          <ac:spMkLst>
            <pc:docMk/>
            <pc:sldMk cId="3678282647" sldId="263"/>
            <ac:spMk id="11" creationId="{5C1E1773-907B-45B4-9900-DD3C55D1875A}"/>
          </ac:spMkLst>
        </pc:spChg>
      </pc:sldChg>
      <pc:sldChg chg="addSp modSp">
        <pc:chgData name="JOÃO GABRIEL MORATA FARIA ." userId="S::joao.faria@sptech.school::b826b3e0-81bd-489b-a3d2-ddd3945b57a7" providerId="AD" clId="Web-{65B2527D-6412-4313-97DE-8E88A8BD7B80}" dt="2022-03-14T15:33:01.417" v="263" actId="1076"/>
        <pc:sldMkLst>
          <pc:docMk/>
          <pc:sldMk cId="2939261253" sldId="264"/>
        </pc:sldMkLst>
        <pc:spChg chg="mod">
          <ac:chgData name="JOÃO GABRIEL MORATA FARIA ." userId="S::joao.faria@sptech.school::b826b3e0-81bd-489b-a3d2-ddd3945b57a7" providerId="AD" clId="Web-{65B2527D-6412-4313-97DE-8E88A8BD7B80}" dt="2022-03-14T15:32:53.620" v="262" actId="1076"/>
          <ac:spMkLst>
            <pc:docMk/>
            <pc:sldMk cId="2939261253" sldId="264"/>
            <ac:spMk id="6" creationId="{48DC7FB5-4645-44AB-86C3-D36ED4616309}"/>
          </ac:spMkLst>
        </pc:spChg>
        <pc:spChg chg="add mod">
          <ac:chgData name="JOÃO GABRIEL MORATA FARIA ." userId="S::joao.faria@sptech.school::b826b3e0-81bd-489b-a3d2-ddd3945b57a7" providerId="AD" clId="Web-{65B2527D-6412-4313-97DE-8E88A8BD7B80}" dt="2022-03-14T15:33:01.417" v="263" actId="1076"/>
          <ac:spMkLst>
            <pc:docMk/>
            <pc:sldMk cId="2939261253" sldId="264"/>
            <ac:spMk id="7" creationId="{E4CEB5E9-E262-4C8D-9031-E3495877E6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9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35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4727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8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800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53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2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11" r:id="rId6"/>
    <p:sldLayoutId id="2147483816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9" Type="http://schemas.openxmlformats.org/officeDocument/2006/relationships/image" Target="../media/image64.svg"/><Relationship Id="rId21" Type="http://schemas.openxmlformats.org/officeDocument/2006/relationships/image" Target="../media/image48.svg"/><Relationship Id="rId34" Type="http://schemas.openxmlformats.org/officeDocument/2006/relationships/image" Target="../media/image61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5" Type="http://schemas.openxmlformats.org/officeDocument/2006/relationships/image" Target="../media/image52.svg"/><Relationship Id="rId33" Type="http://schemas.openxmlformats.org/officeDocument/2006/relationships/image" Target="../media/image60.svg"/><Relationship Id="rId38" Type="http://schemas.openxmlformats.org/officeDocument/2006/relationships/image" Target="../media/image63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37" Type="http://schemas.openxmlformats.org/officeDocument/2006/relationships/image" Target="../media/image25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28" Type="http://schemas.openxmlformats.org/officeDocument/2006/relationships/image" Target="../media/image55.png"/><Relationship Id="rId36" Type="http://schemas.openxmlformats.org/officeDocument/2006/relationships/image" Target="../media/image24.pn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31" Type="http://schemas.openxmlformats.org/officeDocument/2006/relationships/image" Target="../media/image58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svg"/><Relationship Id="rId30" Type="http://schemas.openxmlformats.org/officeDocument/2006/relationships/image" Target="../media/image57.png"/><Relationship Id="rId35" Type="http://schemas.openxmlformats.org/officeDocument/2006/relationships/image" Target="../media/image62.svg"/><Relationship Id="rId8" Type="http://schemas.openxmlformats.org/officeDocument/2006/relationships/image" Target="../media/image35.png"/><Relationship Id="rId3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914" y="1325255"/>
            <a:ext cx="5364937" cy="224671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C00000"/>
                </a:solidFill>
              </a:rPr>
              <a:t>E</a:t>
            </a:r>
            <a:r>
              <a:rPr lang="en-US" sz="5400">
                <a:solidFill>
                  <a:srgbClr val="2C9A0C"/>
                </a:solidFill>
              </a:rPr>
              <a:t>-</a:t>
            </a:r>
            <a:r>
              <a:rPr lang="en-US" sz="5400">
                <a:solidFill>
                  <a:srgbClr val="FFFFFF"/>
                </a:solidFill>
              </a:rPr>
              <a:t>coffee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484EAD7-98E0-41A5-A5ED-1A43369FCE71}"/>
              </a:ext>
            </a:extLst>
          </p:cNvPr>
          <p:cNvSpPr/>
          <p:nvPr/>
        </p:nvSpPr>
        <p:spPr>
          <a:xfrm>
            <a:off x="-2721018" y="-151064"/>
            <a:ext cx="7174300" cy="7850033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809A41-B1A1-4D3A-8B5E-EAFA399E6FDC}"/>
              </a:ext>
            </a:extLst>
          </p:cNvPr>
          <p:cNvSpPr/>
          <p:nvPr/>
        </p:nvSpPr>
        <p:spPr>
          <a:xfrm>
            <a:off x="11272157" y="5738586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72409C-068B-4183-9D90-DED832B8D116}"/>
              </a:ext>
            </a:extLst>
          </p:cNvPr>
          <p:cNvSpPr/>
          <p:nvPr/>
        </p:nvSpPr>
        <p:spPr>
          <a:xfrm>
            <a:off x="5974442" y="4296228"/>
            <a:ext cx="5406570" cy="3447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8916" y="3190715"/>
            <a:ext cx="5437507" cy="23450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+mn-lt"/>
              </a:rPr>
              <a:t>Ewerton Lima</a:t>
            </a:r>
            <a:endParaRPr lang="en-US" sz="1800">
              <a:latin typeface="Sitka Banner"/>
              <a:cs typeface="Arial"/>
            </a:endParaRPr>
          </a:p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Arial"/>
              </a:rPr>
              <a:t>Felipe Esteves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1800">
                <a:latin typeface="Sitka Banner"/>
                <a:ea typeface="+mn-lt"/>
                <a:cs typeface="Arial"/>
              </a:rPr>
              <a:t>Gabriel de Miranda Mello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>
                <a:latin typeface="Sitka Banner"/>
                <a:ea typeface="+mn-lt"/>
                <a:cs typeface="+mn-lt"/>
              </a:rPr>
              <a:t>Gabriel </a:t>
            </a:r>
            <a:r>
              <a:rPr lang="en-US" sz="1800">
                <a:latin typeface="Sitka Banner"/>
                <a:ea typeface="+mn-lt"/>
                <a:cs typeface="Arial"/>
              </a:rPr>
              <a:t>Miranda Romão</a:t>
            </a:r>
            <a:endParaRPr lang="en-US" sz="1800">
              <a:latin typeface="Sitka Banner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Arial"/>
              </a:rPr>
              <a:t>Guilherme Pimenta</a:t>
            </a:r>
            <a:endParaRPr lang="en-US" sz="1800">
              <a:latin typeface="Sitka Banner"/>
              <a:ea typeface="+mn-lt"/>
              <a:cs typeface="+mn-lt"/>
            </a:endParaRPr>
          </a:p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+mn-lt"/>
              </a:rPr>
              <a:t>Lucas </a:t>
            </a:r>
            <a:r>
              <a:rPr lang="en-US" sz="1800" err="1">
                <a:latin typeface="Sitka Banner"/>
                <a:ea typeface="+mn-lt"/>
                <a:cs typeface="+mn-lt"/>
              </a:rPr>
              <a:t>Penalva</a:t>
            </a:r>
            <a:endParaRPr lang="en-US" sz="1800">
              <a:latin typeface="Sitka Banner"/>
              <a:cs typeface="Arial"/>
            </a:endParaRPr>
          </a:p>
          <a:p>
            <a:pPr marL="171450" indent="-171450">
              <a:buChar char="•"/>
            </a:pPr>
            <a:r>
              <a:rPr lang="en-US" sz="1800">
                <a:latin typeface="Sitka Banner"/>
                <a:ea typeface="+mn-lt"/>
                <a:cs typeface="+mn-lt"/>
              </a:rPr>
              <a:t>João Gabriel</a:t>
            </a:r>
            <a:endParaRPr lang="en-US" sz="1800">
              <a:latin typeface="Sitka Banner"/>
              <a:cs typeface="Arial"/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531640F4-E162-412F-830C-E7408FA72929}"/>
              </a:ext>
            </a:extLst>
          </p:cNvPr>
          <p:cNvSpPr/>
          <p:nvPr/>
        </p:nvSpPr>
        <p:spPr>
          <a:xfrm flipV="1">
            <a:off x="5273951" y="2913391"/>
            <a:ext cx="4940608" cy="6372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0091569-6C05-4346-8ABF-8732A39B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5" y="1587039"/>
            <a:ext cx="3160143" cy="16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31" y="493974"/>
            <a:ext cx="8884982" cy="1089351"/>
          </a:xfrm>
        </p:spPr>
        <p:txBody>
          <a:bodyPr>
            <a:normAutofit fontScale="90000"/>
          </a:bodyPr>
          <a:lstStyle/>
          <a:p>
            <a:r>
              <a:rPr lang="en-US" sz="6000"/>
              <a:t>Site </a:t>
            </a:r>
            <a:r>
              <a:rPr lang="en-US" sz="6000" err="1"/>
              <a:t>institucional</a:t>
            </a:r>
            <a:br>
              <a:rPr lang="en-US" sz="6000"/>
            </a:b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385313" y="1289649"/>
            <a:ext cx="8885206" cy="862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4" descr="Web design outline">
            <a:extLst>
              <a:ext uri="{FF2B5EF4-FFF2-40B4-BE49-F238E27FC236}">
                <a16:creationId xmlns:a16="http://schemas.microsoft.com/office/drawing/2014/main" id="{D6ECA61B-E2B8-4973-BEAF-8420A7AD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272" y="470140"/>
            <a:ext cx="914400" cy="9144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BA9479-575A-422B-841F-BEB056BF72B1}"/>
              </a:ext>
            </a:extLst>
          </p:cNvPr>
          <p:cNvSpPr/>
          <p:nvPr/>
        </p:nvSpPr>
        <p:spPr>
          <a:xfrm>
            <a:off x="7372183" y="3086879"/>
            <a:ext cx="2157948" cy="215948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9B0E2EC-02F0-42E2-9C9D-E82CC1441CA5}"/>
              </a:ext>
            </a:extLst>
          </p:cNvPr>
          <p:cNvSpPr/>
          <p:nvPr/>
        </p:nvSpPr>
        <p:spPr>
          <a:xfrm>
            <a:off x="9434371" y="-2088727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0DB4867-9BC8-440A-8B37-102A6452F51C}"/>
              </a:ext>
            </a:extLst>
          </p:cNvPr>
          <p:cNvSpPr/>
          <p:nvPr/>
        </p:nvSpPr>
        <p:spPr>
          <a:xfrm>
            <a:off x="9834512" y="-1717670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timeline&#10;&#10;Description automatically generated">
            <a:extLst>
              <a:ext uri="{FF2B5EF4-FFF2-40B4-BE49-F238E27FC236}">
                <a16:creationId xmlns:a16="http://schemas.microsoft.com/office/drawing/2014/main" id="{8C140C75-3AF1-4263-B024-305A45F0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721" y="1470455"/>
            <a:ext cx="4339086" cy="525418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FD82B3-EE52-4CAE-ACFC-C2D221CC01B8}"/>
              </a:ext>
            </a:extLst>
          </p:cNvPr>
          <p:cNvSpPr/>
          <p:nvPr/>
        </p:nvSpPr>
        <p:spPr>
          <a:xfrm>
            <a:off x="7570868" y="3275394"/>
            <a:ext cx="2155845" cy="2155359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457200" indent="-457200">
              <a:buFont typeface="Arial"/>
              <a:buChar char="•"/>
            </a:pPr>
            <a:r>
              <a:rPr lang="en-US" sz="2000" dirty="0" err="1">
                <a:latin typeface="Sitka Banner"/>
              </a:rPr>
              <a:t>Icones</a:t>
            </a:r>
            <a:endParaRPr lang="en-US" sz="2000">
              <a:latin typeface="Sitka Banner"/>
            </a:endParaRP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Cores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Layout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Imagens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Fonte</a:t>
            </a:r>
          </a:p>
        </p:txBody>
      </p:sp>
    </p:spTree>
    <p:extLst>
      <p:ext uri="{BB962C8B-B14F-4D97-AF65-F5344CB8AC3E}">
        <p14:creationId xmlns:p14="http://schemas.microsoft.com/office/powerpoint/2010/main" val="168593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343" y="246571"/>
            <a:ext cx="8884982" cy="1089351"/>
          </a:xfrm>
        </p:spPr>
        <p:txBody>
          <a:bodyPr>
            <a:normAutofit fontScale="90000"/>
          </a:bodyPr>
          <a:lstStyle/>
          <a:p>
            <a:r>
              <a:rPr lang="en-US" sz="6000" err="1"/>
              <a:t>Simulador</a:t>
            </a:r>
            <a:r>
              <a:rPr lang="en-US" sz="6000"/>
              <a:t> </a:t>
            </a:r>
            <a:r>
              <a:rPr lang="en-US" sz="6000" err="1"/>
              <a:t>financeiro</a:t>
            </a:r>
            <a:br>
              <a:rPr lang="en-US"/>
            </a:b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741199" y="1075482"/>
            <a:ext cx="11904451" cy="862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A60EA5-9CBB-4400-A7F9-0EFF90D1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41" y="1272503"/>
            <a:ext cx="6676814" cy="31121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Graphic 5" descr="Calculator with solid fill">
            <a:extLst>
              <a:ext uri="{FF2B5EF4-FFF2-40B4-BE49-F238E27FC236}">
                <a16:creationId xmlns:a16="http://schemas.microsoft.com/office/drawing/2014/main" id="{76F6B0F5-A857-4F27-90D4-A87A0D319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4044" y="242156"/>
            <a:ext cx="840459" cy="840459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F6C8F38-9C5C-47A8-A96F-AF6C96856440}"/>
              </a:ext>
            </a:extLst>
          </p:cNvPr>
          <p:cNvSpPr/>
          <p:nvPr/>
        </p:nvSpPr>
        <p:spPr>
          <a:xfrm>
            <a:off x="9664408" y="-1226085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59DBF85-DD94-4B7F-A745-2B15491B3D04}"/>
              </a:ext>
            </a:extLst>
          </p:cNvPr>
          <p:cNvSpPr/>
          <p:nvPr/>
        </p:nvSpPr>
        <p:spPr>
          <a:xfrm>
            <a:off x="10035795" y="-855029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F826FD-6ED3-4E45-B24C-CB7920AC1D2A}"/>
              </a:ext>
            </a:extLst>
          </p:cNvPr>
          <p:cNvSpPr/>
          <p:nvPr/>
        </p:nvSpPr>
        <p:spPr>
          <a:xfrm>
            <a:off x="3044598" y="4682766"/>
            <a:ext cx="7075004" cy="1210575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2D69F2-BF6B-4072-89BA-E8F93684EDE7}"/>
              </a:ext>
            </a:extLst>
          </p:cNvPr>
          <p:cNvSpPr/>
          <p:nvPr/>
        </p:nvSpPr>
        <p:spPr>
          <a:xfrm>
            <a:off x="3243285" y="4885658"/>
            <a:ext cx="7072900" cy="120645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Um </a:t>
            </a:r>
            <a:r>
              <a:rPr lang="en-US" sz="2000" dirty="0" err="1">
                <a:latin typeface="Sitka Banner"/>
              </a:rPr>
              <a:t>cafeeiro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produz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em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média</a:t>
            </a:r>
            <a:r>
              <a:rPr lang="en-US" sz="2000" dirty="0">
                <a:latin typeface="Sitka Banner"/>
              </a:rPr>
              <a:t> 2.5Kg de café </a:t>
            </a:r>
            <a:r>
              <a:rPr lang="en-US" sz="2000" dirty="0" err="1">
                <a:latin typeface="Sitka Banner"/>
              </a:rPr>
              <a:t>por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ano</a:t>
            </a:r>
            <a:r>
              <a:rPr lang="en-US" sz="2000" dirty="0">
                <a:latin typeface="Sitka Banner"/>
              </a:rPr>
              <a:t>;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Uma </a:t>
            </a:r>
            <a:r>
              <a:rPr lang="en-US" sz="2000" dirty="0" err="1">
                <a:latin typeface="Sitka Banner"/>
              </a:rPr>
              <a:t>saca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armazena</a:t>
            </a:r>
            <a:r>
              <a:rPr lang="en-US" sz="2000" dirty="0">
                <a:latin typeface="Sitka Banner"/>
              </a:rPr>
              <a:t> 60Kg de café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>
                <a:latin typeface="Sitka Banner"/>
              </a:rPr>
              <a:t>Para </a:t>
            </a:r>
            <a:r>
              <a:rPr lang="en-US" sz="2000" dirty="0" err="1">
                <a:latin typeface="Sitka Banner"/>
              </a:rPr>
              <a:t>ter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uma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saca</a:t>
            </a:r>
            <a:r>
              <a:rPr lang="en-US" sz="2000" dirty="0">
                <a:latin typeface="Sitka Banner"/>
              </a:rPr>
              <a:t> é </a:t>
            </a:r>
            <a:r>
              <a:rPr lang="en-US" sz="2000" dirty="0" err="1">
                <a:latin typeface="Sitka Banner"/>
              </a:rPr>
              <a:t>necessário</a:t>
            </a:r>
            <a:r>
              <a:rPr lang="en-US" sz="2000" dirty="0">
                <a:latin typeface="Sitka Banner"/>
              </a:rPr>
              <a:t> 24 </a:t>
            </a:r>
            <a:r>
              <a:rPr lang="en-US" sz="2000" dirty="0" err="1">
                <a:latin typeface="Sitka Banner"/>
              </a:rPr>
              <a:t>cafeeiros</a:t>
            </a:r>
          </a:p>
        </p:txBody>
      </p:sp>
    </p:spTree>
    <p:extLst>
      <p:ext uri="{BB962C8B-B14F-4D97-AF65-F5344CB8AC3E}">
        <p14:creationId xmlns:p14="http://schemas.microsoft.com/office/powerpoint/2010/main" val="401261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31" y="493974"/>
            <a:ext cx="8884982" cy="1089351"/>
          </a:xfrm>
        </p:spPr>
        <p:txBody>
          <a:bodyPr>
            <a:normAutofit fontScale="90000"/>
          </a:bodyPr>
          <a:lstStyle/>
          <a:p>
            <a:r>
              <a:rPr lang="en-US" sz="6000"/>
              <a:t>Banco de dados</a:t>
            </a:r>
            <a:br>
              <a:rPr lang="en-US" sz="6000"/>
            </a:b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711511" y="1154651"/>
            <a:ext cx="11904451" cy="862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4" descr="Database with solid fill">
            <a:extLst>
              <a:ext uri="{FF2B5EF4-FFF2-40B4-BE49-F238E27FC236}">
                <a16:creationId xmlns:a16="http://schemas.microsoft.com/office/drawing/2014/main" id="{69BBA017-D2DA-4F99-B58B-69D35D01F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611"/>
            <a:ext cx="914400" cy="914400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773AD7-4E70-4292-BD8C-04C35F63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64" y="2352161"/>
            <a:ext cx="10282988" cy="1311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7037A-C5F5-4A3B-8522-3D62716BEF28}"/>
              </a:ext>
            </a:extLst>
          </p:cNvPr>
          <p:cNvSpPr txBox="1"/>
          <p:nvPr/>
        </p:nvSpPr>
        <p:spPr>
          <a:xfrm>
            <a:off x="1141663" y="152934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79E2B-3B73-4BDD-B4DB-D2F9523603D9}"/>
              </a:ext>
            </a:extLst>
          </p:cNvPr>
          <p:cNvSpPr txBox="1"/>
          <p:nvPr/>
        </p:nvSpPr>
        <p:spPr>
          <a:xfrm>
            <a:off x="954505" y="4162925"/>
            <a:ext cx="43474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6ABB12-EE92-434F-A62C-21E78F815B19}"/>
              </a:ext>
            </a:extLst>
          </p:cNvPr>
          <p:cNvSpPr/>
          <p:nvPr/>
        </p:nvSpPr>
        <p:spPr>
          <a:xfrm>
            <a:off x="1146259" y="1464342"/>
            <a:ext cx="2603071" cy="596241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7E4491-23E4-431B-88F4-AD49CB9C49CD}"/>
              </a:ext>
            </a:extLst>
          </p:cNvPr>
          <p:cNvSpPr/>
          <p:nvPr/>
        </p:nvSpPr>
        <p:spPr>
          <a:xfrm>
            <a:off x="1304864" y="1570290"/>
            <a:ext cx="2594481" cy="61824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  <a:ea typeface="+mn-lt"/>
                <a:cs typeface="+mn-lt"/>
              </a:rPr>
              <a:t>Tabela</a:t>
            </a:r>
            <a:r>
              <a:rPr lang="en-US" sz="2000" dirty="0">
                <a:latin typeface="Sitka Banner"/>
                <a:ea typeface="+mn-lt"/>
                <a:cs typeface="+mn-lt"/>
              </a:rPr>
              <a:t> de </a:t>
            </a:r>
            <a:r>
              <a:rPr lang="en-US" sz="2000" dirty="0" err="1">
                <a:latin typeface="Sitka Banner"/>
                <a:ea typeface="+mn-lt"/>
                <a:cs typeface="+mn-lt"/>
              </a:rPr>
              <a:t>usuarios</a:t>
            </a:r>
            <a:r>
              <a:rPr lang="en-US" sz="2000" dirty="0">
                <a:latin typeface="Sitka Banner"/>
                <a:ea typeface="+mn-lt"/>
                <a:cs typeface="+mn-lt"/>
              </a:rPr>
              <a:t>:</a:t>
            </a:r>
            <a:endParaRPr lang="en-US" sz="2000" dirty="0">
              <a:latin typeface="Sitka Banner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113CDE-B87D-4159-BB68-8C03C205EB75}"/>
              </a:ext>
            </a:extLst>
          </p:cNvPr>
          <p:cNvSpPr/>
          <p:nvPr/>
        </p:nvSpPr>
        <p:spPr>
          <a:xfrm>
            <a:off x="1146259" y="3870658"/>
            <a:ext cx="3472018" cy="596241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C14376-17A6-43D8-9CDB-E48408979C12}"/>
              </a:ext>
            </a:extLst>
          </p:cNvPr>
          <p:cNvSpPr/>
          <p:nvPr/>
        </p:nvSpPr>
        <p:spPr>
          <a:xfrm>
            <a:off x="1251390" y="4030079"/>
            <a:ext cx="3463427" cy="61824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  <a:ea typeface="+mn-lt"/>
                <a:cs typeface="+mn-lt"/>
              </a:rPr>
              <a:t>Tabela</a:t>
            </a:r>
            <a:r>
              <a:rPr lang="en-US" sz="2000" dirty="0">
                <a:latin typeface="Sitka Banner"/>
                <a:ea typeface="+mn-lt"/>
                <a:cs typeface="+mn-lt"/>
              </a:rPr>
              <a:t> de Dados da </a:t>
            </a:r>
            <a:r>
              <a:rPr lang="en-US" sz="2000" dirty="0" err="1">
                <a:latin typeface="Sitka Banner"/>
                <a:ea typeface="+mn-lt"/>
                <a:cs typeface="+mn-lt"/>
              </a:rPr>
              <a:t>empresa</a:t>
            </a:r>
            <a:r>
              <a:rPr lang="en-US" sz="2000" dirty="0">
                <a:latin typeface="Sitka Banner"/>
                <a:ea typeface="+mn-lt"/>
                <a:cs typeface="+mn-lt"/>
              </a:rPr>
              <a:t>:</a:t>
            </a:r>
          </a:p>
        </p:txBody>
      </p:sp>
      <p:pic>
        <p:nvPicPr>
          <p:cNvPr id="18" name="Picture 1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6DCB7BA-9D13-47EC-9EE7-4CB091FFF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663" y="4870220"/>
            <a:ext cx="10282989" cy="14355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E5AC4B3-31EE-4B79-9E99-772ABCBA7640}"/>
              </a:ext>
            </a:extLst>
          </p:cNvPr>
          <p:cNvSpPr/>
          <p:nvPr/>
        </p:nvSpPr>
        <p:spPr>
          <a:xfrm>
            <a:off x="10012492" y="-2280172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CC6161D-8D6C-4C1C-84F4-E2B4929FE2FB}"/>
              </a:ext>
            </a:extLst>
          </p:cNvPr>
          <p:cNvSpPr/>
          <p:nvPr/>
        </p:nvSpPr>
        <p:spPr>
          <a:xfrm>
            <a:off x="10423479" y="-1897767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9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031" y="493974"/>
            <a:ext cx="8884982" cy="1089351"/>
          </a:xfrm>
        </p:spPr>
        <p:txBody>
          <a:bodyPr>
            <a:normAutofit fontScale="90000"/>
          </a:bodyPr>
          <a:lstStyle/>
          <a:p>
            <a:r>
              <a:rPr lang="en-US" sz="6000"/>
              <a:t>Banco de dados</a:t>
            </a:r>
            <a:br>
              <a:rPr lang="en-US" sz="6000"/>
            </a:b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711511" y="1154651"/>
            <a:ext cx="11904451" cy="86264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4" descr="Database with solid fill">
            <a:extLst>
              <a:ext uri="{FF2B5EF4-FFF2-40B4-BE49-F238E27FC236}">
                <a16:creationId xmlns:a16="http://schemas.microsoft.com/office/drawing/2014/main" id="{69BBA017-D2DA-4F99-B58B-69D35D01F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611"/>
            <a:ext cx="914400" cy="914400"/>
          </a:xfrm>
          <a:prstGeom prst="rect">
            <a:avLst/>
          </a:prstGeom>
        </p:spPr>
      </p:pic>
      <p:pic>
        <p:nvPicPr>
          <p:cNvPr id="9" name="Picture 11" descr="Table&#10;&#10;Description automatically generated">
            <a:extLst>
              <a:ext uri="{FF2B5EF4-FFF2-40B4-BE49-F238E27FC236}">
                <a16:creationId xmlns:a16="http://schemas.microsoft.com/office/drawing/2014/main" id="{FB58348E-FC42-4EE7-952D-638F897FF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663" y="2275990"/>
            <a:ext cx="6700252" cy="12632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C341D8-3BAD-4E8A-B716-F7473CCE92F3}"/>
              </a:ext>
            </a:extLst>
          </p:cNvPr>
          <p:cNvSpPr/>
          <p:nvPr/>
        </p:nvSpPr>
        <p:spPr>
          <a:xfrm>
            <a:off x="1066048" y="1330657"/>
            <a:ext cx="3391807" cy="596241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C8C134-DF25-4A82-BDF4-42C77DEA204C}"/>
              </a:ext>
            </a:extLst>
          </p:cNvPr>
          <p:cNvSpPr/>
          <p:nvPr/>
        </p:nvSpPr>
        <p:spPr>
          <a:xfrm>
            <a:off x="1184548" y="1396501"/>
            <a:ext cx="3383217" cy="61824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  <a:ea typeface="+mn-lt"/>
                <a:cs typeface="+mn-lt"/>
              </a:rPr>
              <a:t>Tabela</a:t>
            </a:r>
            <a:r>
              <a:rPr lang="en-US" sz="2000" dirty="0">
                <a:latin typeface="Sitka Banner"/>
                <a:ea typeface="+mn-lt"/>
                <a:cs typeface="+mn-lt"/>
              </a:rPr>
              <a:t> de </a:t>
            </a:r>
            <a:r>
              <a:rPr lang="en-US" sz="2000" dirty="0" err="1">
                <a:latin typeface="Sitka Banner"/>
                <a:ea typeface="+mn-lt"/>
                <a:cs typeface="+mn-lt"/>
              </a:rPr>
              <a:t>monitoramento</a:t>
            </a:r>
            <a:r>
              <a:rPr lang="en-US" sz="2000" dirty="0">
                <a:latin typeface="Sitka Banner"/>
                <a:ea typeface="+mn-lt"/>
                <a:cs typeface="+mn-lt"/>
              </a:rPr>
              <a:t>:</a:t>
            </a:r>
            <a:endParaRPr lang="en-US" sz="2000" dirty="0">
              <a:latin typeface="Sitka Banner"/>
            </a:endParaRPr>
          </a:p>
        </p:txBody>
      </p:sp>
      <p:pic>
        <p:nvPicPr>
          <p:cNvPr id="16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7CA20AA-78A2-45C1-B5B9-225CCB3FB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663" y="4850325"/>
            <a:ext cx="5456989" cy="11411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8346B7-C28E-4315-8EF3-6AE99134C155}"/>
              </a:ext>
            </a:extLst>
          </p:cNvPr>
          <p:cNvSpPr/>
          <p:nvPr/>
        </p:nvSpPr>
        <p:spPr>
          <a:xfrm>
            <a:off x="1066048" y="3870657"/>
            <a:ext cx="3391807" cy="596241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05AE66-7E0A-470B-8CF6-202D9CB19776}"/>
              </a:ext>
            </a:extLst>
          </p:cNvPr>
          <p:cNvSpPr/>
          <p:nvPr/>
        </p:nvSpPr>
        <p:spPr>
          <a:xfrm>
            <a:off x="1184548" y="3949869"/>
            <a:ext cx="3383217" cy="61824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  <a:ea typeface="+mn-lt"/>
                <a:cs typeface="+mn-lt"/>
              </a:rPr>
              <a:t>Tabela</a:t>
            </a:r>
            <a:r>
              <a:rPr lang="en-US" sz="2000" dirty="0">
                <a:latin typeface="Sitka Banner"/>
                <a:ea typeface="+mn-lt"/>
                <a:cs typeface="+mn-lt"/>
              </a:rPr>
              <a:t> de </a:t>
            </a:r>
            <a:r>
              <a:rPr lang="en-US" sz="2000" dirty="0" err="1">
                <a:latin typeface="Sitka Banner"/>
                <a:ea typeface="+mn-lt"/>
                <a:cs typeface="+mn-lt"/>
              </a:rPr>
              <a:t>grãos</a:t>
            </a:r>
            <a:r>
              <a:rPr lang="en-US" sz="2000" dirty="0">
                <a:latin typeface="Sitka Banner"/>
                <a:ea typeface="+mn-lt"/>
                <a:cs typeface="+mn-lt"/>
              </a:rPr>
              <a:t>:</a:t>
            </a:r>
            <a:endParaRPr lang="en-US" sz="2000" dirty="0">
              <a:latin typeface="Sitka Banner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5BFCB915-3CD2-4F1A-AB3C-190409DAD767}"/>
              </a:ext>
            </a:extLst>
          </p:cNvPr>
          <p:cNvSpPr/>
          <p:nvPr/>
        </p:nvSpPr>
        <p:spPr>
          <a:xfrm>
            <a:off x="8528597" y="2612670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FA654A1-DD11-4FF8-A699-DEBECB282313}"/>
              </a:ext>
            </a:extLst>
          </p:cNvPr>
          <p:cNvSpPr/>
          <p:nvPr/>
        </p:nvSpPr>
        <p:spPr>
          <a:xfrm>
            <a:off x="8939585" y="2995076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C9E61-4C16-4F15-8E7E-824E34075D03}"/>
              </a:ext>
            </a:extLst>
          </p:cNvPr>
          <p:cNvSpPr/>
          <p:nvPr/>
        </p:nvSpPr>
        <p:spPr>
          <a:xfrm>
            <a:off x="2876" y="-40597"/>
            <a:ext cx="12191997" cy="69305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FFFFFF"/>
                </a:solidFill>
                <a:latin typeface="Sitka Banner"/>
              </a:rPr>
              <a:t>                                                  _____________________________________________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D593FB-2EA4-4795-AC37-1F9E8954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81200" y="2936160"/>
            <a:ext cx="8229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0DBE9-84AA-4382-B940-4DBCA0BF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908" y="2299040"/>
            <a:ext cx="8321040" cy="1855475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err="1">
                <a:solidFill>
                  <a:schemeClr val="bg1"/>
                </a:solidFill>
              </a:rPr>
              <a:t>Obrigado</a:t>
            </a:r>
            <a:r>
              <a:rPr lang="en-US" sz="5400">
                <a:solidFill>
                  <a:schemeClr val="bg1"/>
                </a:solidFill>
              </a:rPr>
              <a:t>!</a:t>
            </a:r>
            <a:br>
              <a:rPr lang="en-US"/>
            </a:b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53B6F3A-9267-43F1-9A28-9A924376170C}"/>
              </a:ext>
            </a:extLst>
          </p:cNvPr>
          <p:cNvSpPr/>
          <p:nvPr/>
        </p:nvSpPr>
        <p:spPr>
          <a:xfrm>
            <a:off x="10887646" y="4602654"/>
            <a:ext cx="2986554" cy="2828232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8888949-B58B-448B-9126-280786DB44A2}"/>
              </a:ext>
            </a:extLst>
          </p:cNvPr>
          <p:cNvSpPr/>
          <p:nvPr/>
        </p:nvSpPr>
        <p:spPr>
          <a:xfrm>
            <a:off x="11258051" y="4922038"/>
            <a:ext cx="2244919" cy="2189464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E1905AC-638C-477F-8131-BC89A89FE953}"/>
              </a:ext>
            </a:extLst>
          </p:cNvPr>
          <p:cNvSpPr/>
          <p:nvPr/>
        </p:nvSpPr>
        <p:spPr>
          <a:xfrm>
            <a:off x="-2474566" y="874296"/>
            <a:ext cx="6778407" cy="6175588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EF2BD22-A5C2-4F23-95D5-2497E9134D0D}"/>
              </a:ext>
            </a:extLst>
          </p:cNvPr>
          <p:cNvSpPr/>
          <p:nvPr/>
        </p:nvSpPr>
        <p:spPr>
          <a:xfrm>
            <a:off x="10307074" y="-241489"/>
            <a:ext cx="3140768" cy="2982446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079D53F-9B7F-4E1E-8278-E0A4B1EEECB1}"/>
              </a:ext>
            </a:extLst>
          </p:cNvPr>
          <p:cNvSpPr/>
          <p:nvPr/>
        </p:nvSpPr>
        <p:spPr>
          <a:xfrm>
            <a:off x="-1940877" y="1356966"/>
            <a:ext cx="5701130" cy="5219320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FDDB317-8A16-4E43-BC75-15EBDD387963}"/>
              </a:ext>
            </a:extLst>
          </p:cNvPr>
          <p:cNvSpPr/>
          <p:nvPr/>
        </p:nvSpPr>
        <p:spPr>
          <a:xfrm>
            <a:off x="10668408" y="114180"/>
            <a:ext cx="2408204" cy="2271106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9BD2-161C-4DFF-AFAF-3A830E3CFDD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CA0EE-3997-4694-BBDF-D2735FF1281F}"/>
              </a:ext>
            </a:extLst>
          </p:cNvPr>
          <p:cNvSpPr/>
          <p:nvPr/>
        </p:nvSpPr>
        <p:spPr>
          <a:xfrm>
            <a:off x="-462" y="-18947"/>
            <a:ext cx="12249507" cy="6921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6550-D816-4111-BD7D-797AED64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0" y="502539"/>
            <a:ext cx="3866215" cy="1474462"/>
          </a:xfrm>
        </p:spPr>
        <p:txBody>
          <a:bodyPr>
            <a:normAutofit fontScale="90000"/>
          </a:bodyPr>
          <a:lstStyle/>
          <a:p>
            <a:r>
              <a:rPr lang="en-US" err="1">
                <a:solidFill>
                  <a:schemeClr val="bg1"/>
                </a:solidFill>
              </a:rPr>
              <a:t>Quem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somos</a:t>
            </a:r>
            <a:br>
              <a:rPr lang="en-US"/>
            </a:br>
            <a:endParaRPr lang="en-US" sz="2000" u="sng">
              <a:solidFill>
                <a:schemeClr val="bg1"/>
              </a:solidFill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6504D1C-B615-4067-B87B-49368B62CD82}"/>
              </a:ext>
            </a:extLst>
          </p:cNvPr>
          <p:cNvSpPr/>
          <p:nvPr/>
        </p:nvSpPr>
        <p:spPr>
          <a:xfrm>
            <a:off x="-2866163" y="4433598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242FFD2-8126-46FA-90A6-076CE45A6660}"/>
              </a:ext>
            </a:extLst>
          </p:cNvPr>
          <p:cNvSpPr/>
          <p:nvPr/>
        </p:nvSpPr>
        <p:spPr>
          <a:xfrm>
            <a:off x="-2434844" y="4807409"/>
            <a:ext cx="4255695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5411A51-9E37-4329-B66B-4F77956981E1}"/>
              </a:ext>
            </a:extLst>
          </p:cNvPr>
          <p:cNvSpPr/>
          <p:nvPr/>
        </p:nvSpPr>
        <p:spPr>
          <a:xfrm>
            <a:off x="10510843" y="1061370"/>
            <a:ext cx="4787660" cy="4370717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2C656BE-D652-4664-AF29-78E00B7FE3A7}"/>
              </a:ext>
            </a:extLst>
          </p:cNvPr>
          <p:cNvSpPr/>
          <p:nvPr/>
        </p:nvSpPr>
        <p:spPr>
          <a:xfrm>
            <a:off x="10942163" y="1406425"/>
            <a:ext cx="3925017" cy="3680601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7EBE3C91-BCC3-49D5-9826-BE9D5CCBF3DB}"/>
              </a:ext>
            </a:extLst>
          </p:cNvPr>
          <p:cNvSpPr/>
          <p:nvPr/>
        </p:nvSpPr>
        <p:spPr>
          <a:xfrm>
            <a:off x="3244971" y="1717550"/>
            <a:ext cx="4949918" cy="4396390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AD8A1E12-5CC8-4139-9BBC-7E3FFAE606F3}"/>
              </a:ext>
            </a:extLst>
          </p:cNvPr>
          <p:cNvSpPr/>
          <p:nvPr/>
        </p:nvSpPr>
        <p:spPr>
          <a:xfrm>
            <a:off x="3652668" y="1983770"/>
            <a:ext cx="4935541" cy="4396389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4400" i="1" err="1">
                <a:solidFill>
                  <a:schemeClr val="bg1"/>
                </a:solidFill>
                <a:latin typeface="Sitka Banner"/>
              </a:rPr>
              <a:t>Missão</a:t>
            </a:r>
            <a:endParaRPr lang="en-US" sz="4400" i="1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endParaRPr lang="en-US" sz="4400" i="1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r>
              <a:rPr lang="en-US" sz="4400" i="1" err="1">
                <a:solidFill>
                  <a:schemeClr val="bg1"/>
                </a:solidFill>
                <a:latin typeface="Sitka Banner"/>
              </a:rPr>
              <a:t>Visão</a:t>
            </a:r>
            <a:endParaRPr lang="en-US" sz="4400" i="1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endParaRPr lang="en-US" sz="4400" i="1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r>
              <a:rPr lang="en-US" sz="4400" i="1">
                <a:solidFill>
                  <a:schemeClr val="bg1"/>
                </a:solidFill>
                <a:latin typeface="Sitka Banner"/>
              </a:rPr>
              <a:t>Valores</a:t>
            </a:r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4291188D-ADEC-4305-8C6B-58953BF4DC5D}"/>
              </a:ext>
            </a:extLst>
          </p:cNvPr>
          <p:cNvSpPr/>
          <p:nvPr/>
        </p:nvSpPr>
        <p:spPr>
          <a:xfrm flipV="1">
            <a:off x="-4293" y="1407976"/>
            <a:ext cx="4940608" cy="6372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Connections with solid fill">
            <a:extLst>
              <a:ext uri="{FF2B5EF4-FFF2-40B4-BE49-F238E27FC236}">
                <a16:creationId xmlns:a16="http://schemas.microsoft.com/office/drawing/2014/main" id="{4E70961A-E0F3-4860-9D2A-636457D06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1215" y="326366"/>
            <a:ext cx="1201946" cy="1201946"/>
          </a:xfrm>
          <a:prstGeom prst="rect">
            <a:avLst/>
          </a:prstGeom>
        </p:spPr>
      </p:pic>
      <p:sp>
        <p:nvSpPr>
          <p:cNvPr id="18" name="Minus Sign 17">
            <a:extLst>
              <a:ext uri="{FF2B5EF4-FFF2-40B4-BE49-F238E27FC236}">
                <a16:creationId xmlns:a16="http://schemas.microsoft.com/office/drawing/2014/main" id="{28F6A0A5-7E05-4CBC-B611-4D283B5471C1}"/>
              </a:ext>
            </a:extLst>
          </p:cNvPr>
          <p:cNvSpPr/>
          <p:nvPr/>
        </p:nvSpPr>
        <p:spPr>
          <a:xfrm>
            <a:off x="3914564" y="3122696"/>
            <a:ext cx="2355252" cy="54208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9E904329-A96A-4704-B2A9-39D79437F25D}"/>
              </a:ext>
            </a:extLst>
          </p:cNvPr>
          <p:cNvSpPr/>
          <p:nvPr/>
        </p:nvSpPr>
        <p:spPr>
          <a:xfrm>
            <a:off x="4005277" y="5835052"/>
            <a:ext cx="2355252" cy="54208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id="{8B8A1ED4-908E-420B-8ADC-8CF4993CFC84}"/>
              </a:ext>
            </a:extLst>
          </p:cNvPr>
          <p:cNvSpPr/>
          <p:nvPr/>
        </p:nvSpPr>
        <p:spPr>
          <a:xfrm>
            <a:off x="4005278" y="4583196"/>
            <a:ext cx="2355252" cy="54208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29AF8A-C09C-4B6F-B505-26D1FD0FB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2998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79BD2-161C-4DFF-AFAF-3A830E3CFDD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CA0EE-3997-4694-BBDF-D2735FF1281F}"/>
              </a:ext>
            </a:extLst>
          </p:cNvPr>
          <p:cNvSpPr/>
          <p:nvPr/>
        </p:nvSpPr>
        <p:spPr>
          <a:xfrm>
            <a:off x="-462" y="-33324"/>
            <a:ext cx="12249507" cy="69214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6550-D816-4111-BD7D-797AED64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77" y="531294"/>
            <a:ext cx="3866215" cy="1474462"/>
          </a:xfrm>
        </p:spPr>
        <p:txBody>
          <a:bodyPr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Segmento</a:t>
            </a:r>
            <a:br>
              <a:rPr lang="en-US"/>
            </a:br>
            <a:endParaRPr lang="en-US" sz="2000" u="sng">
              <a:solidFill>
                <a:schemeClr val="bg1"/>
              </a:solidFill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6504D1C-B615-4067-B87B-49368B62CD82}"/>
              </a:ext>
            </a:extLst>
          </p:cNvPr>
          <p:cNvSpPr/>
          <p:nvPr/>
        </p:nvSpPr>
        <p:spPr>
          <a:xfrm>
            <a:off x="-2866163" y="4433598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242FFD2-8126-46FA-90A6-076CE45A6660}"/>
              </a:ext>
            </a:extLst>
          </p:cNvPr>
          <p:cNvSpPr/>
          <p:nvPr/>
        </p:nvSpPr>
        <p:spPr>
          <a:xfrm>
            <a:off x="-2434844" y="4807409"/>
            <a:ext cx="4255695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5411A51-9E37-4329-B66B-4F77956981E1}"/>
              </a:ext>
            </a:extLst>
          </p:cNvPr>
          <p:cNvSpPr/>
          <p:nvPr/>
        </p:nvSpPr>
        <p:spPr>
          <a:xfrm>
            <a:off x="10510843" y="1061370"/>
            <a:ext cx="4787660" cy="4370717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2C656BE-D652-4664-AF29-78E00B7FE3A7}"/>
              </a:ext>
            </a:extLst>
          </p:cNvPr>
          <p:cNvSpPr/>
          <p:nvPr/>
        </p:nvSpPr>
        <p:spPr>
          <a:xfrm>
            <a:off x="10942163" y="1406425"/>
            <a:ext cx="3925017" cy="3680601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9" descr="Coffee Beans outline">
            <a:extLst>
              <a:ext uri="{FF2B5EF4-FFF2-40B4-BE49-F238E27FC236}">
                <a16:creationId xmlns:a16="http://schemas.microsoft.com/office/drawing/2014/main" id="{15FC017A-905D-4E6A-9838-A30918692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20000">
            <a:off x="5109404" y="364363"/>
            <a:ext cx="1388852" cy="1388852"/>
          </a:xfrm>
          <a:prstGeom prst="rect">
            <a:avLst/>
          </a:prstGeom>
        </p:spPr>
      </p:pic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7EBE3C91-BCC3-49D5-9826-BE9D5CCBF3DB}"/>
              </a:ext>
            </a:extLst>
          </p:cNvPr>
          <p:cNvSpPr/>
          <p:nvPr/>
        </p:nvSpPr>
        <p:spPr>
          <a:xfrm>
            <a:off x="613230" y="1810659"/>
            <a:ext cx="4245428" cy="988786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AD8A1E12-5CC8-4139-9BBC-7E3FFAE606F3}"/>
              </a:ext>
            </a:extLst>
          </p:cNvPr>
          <p:cNvSpPr/>
          <p:nvPr/>
        </p:nvSpPr>
        <p:spPr>
          <a:xfrm>
            <a:off x="821184" y="1930197"/>
            <a:ext cx="4202296" cy="1046295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Arial"/>
              <a:buChar char="•"/>
            </a:pPr>
            <a:r>
              <a:rPr lang="en-US" sz="2400" err="1">
                <a:solidFill>
                  <a:schemeClr val="bg1"/>
                </a:solidFill>
                <a:latin typeface="Sitka Banner"/>
              </a:rPr>
              <a:t>Nosso</a:t>
            </a:r>
            <a:r>
              <a:rPr lang="en-US" sz="2400">
                <a:solidFill>
                  <a:schemeClr val="bg1"/>
                </a:solidFill>
                <a:latin typeface="Sitka Banner"/>
              </a:rPr>
              <a:t> </a:t>
            </a:r>
            <a:r>
              <a:rPr lang="en-US" sz="2400" err="1">
                <a:solidFill>
                  <a:schemeClr val="bg1"/>
                </a:solidFill>
                <a:latin typeface="Sitka Banner"/>
              </a:rPr>
              <a:t>segmento</a:t>
            </a:r>
            <a:r>
              <a:rPr lang="en-US" sz="2400">
                <a:solidFill>
                  <a:schemeClr val="bg1"/>
                </a:solidFill>
                <a:latin typeface="Sitka Banner"/>
              </a:rPr>
              <a:t> de mercado é o da </a:t>
            </a:r>
            <a:r>
              <a:rPr lang="en-US" sz="2400" err="1">
                <a:solidFill>
                  <a:schemeClr val="bg1"/>
                </a:solidFill>
                <a:latin typeface="Sitka Banner"/>
              </a:rPr>
              <a:t>cafeicultura</a:t>
            </a:r>
            <a:r>
              <a:rPr lang="en-US" sz="2400">
                <a:solidFill>
                  <a:schemeClr val="bg1"/>
                </a:solidFill>
                <a:latin typeface="Sitka Banner"/>
              </a:rPr>
              <a:t>.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CB41F024-5AC6-4FAE-B80B-50ADC9D9DD9F}"/>
              </a:ext>
            </a:extLst>
          </p:cNvPr>
          <p:cNvSpPr/>
          <p:nvPr/>
        </p:nvSpPr>
        <p:spPr>
          <a:xfrm>
            <a:off x="5402943" y="1810659"/>
            <a:ext cx="4245428" cy="1578428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2A213A2F-6F64-498A-BCB9-3454F13FF06C}"/>
              </a:ext>
            </a:extLst>
          </p:cNvPr>
          <p:cNvSpPr/>
          <p:nvPr/>
        </p:nvSpPr>
        <p:spPr>
          <a:xfrm>
            <a:off x="5616777" y="2000540"/>
            <a:ext cx="4259804" cy="157842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Sitka Banner"/>
              </a:rPr>
              <a:t>A </a:t>
            </a:r>
            <a:r>
              <a:rPr lang="en-US" sz="2000" b="1" err="1">
                <a:solidFill>
                  <a:schemeClr val="bg1"/>
                </a:solidFill>
                <a:latin typeface="Sitka Banner"/>
              </a:rPr>
              <a:t>cafeicultura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abrange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as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etapas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de</a:t>
            </a:r>
            <a:endParaRPr lang="en-US" sz="2000">
              <a:solidFill>
                <a:schemeClr val="bg1"/>
              </a:solidFill>
              <a:latin typeface="Avenir Next LT Pro"/>
            </a:endParaRPr>
          </a:p>
          <a:p>
            <a:r>
              <a:rPr lang="en-US" sz="2000">
                <a:solidFill>
                  <a:schemeClr val="bg1"/>
                </a:solidFill>
                <a:latin typeface="Sitka Banner"/>
              </a:rPr>
              <a:t>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cultivo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,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produção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,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armazenamento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, </a:t>
            </a:r>
            <a:endParaRPr lang="en-US" sz="2000">
              <a:solidFill>
                <a:schemeClr val="bg1"/>
              </a:solidFill>
              <a:latin typeface="Avenir Next LT Pro"/>
            </a:endParaRPr>
          </a:p>
          <a:p>
            <a:r>
              <a:rPr lang="en-US" sz="2000" err="1">
                <a:solidFill>
                  <a:schemeClr val="bg1"/>
                </a:solidFill>
                <a:latin typeface="Sitka Banner"/>
              </a:rPr>
              <a:t>beneficiamento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e </a:t>
            </a:r>
            <a:r>
              <a:rPr lang="en-US" sz="2000" err="1">
                <a:solidFill>
                  <a:schemeClr val="bg1"/>
                </a:solidFill>
                <a:latin typeface="Sitka Banner"/>
              </a:rPr>
              <a:t>comercialização</a:t>
            </a:r>
            <a:r>
              <a:rPr lang="en-US" sz="2000">
                <a:solidFill>
                  <a:schemeClr val="bg1"/>
                </a:solidFill>
                <a:latin typeface="Sitka Banner"/>
              </a:rPr>
              <a:t> do café.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8309416F-0493-4F51-86EE-A66E92BF5E87}"/>
              </a:ext>
            </a:extLst>
          </p:cNvPr>
          <p:cNvSpPr/>
          <p:nvPr/>
        </p:nvSpPr>
        <p:spPr>
          <a:xfrm>
            <a:off x="2872015" y="3996874"/>
            <a:ext cx="4467763" cy="2199221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2810A251-0A2F-4898-882E-DB6C3C97F2AB}"/>
              </a:ext>
            </a:extLst>
          </p:cNvPr>
          <p:cNvSpPr/>
          <p:nvPr/>
        </p:nvSpPr>
        <p:spPr>
          <a:xfrm>
            <a:off x="3049766" y="4194146"/>
            <a:ext cx="4599212" cy="2285998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solidFill>
                <a:schemeClr val="bg1"/>
              </a:solidFill>
              <a:latin typeface="Sitka Banner"/>
            </a:endParaRPr>
          </a:p>
        </p:txBody>
      </p:sp>
      <p:pic>
        <p:nvPicPr>
          <p:cNvPr id="231" name="Picture 231" descr="A picture containing text&#10;&#10;Description automatically generated">
            <a:extLst>
              <a:ext uri="{FF2B5EF4-FFF2-40B4-BE49-F238E27FC236}">
                <a16:creationId xmlns:a16="http://schemas.microsoft.com/office/drawing/2014/main" id="{AEF37F0A-B4B4-4682-AA55-F1E25237F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564" y="4259559"/>
            <a:ext cx="4303483" cy="21612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4291188D-ADEC-4305-8C6B-58953BF4DC5D}"/>
              </a:ext>
            </a:extLst>
          </p:cNvPr>
          <p:cNvSpPr/>
          <p:nvPr/>
        </p:nvSpPr>
        <p:spPr>
          <a:xfrm flipV="1">
            <a:off x="-4293" y="1407976"/>
            <a:ext cx="4940608" cy="6372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6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8FBE3-8B49-4DE0-9B43-F06144FF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83" y="33111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Contexto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0EC3-4CFC-48CC-A659-42F869D3374F}"/>
              </a:ext>
            </a:extLst>
          </p:cNvPr>
          <p:cNvSpPr/>
          <p:nvPr/>
        </p:nvSpPr>
        <p:spPr>
          <a:xfrm>
            <a:off x="-343658" y="1990546"/>
            <a:ext cx="12588013" cy="49596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latin typeface="Sitka Banner"/>
              </a:rPr>
              <a:t>       </a:t>
            </a:r>
            <a:endParaRPr lang="en-US" sz="3200">
              <a:latin typeface="Sitka Banner"/>
            </a:endParaRPr>
          </a:p>
        </p:txBody>
      </p:sp>
      <p:pic>
        <p:nvPicPr>
          <p:cNvPr id="8" name="Graphic 8" descr="Books outline">
            <a:extLst>
              <a:ext uri="{FF2B5EF4-FFF2-40B4-BE49-F238E27FC236}">
                <a16:creationId xmlns:a16="http://schemas.microsoft.com/office/drawing/2014/main" id="{425AD7F0-E6FF-41D7-A9EE-4B4169A1F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8510" y="348058"/>
            <a:ext cx="914400" cy="914400"/>
          </a:xfr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FB173F-E372-47F4-9B7C-C64BF92F02AB}"/>
              </a:ext>
            </a:extLst>
          </p:cNvPr>
          <p:cNvSpPr/>
          <p:nvPr/>
        </p:nvSpPr>
        <p:spPr>
          <a:xfrm>
            <a:off x="-3232956" y="3747203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F6E2D33-3985-4D5C-ABC8-A7957986D02E}"/>
              </a:ext>
            </a:extLst>
          </p:cNvPr>
          <p:cNvSpPr/>
          <p:nvPr/>
        </p:nvSpPr>
        <p:spPr>
          <a:xfrm>
            <a:off x="-2796690" y="4172144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80F3D0-429C-4E2A-8FF5-F75FF07F4D96}"/>
              </a:ext>
            </a:extLst>
          </p:cNvPr>
          <p:cNvSpPr txBox="1"/>
          <p:nvPr/>
        </p:nvSpPr>
        <p:spPr>
          <a:xfrm>
            <a:off x="677080" y="863613"/>
            <a:ext cx="4741653" cy="24656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itka Banner"/>
              </a:rPr>
              <a:t>___________________</a:t>
            </a:r>
          </a:p>
          <a:p>
            <a:endParaRPr lang="en-US" sz="3200">
              <a:solidFill>
                <a:schemeClr val="bg1"/>
              </a:solidFill>
              <a:latin typeface="Sitka Banner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3200">
              <a:solidFill>
                <a:schemeClr val="bg1"/>
              </a:solidFill>
              <a:latin typeface="Sitka Banner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3200">
              <a:solidFill>
                <a:schemeClr val="bg1"/>
              </a:solidFill>
              <a:latin typeface="Sitka Banne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22053C-98C3-460A-A029-CA3618087A32}"/>
              </a:ext>
            </a:extLst>
          </p:cNvPr>
          <p:cNvSpPr/>
          <p:nvPr/>
        </p:nvSpPr>
        <p:spPr>
          <a:xfrm>
            <a:off x="823101" y="1582225"/>
            <a:ext cx="4446711" cy="2195798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DC2471-C7FA-4BDB-A419-873AE8EDC9F8}"/>
              </a:ext>
            </a:extLst>
          </p:cNvPr>
          <p:cNvSpPr/>
          <p:nvPr/>
        </p:nvSpPr>
        <p:spPr>
          <a:xfrm>
            <a:off x="6496528" y="1582224"/>
            <a:ext cx="4245428" cy="1678213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108B64-4826-41CB-B907-F6F99C5F2A16}"/>
              </a:ext>
            </a:extLst>
          </p:cNvPr>
          <p:cNvSpPr/>
          <p:nvPr/>
        </p:nvSpPr>
        <p:spPr>
          <a:xfrm>
            <a:off x="6638312" y="1717581"/>
            <a:ext cx="4265913" cy="170696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Perda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nominal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durante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os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ultimos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20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anos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é de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aproximadamente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20%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63CC3B-6EAA-4C85-96BB-04849C373ACC}"/>
              </a:ext>
            </a:extLst>
          </p:cNvPr>
          <p:cNvSpPr/>
          <p:nvPr/>
        </p:nvSpPr>
        <p:spPr>
          <a:xfrm>
            <a:off x="991802" y="1710048"/>
            <a:ext cx="4432332" cy="226768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 algn="ctr">
              <a:buFont typeface="Arial"/>
              <a:buChar char="•"/>
            </a:pPr>
            <a:endParaRPr lang="en-US" sz="2400">
              <a:solidFill>
                <a:schemeClr val="bg1"/>
              </a:solidFill>
              <a:latin typeface="Sitka Banner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Sitka Banner"/>
              </a:rPr>
              <a:t>Geada 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negra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 no Paraná,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compremeteu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 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quase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toda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Sitka Banner"/>
              </a:rPr>
              <a:t>plantação</a:t>
            </a:r>
            <a:r>
              <a:rPr lang="en-US" sz="2000" dirty="0">
                <a:solidFill>
                  <a:schemeClr val="bg1"/>
                </a:solidFill>
                <a:latin typeface="Sitka Banner"/>
              </a:rPr>
              <a:t> de café.</a:t>
            </a:r>
            <a:endParaRPr lang="en-US" sz="2000" dirty="0">
              <a:solidFill>
                <a:schemeClr val="bg1"/>
              </a:solidFill>
              <a:latin typeface="Sitka Banner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Geada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em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 Minas Gerais,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aproximadamente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 40% da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plantação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 de café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foi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pejudicada</a:t>
            </a:r>
            <a:r>
              <a:rPr lang="en-US" sz="2000" dirty="0">
                <a:solidFill>
                  <a:schemeClr val="bg1"/>
                </a:solidFill>
                <a:latin typeface="Sitka Banner"/>
                <a:ea typeface="+mn-lt"/>
                <a:cs typeface="+mn-lt"/>
              </a:rPr>
              <a:t>.</a:t>
            </a:r>
          </a:p>
          <a:p>
            <a:pPr algn="ctr">
              <a:buFont typeface="Arial"/>
            </a:pPr>
            <a:endParaRPr lang="en-US" sz="2400">
              <a:solidFill>
                <a:schemeClr val="bg1"/>
              </a:solidFill>
              <a:latin typeface="Sitka Banner"/>
              <a:ea typeface="+mn-lt"/>
              <a:cs typeface="+mn-lt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ACA0824-AB03-4FAE-89C2-E5042BA1E4EF}"/>
              </a:ext>
            </a:extLst>
          </p:cNvPr>
          <p:cNvSpPr/>
          <p:nvPr/>
        </p:nvSpPr>
        <p:spPr>
          <a:xfrm>
            <a:off x="5886963" y="4593114"/>
            <a:ext cx="2723901" cy="1846447"/>
          </a:xfrm>
          <a:prstGeom prst="roundRect">
            <a:avLst/>
          </a:prstGeom>
          <a:solidFill>
            <a:srgbClr val="2C9A0C">
              <a:alpha val="8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29A7CB4D-AE9D-46FA-B8CF-C8A87F49CBE6}"/>
              </a:ext>
            </a:extLst>
          </p:cNvPr>
          <p:cNvSpPr/>
          <p:nvPr/>
        </p:nvSpPr>
        <p:spPr>
          <a:xfrm flipV="1">
            <a:off x="1854936" y="4291335"/>
            <a:ext cx="8243136" cy="118626"/>
          </a:xfrm>
          <a:prstGeom prst="righ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85F3EE3-02CB-4CB4-8405-9B0A865F0E8A}"/>
              </a:ext>
            </a:extLst>
          </p:cNvPr>
          <p:cNvSpPr/>
          <p:nvPr/>
        </p:nvSpPr>
        <p:spPr>
          <a:xfrm>
            <a:off x="6057000" y="4737472"/>
            <a:ext cx="3031503" cy="189592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482CDC2-6B3B-48FE-AE34-1D737583FE42}"/>
              </a:ext>
            </a:extLst>
          </p:cNvPr>
          <p:cNvSpPr/>
          <p:nvPr/>
        </p:nvSpPr>
        <p:spPr>
          <a:xfrm>
            <a:off x="2271649" y="4596412"/>
            <a:ext cx="2749466" cy="1946231"/>
          </a:xfrm>
          <a:prstGeom prst="roundRect">
            <a:avLst/>
          </a:prstGeom>
          <a:solidFill>
            <a:srgbClr val="2C9A0C">
              <a:alpha val="8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C2AA038-8B17-4FE8-9F7D-0C26C3DC6394}"/>
              </a:ext>
            </a:extLst>
          </p:cNvPr>
          <p:cNvSpPr/>
          <p:nvPr/>
        </p:nvSpPr>
        <p:spPr>
          <a:xfrm>
            <a:off x="2522456" y="4735134"/>
            <a:ext cx="2821213" cy="1935512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023CB9-A945-4080-AD62-85519E232B25}"/>
              </a:ext>
            </a:extLst>
          </p:cNvPr>
          <p:cNvSpPr txBox="1"/>
          <p:nvPr/>
        </p:nvSpPr>
        <p:spPr>
          <a:xfrm>
            <a:off x="3617686" y="3962569"/>
            <a:ext cx="6295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Sitka Banner"/>
              </a:rPr>
              <a:t>1975</a:t>
            </a:r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0C6219-9C63-475D-A640-66CCA6C98215}"/>
              </a:ext>
            </a:extLst>
          </p:cNvPr>
          <p:cNvSpPr txBox="1"/>
          <p:nvPr/>
        </p:nvSpPr>
        <p:spPr>
          <a:xfrm>
            <a:off x="6898514" y="3964784"/>
            <a:ext cx="6938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latin typeface="Sitka Banner"/>
              </a:rPr>
              <a:t>2021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6EAC8A-4283-4BC2-B477-3670BB28214C}"/>
              </a:ext>
            </a:extLst>
          </p:cNvPr>
          <p:cNvSpPr txBox="1"/>
          <p:nvPr/>
        </p:nvSpPr>
        <p:spPr>
          <a:xfrm>
            <a:off x="10290094" y="4110163"/>
            <a:ext cx="330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Sitka Banner"/>
              </a:rPr>
              <a:t>?</a:t>
            </a:r>
          </a:p>
        </p:txBody>
      </p:sp>
      <p:pic>
        <p:nvPicPr>
          <p:cNvPr id="76" name="Picture 76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12FB9A68-9761-40BF-AD51-5039B4C5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305" y="4864107"/>
            <a:ext cx="2466110" cy="16637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7" name="Picture 77" descr="A picture containing outdoor, tree, snow, conifer&#10;&#10;Description automatically generated">
            <a:extLst>
              <a:ext uri="{FF2B5EF4-FFF2-40B4-BE49-F238E27FC236}">
                <a16:creationId xmlns:a16="http://schemas.microsoft.com/office/drawing/2014/main" id="{9D7B0738-5913-406A-A63F-1A529E899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556" y="4852145"/>
            <a:ext cx="2713512" cy="1661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23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8FBE3-8B49-4DE0-9B43-F06144FF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Desafio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0EC3-4CFC-48CC-A659-42F869D3374F}"/>
              </a:ext>
            </a:extLst>
          </p:cNvPr>
          <p:cNvSpPr/>
          <p:nvPr/>
        </p:nvSpPr>
        <p:spPr>
          <a:xfrm>
            <a:off x="-58181" y="2280754"/>
            <a:ext cx="12249507" cy="46438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5" descr="Hurdle outline">
            <a:extLst>
              <a:ext uri="{FF2B5EF4-FFF2-40B4-BE49-F238E27FC236}">
                <a16:creationId xmlns:a16="http://schemas.microsoft.com/office/drawing/2014/main" id="{CBDCB9B5-A36F-40C3-8FFA-D12E63DEB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8435" y="705607"/>
            <a:ext cx="914400" cy="914400"/>
          </a:xfr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CFF7AFB-CDE8-4DC1-8B32-27C3CCB17D9A}"/>
              </a:ext>
            </a:extLst>
          </p:cNvPr>
          <p:cNvSpPr/>
          <p:nvPr/>
        </p:nvSpPr>
        <p:spPr>
          <a:xfrm>
            <a:off x="9943718" y="-1458896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21A47BB-AC1B-4E75-8424-772D3525EF6D}"/>
              </a:ext>
            </a:extLst>
          </p:cNvPr>
          <p:cNvSpPr/>
          <p:nvPr/>
        </p:nvSpPr>
        <p:spPr>
          <a:xfrm>
            <a:off x="10346284" y="-1085085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05007-0322-47C2-BDAB-05951F95E438}"/>
              </a:ext>
            </a:extLst>
          </p:cNvPr>
          <p:cNvSpPr txBox="1"/>
          <p:nvPr/>
        </p:nvSpPr>
        <p:spPr>
          <a:xfrm>
            <a:off x="641230" y="1216324"/>
            <a:ext cx="3792746" cy="17269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Sitka Banner"/>
              </a:rPr>
              <a:t>_________________</a:t>
            </a:r>
          </a:p>
          <a:p>
            <a:endParaRPr lang="en-US" sz="3200">
              <a:solidFill>
                <a:schemeClr val="bg1"/>
              </a:solidFill>
              <a:latin typeface="Sitka Banner"/>
            </a:endParaRPr>
          </a:p>
          <a:p>
            <a:pPr>
              <a:lnSpc>
                <a:spcPct val="150000"/>
              </a:lnSpc>
            </a:pPr>
            <a:endParaRPr lang="en-US" sz="3200">
              <a:solidFill>
                <a:schemeClr val="bg1"/>
              </a:solidFill>
              <a:latin typeface="Sitka Banne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ED19F0A-6995-47C4-8319-4316EF5225D2}"/>
              </a:ext>
            </a:extLst>
          </p:cNvPr>
          <p:cNvSpPr/>
          <p:nvPr/>
        </p:nvSpPr>
        <p:spPr>
          <a:xfrm>
            <a:off x="755516" y="1932391"/>
            <a:ext cx="4670960" cy="1630382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094631-1FE3-40A2-B95A-07DDDB70521F}"/>
              </a:ext>
            </a:extLst>
          </p:cNvPr>
          <p:cNvSpPr/>
          <p:nvPr/>
        </p:nvSpPr>
        <p:spPr>
          <a:xfrm>
            <a:off x="959464" y="2079628"/>
            <a:ext cx="4613451" cy="1673515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Sitka Banner"/>
              </a:rPr>
              <a:t>Proporcionar</a:t>
            </a:r>
            <a:r>
              <a:rPr lang="en-US" sz="2000" dirty="0">
                <a:latin typeface="Sitka Banner"/>
              </a:rPr>
              <a:t> a </a:t>
            </a:r>
            <a:r>
              <a:rPr lang="en-US" sz="2000" dirty="0" err="1">
                <a:latin typeface="Sitka Banner"/>
              </a:rPr>
              <a:t>diminuição</a:t>
            </a:r>
            <a:r>
              <a:rPr lang="en-US" sz="2000" dirty="0">
                <a:latin typeface="Sitka Banner"/>
              </a:rPr>
              <a:t> dos </a:t>
            </a:r>
            <a:r>
              <a:rPr lang="en-US" sz="2000" dirty="0" err="1">
                <a:latin typeface="Sitka Banner"/>
              </a:rPr>
              <a:t>impactos</a:t>
            </a:r>
            <a:r>
              <a:rPr lang="en-US" sz="2000" dirty="0">
                <a:latin typeface="Sitka Banner"/>
              </a:rPr>
              <a:t> </a:t>
            </a:r>
            <a:r>
              <a:rPr lang="en-US" sz="2000" dirty="0" err="1">
                <a:latin typeface="Sitka Banner"/>
              </a:rPr>
              <a:t>climaticos</a:t>
            </a:r>
            <a:r>
              <a:rPr lang="en-US" sz="2000" dirty="0">
                <a:latin typeface="Sitka Banner"/>
              </a:rPr>
              <a:t> </a:t>
            </a:r>
            <a:r>
              <a:rPr lang="en-US" sz="2000" dirty="0" err="1">
                <a:latin typeface="Sitka Banner"/>
              </a:rPr>
              <a:t>nas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produções</a:t>
            </a:r>
            <a:r>
              <a:rPr lang="en-US" sz="2000" dirty="0">
                <a:latin typeface="Sitka Banner"/>
              </a:rPr>
              <a:t> de café no </a:t>
            </a:r>
            <a:r>
              <a:rPr lang="en-US" sz="2000" dirty="0" err="1">
                <a:latin typeface="Sitka Banner"/>
              </a:rPr>
              <a:t>Brasil</a:t>
            </a:r>
            <a:r>
              <a:rPr lang="en-US" sz="2000" dirty="0">
                <a:latin typeface="Sitka Banner"/>
              </a:rPr>
              <a:t>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Sitka Banner"/>
              </a:rPr>
              <a:t>Realizando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por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meio</a:t>
            </a:r>
            <a:r>
              <a:rPr lang="en-US" sz="2000" dirty="0">
                <a:latin typeface="Sitka Banner"/>
              </a:rPr>
              <a:t> da </a:t>
            </a:r>
            <a:r>
              <a:rPr lang="en-US" sz="2000" dirty="0" err="1">
                <a:latin typeface="Sitka Banner"/>
              </a:rPr>
              <a:t>tecnologia</a:t>
            </a:r>
            <a:r>
              <a:rPr lang="en-US" sz="2000" dirty="0">
                <a:latin typeface="Sitka Banner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9FCB80D-AF83-4B45-93D9-9FBD93363A22}"/>
              </a:ext>
            </a:extLst>
          </p:cNvPr>
          <p:cNvSpPr/>
          <p:nvPr/>
        </p:nvSpPr>
        <p:spPr>
          <a:xfrm>
            <a:off x="6425889" y="3068994"/>
            <a:ext cx="4371947" cy="289395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69C4A4-73B7-4821-9F28-8419B32BF944}"/>
              </a:ext>
            </a:extLst>
          </p:cNvPr>
          <p:cNvSpPr/>
          <p:nvPr/>
        </p:nvSpPr>
        <p:spPr>
          <a:xfrm>
            <a:off x="6639365" y="3301091"/>
            <a:ext cx="4323720" cy="2893950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A picture containing text, grass, outdoor, sky&#10;&#10;Description automatically generated">
            <a:extLst>
              <a:ext uri="{FF2B5EF4-FFF2-40B4-BE49-F238E27FC236}">
                <a16:creationId xmlns:a16="http://schemas.microsoft.com/office/drawing/2014/main" id="{B3777F37-1EE2-4D0A-BB4D-2D1D5887A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194" y="3424905"/>
            <a:ext cx="3691899" cy="26406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6344187-F0C4-45CE-906B-58CF263A2CB8}"/>
              </a:ext>
            </a:extLst>
          </p:cNvPr>
          <p:cNvSpPr/>
          <p:nvPr/>
        </p:nvSpPr>
        <p:spPr>
          <a:xfrm>
            <a:off x="-733928" y="4281595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EA055470-4CAE-4CBD-95DF-2F035ADDF80A}"/>
              </a:ext>
            </a:extLst>
          </p:cNvPr>
          <p:cNvSpPr/>
          <p:nvPr/>
        </p:nvSpPr>
        <p:spPr>
          <a:xfrm>
            <a:off x="-331362" y="4655406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8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8FBE3-8B49-4DE0-9B43-F06144FF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Problema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50EC3-4CFC-48CC-A659-42F869D3374F}"/>
              </a:ext>
            </a:extLst>
          </p:cNvPr>
          <p:cNvSpPr/>
          <p:nvPr/>
        </p:nvSpPr>
        <p:spPr>
          <a:xfrm>
            <a:off x="-62335" y="2174884"/>
            <a:ext cx="12393281" cy="46870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Warning outline">
            <a:extLst>
              <a:ext uri="{FF2B5EF4-FFF2-40B4-BE49-F238E27FC236}">
                <a16:creationId xmlns:a16="http://schemas.microsoft.com/office/drawing/2014/main" id="{46285998-46E5-4C63-BBA3-F155592D6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714555"/>
            <a:ext cx="914400" cy="914400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6901327-B83D-417C-9FEB-F5607CB4BAF2}"/>
              </a:ext>
            </a:extLst>
          </p:cNvPr>
          <p:cNvSpPr/>
          <p:nvPr/>
        </p:nvSpPr>
        <p:spPr>
          <a:xfrm>
            <a:off x="8819361" y="-840202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2BC8681-0A0E-4D1F-A3C0-9F1FD6F609C4}"/>
              </a:ext>
            </a:extLst>
          </p:cNvPr>
          <p:cNvSpPr/>
          <p:nvPr/>
        </p:nvSpPr>
        <p:spPr>
          <a:xfrm>
            <a:off x="9271408" y="-466390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id="{3E27146E-6EFC-4729-A639-1420950D4D12}"/>
              </a:ext>
            </a:extLst>
          </p:cNvPr>
          <p:cNvSpPr/>
          <p:nvPr/>
        </p:nvSpPr>
        <p:spPr>
          <a:xfrm>
            <a:off x="123372" y="1629230"/>
            <a:ext cx="4626428" cy="63500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72BFBD-08B6-4A83-920F-9DA8886F6EE6}"/>
              </a:ext>
            </a:extLst>
          </p:cNvPr>
          <p:cNvSpPr/>
          <p:nvPr/>
        </p:nvSpPr>
        <p:spPr>
          <a:xfrm>
            <a:off x="623316" y="2076075"/>
            <a:ext cx="4797959" cy="1149597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1E1773-907B-45B4-9900-DD3C55D1875A}"/>
              </a:ext>
            </a:extLst>
          </p:cNvPr>
          <p:cNvSpPr/>
          <p:nvPr/>
        </p:nvSpPr>
        <p:spPr>
          <a:xfrm>
            <a:off x="842232" y="2208721"/>
            <a:ext cx="4797960" cy="1150297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Arial"/>
              <a:buChar char="•"/>
            </a:pPr>
            <a:r>
              <a:rPr lang="en-US" sz="2000" dirty="0" err="1">
                <a:latin typeface="Sitka Banner"/>
              </a:rPr>
              <a:t>Descontrole</a:t>
            </a:r>
            <a:r>
              <a:rPr lang="en-US" sz="2000" dirty="0">
                <a:latin typeface="Sitka Banner"/>
              </a:rPr>
              <a:t> de </a:t>
            </a:r>
            <a:r>
              <a:rPr lang="en-US" sz="2000" dirty="0" err="1">
                <a:latin typeface="Sitka Banner"/>
              </a:rPr>
              <a:t>temperatura</a:t>
            </a:r>
            <a:r>
              <a:rPr lang="en-US" sz="2000" dirty="0">
                <a:latin typeface="Sitka Banner"/>
              </a:rPr>
              <a:t> e </a:t>
            </a:r>
            <a:r>
              <a:rPr lang="en-US" sz="2000" dirty="0" err="1">
                <a:latin typeface="Sitka Banner"/>
              </a:rPr>
              <a:t>umidade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nas</a:t>
            </a:r>
            <a:r>
              <a:rPr lang="en-US" sz="2000" dirty="0">
                <a:latin typeface="Sitka Banner"/>
              </a:rPr>
              <a:t> </a:t>
            </a:r>
            <a:r>
              <a:rPr lang="en-US" sz="2000" dirty="0" err="1">
                <a:latin typeface="Sitka Banner"/>
              </a:rPr>
              <a:t>plantações</a:t>
            </a:r>
            <a:r>
              <a:rPr lang="en-US" sz="2000" dirty="0">
                <a:latin typeface="Sitka Banner"/>
              </a:rPr>
              <a:t> de café, </a:t>
            </a:r>
            <a:r>
              <a:rPr lang="en-US" sz="2000" dirty="0" err="1">
                <a:latin typeface="Sitka Banner"/>
              </a:rPr>
              <a:t>afetando</a:t>
            </a:r>
            <a:r>
              <a:rPr lang="en-US" sz="2000" dirty="0">
                <a:latin typeface="Sitka Banner"/>
              </a:rPr>
              <a:t> </a:t>
            </a:r>
            <a:r>
              <a:rPr lang="en-US" sz="2000" dirty="0" err="1">
                <a:latin typeface="Sitka Banner"/>
              </a:rPr>
              <a:t>diretamente</a:t>
            </a:r>
            <a:r>
              <a:rPr lang="en-US" sz="2000" dirty="0">
                <a:latin typeface="Sitka Banner"/>
              </a:rPr>
              <a:t> a </a:t>
            </a:r>
            <a:r>
              <a:rPr lang="en-US" sz="2000" dirty="0" err="1">
                <a:latin typeface="Sitka Banner"/>
              </a:rPr>
              <a:t>produção</a:t>
            </a:r>
            <a:r>
              <a:rPr lang="en-US" sz="2000" dirty="0">
                <a:latin typeface="Sitka Banner"/>
              </a:rPr>
              <a:t>.</a:t>
            </a:r>
            <a:endParaRPr lang="en-US" dirty="0"/>
          </a:p>
          <a:p>
            <a:endParaRPr lang="en-US" sz="2000">
              <a:latin typeface="Sitka Banner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B87ACA3-698F-4958-BC63-4A9FAEC54B15}"/>
              </a:ext>
            </a:extLst>
          </p:cNvPr>
          <p:cNvSpPr/>
          <p:nvPr/>
        </p:nvSpPr>
        <p:spPr>
          <a:xfrm>
            <a:off x="2389768" y="4344756"/>
            <a:ext cx="1266701" cy="115537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9F2EF7-E386-42C3-A57F-3C69DBE71085}"/>
              </a:ext>
            </a:extLst>
          </p:cNvPr>
          <p:cNvSpPr/>
          <p:nvPr/>
        </p:nvSpPr>
        <p:spPr>
          <a:xfrm>
            <a:off x="2531990" y="4490597"/>
            <a:ext cx="1265052" cy="1135451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en-US" sz="2000">
              <a:latin typeface="Sitka Banner"/>
            </a:endParaRPr>
          </a:p>
          <a:p>
            <a:endParaRPr lang="en-US" sz="2000">
              <a:latin typeface="Sitka Banner"/>
            </a:endParaRPr>
          </a:p>
        </p:txBody>
      </p:sp>
      <p:pic>
        <p:nvPicPr>
          <p:cNvPr id="23" name="Graphic 23" descr="Thermometer with solid fill">
            <a:extLst>
              <a:ext uri="{FF2B5EF4-FFF2-40B4-BE49-F238E27FC236}">
                <a16:creationId xmlns:a16="http://schemas.microsoft.com/office/drawing/2014/main" id="{41F531C6-E67B-48FE-8B1B-51BAB16E8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223" y="4582185"/>
            <a:ext cx="914400" cy="9144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F794FE0-745D-4A0E-BAD6-7FF40ED8F85C}"/>
              </a:ext>
            </a:extLst>
          </p:cNvPr>
          <p:cNvSpPr/>
          <p:nvPr/>
        </p:nvSpPr>
        <p:spPr>
          <a:xfrm>
            <a:off x="4875339" y="4306821"/>
            <a:ext cx="1523998" cy="1313707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49274CC-3E99-44F8-9563-18D976EA1A23}"/>
              </a:ext>
            </a:extLst>
          </p:cNvPr>
          <p:cNvSpPr/>
          <p:nvPr/>
        </p:nvSpPr>
        <p:spPr>
          <a:xfrm>
            <a:off x="5023335" y="4441940"/>
            <a:ext cx="1561933" cy="1333372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en-US" sz="2000">
              <a:latin typeface="Sitka Banner"/>
            </a:endParaRPr>
          </a:p>
          <a:p>
            <a:endParaRPr lang="en-US" sz="2000">
              <a:latin typeface="Sitka Banner"/>
            </a:endParaRPr>
          </a:p>
        </p:txBody>
      </p:sp>
      <p:pic>
        <p:nvPicPr>
          <p:cNvPr id="20" name="Graphic 21" descr="Snowflake with solid fill">
            <a:extLst>
              <a:ext uri="{FF2B5EF4-FFF2-40B4-BE49-F238E27FC236}">
                <a16:creationId xmlns:a16="http://schemas.microsoft.com/office/drawing/2014/main" id="{F0B9AA73-807F-4A5B-A466-59F1D96FC7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75903" y="4877005"/>
            <a:ext cx="914400" cy="914400"/>
          </a:xfrm>
          <a:prstGeom prst="rect">
            <a:avLst/>
          </a:prstGeom>
        </p:spPr>
      </p:pic>
      <p:pic>
        <p:nvPicPr>
          <p:cNvPr id="22" name="Graphic 22" descr="Sun with solid fill">
            <a:extLst>
              <a:ext uri="{FF2B5EF4-FFF2-40B4-BE49-F238E27FC236}">
                <a16:creationId xmlns:a16="http://schemas.microsoft.com/office/drawing/2014/main" id="{F0F2B202-F9EB-4BB4-803D-EC915518E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78432" y="4492913"/>
            <a:ext cx="914400" cy="9144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54E13A8-9096-42B2-8E4B-66CEC7B3FCE5}"/>
              </a:ext>
            </a:extLst>
          </p:cNvPr>
          <p:cNvSpPr/>
          <p:nvPr/>
        </p:nvSpPr>
        <p:spPr>
          <a:xfrm>
            <a:off x="7759229" y="4399183"/>
            <a:ext cx="1266701" cy="115537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3ADAC91-A1EA-4AA3-8160-647A5291E4F3}"/>
              </a:ext>
            </a:extLst>
          </p:cNvPr>
          <p:cNvSpPr/>
          <p:nvPr/>
        </p:nvSpPr>
        <p:spPr>
          <a:xfrm>
            <a:off x="7922068" y="4535953"/>
            <a:ext cx="1265052" cy="1135451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b"/>
          <a:lstStyle/>
          <a:p>
            <a:endParaRPr lang="en-US" sz="2000">
              <a:latin typeface="Sitka Banner"/>
            </a:endParaRPr>
          </a:p>
          <a:p>
            <a:endParaRPr lang="en-US" sz="2000">
              <a:latin typeface="Sitka Banner"/>
            </a:endParaRPr>
          </a:p>
        </p:txBody>
      </p:sp>
      <p:pic>
        <p:nvPicPr>
          <p:cNvPr id="26" name="Graphic 26" descr="Coffee Beans with solid fill">
            <a:extLst>
              <a:ext uri="{FF2B5EF4-FFF2-40B4-BE49-F238E27FC236}">
                <a16:creationId xmlns:a16="http://schemas.microsoft.com/office/drawing/2014/main" id="{5E07BDBD-644B-417E-9821-6C11A439F1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9528" y="465331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5EF98-22C3-4C0B-95F4-068383E1C0C6}"/>
              </a:ext>
            </a:extLst>
          </p:cNvPr>
          <p:cNvSpPr txBox="1"/>
          <p:nvPr/>
        </p:nvSpPr>
        <p:spPr>
          <a:xfrm>
            <a:off x="5543909" y="2021456"/>
            <a:ext cx="66538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000">
              <a:solidFill>
                <a:schemeClr val="lt1"/>
              </a:solidFill>
              <a:latin typeface="Sitka Banner"/>
            </a:endParaRPr>
          </a:p>
        </p:txBody>
      </p:sp>
      <p:pic>
        <p:nvPicPr>
          <p:cNvPr id="5" name="Graphic 11" descr="Line arrow: Clockwise curve with solid fill">
            <a:extLst>
              <a:ext uri="{FF2B5EF4-FFF2-40B4-BE49-F238E27FC236}">
                <a16:creationId xmlns:a16="http://schemas.microsoft.com/office/drawing/2014/main" id="{87E1BFCB-4D73-4F11-9270-C6EA896865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880000">
            <a:off x="3857521" y="4541707"/>
            <a:ext cx="914400" cy="914400"/>
          </a:xfrm>
          <a:prstGeom prst="rect">
            <a:avLst/>
          </a:prstGeom>
        </p:spPr>
      </p:pic>
      <p:pic>
        <p:nvPicPr>
          <p:cNvPr id="8" name="Graphic 11" descr="Line arrow: Clockwise curve with solid fill">
            <a:extLst>
              <a:ext uri="{FF2B5EF4-FFF2-40B4-BE49-F238E27FC236}">
                <a16:creationId xmlns:a16="http://schemas.microsoft.com/office/drawing/2014/main" id="{288F1130-F1DF-4EE2-9B9A-EBA8D17CB5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940000">
            <a:off x="6661105" y="46567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8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5DDD1-0059-4DDE-9407-9369B2F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</a:rPr>
              <a:t>Proposta</a:t>
            </a:r>
            <a:r>
              <a:rPr lang="en-US" sz="5400">
                <a:solidFill>
                  <a:schemeClr val="bg1"/>
                </a:solidFill>
              </a:rPr>
              <a:t> de </a:t>
            </a:r>
            <a:r>
              <a:rPr lang="en-US" sz="5400" err="1">
                <a:solidFill>
                  <a:schemeClr val="bg1"/>
                </a:solidFill>
              </a:rPr>
              <a:t>solução</a:t>
            </a:r>
            <a:endParaRPr lang="en-US" sz="5400">
              <a:solidFill>
                <a:schemeClr val="bg1"/>
              </a:solidFill>
            </a:endParaRPr>
          </a:p>
        </p:txBody>
      </p:sp>
      <p:pic>
        <p:nvPicPr>
          <p:cNvPr id="5" name="Graphic 5" descr="Microscope outline">
            <a:extLst>
              <a:ext uri="{FF2B5EF4-FFF2-40B4-BE49-F238E27FC236}">
                <a16:creationId xmlns:a16="http://schemas.microsoft.com/office/drawing/2014/main" id="{AF7DC4A9-04AB-49A9-9DB8-AAFAC54BA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9416" y="676853"/>
            <a:ext cx="914400" cy="914400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242419-9101-4C25-9154-3E5B82A771F4}"/>
              </a:ext>
            </a:extLst>
          </p:cNvPr>
          <p:cNvSpPr/>
          <p:nvPr/>
        </p:nvSpPr>
        <p:spPr>
          <a:xfrm>
            <a:off x="2877" y="2066028"/>
            <a:ext cx="12177620" cy="47876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i="1">
              <a:latin typeface="Sitka Banner"/>
            </a:endParaRP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AF9F4D4F-3800-4D99-9CAF-65A443C27584}"/>
              </a:ext>
            </a:extLst>
          </p:cNvPr>
          <p:cNvSpPr/>
          <p:nvPr/>
        </p:nvSpPr>
        <p:spPr>
          <a:xfrm flipV="1">
            <a:off x="-357415" y="1556658"/>
            <a:ext cx="8889998" cy="54428"/>
          </a:xfrm>
          <a:prstGeom prst="mathMinu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7B1DD5-B45E-40E5-8276-75EE90B5E891}"/>
              </a:ext>
            </a:extLst>
          </p:cNvPr>
          <p:cNvSpPr/>
          <p:nvPr/>
        </p:nvSpPr>
        <p:spPr>
          <a:xfrm>
            <a:off x="344155" y="1852028"/>
            <a:ext cx="6118964" cy="1358240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EB5E9-E262-4C8D-9031-E3495877E62A}"/>
              </a:ext>
            </a:extLst>
          </p:cNvPr>
          <p:cNvSpPr txBox="1"/>
          <p:nvPr/>
        </p:nvSpPr>
        <p:spPr>
          <a:xfrm>
            <a:off x="5917720" y="4034287"/>
            <a:ext cx="61506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endParaRPr lang="en-US" sz="2000">
              <a:solidFill>
                <a:schemeClr val="bg1"/>
              </a:solidFill>
              <a:latin typeface="Sitka Bann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2021F9-D647-4CCE-95F2-C88416EB5B2A}"/>
              </a:ext>
            </a:extLst>
          </p:cNvPr>
          <p:cNvSpPr/>
          <p:nvPr/>
        </p:nvSpPr>
        <p:spPr>
          <a:xfrm>
            <a:off x="3044599" y="3760345"/>
            <a:ext cx="5952057" cy="2066153"/>
          </a:xfrm>
          <a:prstGeom prst="roundRect">
            <a:avLst/>
          </a:prstGeom>
          <a:solidFill>
            <a:srgbClr val="2C9A0C">
              <a:alpha val="50000"/>
            </a:srgbClr>
          </a:solidFill>
          <a:ln>
            <a:solidFill>
              <a:srgbClr val="2C9A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096D187-EA0E-4DA8-8A0D-2E7840BF95A6}"/>
              </a:ext>
            </a:extLst>
          </p:cNvPr>
          <p:cNvSpPr/>
          <p:nvPr/>
        </p:nvSpPr>
        <p:spPr>
          <a:xfrm>
            <a:off x="556233" y="1998079"/>
            <a:ext cx="6110374" cy="1366875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/>
              <a:buChar char="•"/>
            </a:pPr>
            <a:r>
              <a:rPr lang="en-US" sz="2000" err="1">
                <a:latin typeface="Sitka Banner"/>
              </a:rPr>
              <a:t>Nossa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solução</a:t>
            </a:r>
            <a:r>
              <a:rPr lang="en-US" sz="2000">
                <a:latin typeface="Sitka Banner"/>
              </a:rPr>
              <a:t> é </a:t>
            </a:r>
            <a:r>
              <a:rPr lang="en-US" sz="2000" err="1">
                <a:latin typeface="Sitka Banner"/>
              </a:rPr>
              <a:t>utilizar</a:t>
            </a:r>
            <a:r>
              <a:rPr lang="en-US" sz="2000">
                <a:latin typeface="Sitka Banner"/>
              </a:rPr>
              <a:t> a </a:t>
            </a:r>
            <a:r>
              <a:rPr lang="en-US" sz="2000" err="1">
                <a:latin typeface="Sitka Banner"/>
              </a:rPr>
              <a:t>tecnologia</a:t>
            </a:r>
            <a:r>
              <a:rPr lang="en-US" sz="2000">
                <a:latin typeface="Sitka Banner"/>
              </a:rPr>
              <a:t> para </a:t>
            </a:r>
            <a:r>
              <a:rPr lang="en-US" sz="2000" err="1">
                <a:latin typeface="Sitka Banner"/>
              </a:rPr>
              <a:t>ajudar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na</a:t>
            </a:r>
            <a:r>
              <a:rPr lang="en-US" sz="2000">
                <a:latin typeface="Sitka Banner"/>
              </a:rPr>
              <a:t> </a:t>
            </a:r>
            <a:endParaRPr lang="en-US" sz="2000">
              <a:latin typeface="Avenir Next LT Pro"/>
            </a:endParaRPr>
          </a:p>
          <a:p>
            <a:r>
              <a:rPr lang="en-US" sz="2000" err="1">
                <a:latin typeface="Sitka Banner"/>
              </a:rPr>
              <a:t>gestão</a:t>
            </a:r>
            <a:r>
              <a:rPr lang="en-US" sz="2000">
                <a:latin typeface="Sitka Banner"/>
              </a:rPr>
              <a:t> do </a:t>
            </a:r>
            <a:r>
              <a:rPr lang="en-US" sz="2000" err="1">
                <a:latin typeface="Sitka Banner"/>
              </a:rPr>
              <a:t>clima</a:t>
            </a:r>
            <a:r>
              <a:rPr lang="en-US" sz="2000">
                <a:latin typeface="Sitka Banner"/>
              </a:rPr>
              <a:t> de </a:t>
            </a:r>
            <a:r>
              <a:rPr lang="en-US" sz="2000" err="1">
                <a:latin typeface="Sitka Banner"/>
              </a:rPr>
              <a:t>suas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plantações</a:t>
            </a:r>
            <a:r>
              <a:rPr lang="en-US" sz="2000">
                <a:latin typeface="Sitka Banner"/>
              </a:rPr>
              <a:t> e com </a:t>
            </a:r>
            <a:r>
              <a:rPr lang="en-US" sz="2000" err="1">
                <a:latin typeface="Sitka Banner"/>
              </a:rPr>
              <a:t>isso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tirar</a:t>
            </a:r>
            <a:r>
              <a:rPr lang="en-US" sz="2000">
                <a:latin typeface="Sitka Banner"/>
              </a:rPr>
              <a:t> um </a:t>
            </a:r>
            <a:endParaRPr lang="en-US" sz="2000">
              <a:latin typeface="Avenir Next LT Pro"/>
            </a:endParaRPr>
          </a:p>
          <a:p>
            <a:r>
              <a:rPr lang="en-US" sz="2000" err="1">
                <a:latin typeface="Sitka Banner"/>
              </a:rPr>
              <a:t>maior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aproveitamento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nas</a:t>
            </a:r>
            <a:r>
              <a:rPr lang="en-US" sz="2000">
                <a:latin typeface="Sitka Banner"/>
              </a:rPr>
              <a:t> </a:t>
            </a:r>
            <a:r>
              <a:rPr lang="en-US" sz="2000" err="1">
                <a:latin typeface="Sitka Banner"/>
              </a:rPr>
              <a:t>colheitas</a:t>
            </a:r>
            <a:r>
              <a:rPr lang="en-US" sz="2000">
                <a:latin typeface="Sitka Banner"/>
              </a:rPr>
              <a:t>.</a:t>
            </a:r>
            <a:endParaRPr lang="en-US" sz="200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373FFA-4009-4145-893B-0389628B7FA0}"/>
              </a:ext>
            </a:extLst>
          </p:cNvPr>
          <p:cNvSpPr/>
          <p:nvPr/>
        </p:nvSpPr>
        <p:spPr>
          <a:xfrm>
            <a:off x="3304022" y="3913688"/>
            <a:ext cx="6055887" cy="2055962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sz="2000">
              <a:solidFill>
                <a:schemeClr val="bg1"/>
              </a:solidFill>
              <a:latin typeface="Sitka Banner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EFD2C91C-ACCE-4A51-9501-C84247B8085C}"/>
              </a:ext>
            </a:extLst>
          </p:cNvPr>
          <p:cNvSpPr/>
          <p:nvPr/>
        </p:nvSpPr>
        <p:spPr>
          <a:xfrm>
            <a:off x="9495097" y="-1357787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B9E5B2DE-447D-4192-8889-134BBFE741B4}"/>
              </a:ext>
            </a:extLst>
          </p:cNvPr>
          <p:cNvSpPr/>
          <p:nvPr/>
        </p:nvSpPr>
        <p:spPr>
          <a:xfrm>
            <a:off x="9904012" y="-983975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048DC3D-6568-47BE-812C-3862C5A1AF16}"/>
              </a:ext>
            </a:extLst>
          </p:cNvPr>
          <p:cNvSpPr/>
          <p:nvPr/>
        </p:nvSpPr>
        <p:spPr>
          <a:xfrm>
            <a:off x="-2869261" y="3794785"/>
            <a:ext cx="5118339" cy="4787660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16408A9-A9C8-4BE3-A045-D0F57E257039}"/>
              </a:ext>
            </a:extLst>
          </p:cNvPr>
          <p:cNvSpPr/>
          <p:nvPr/>
        </p:nvSpPr>
        <p:spPr>
          <a:xfrm>
            <a:off x="-2514775" y="4204882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D292383-FC9C-4342-B52B-1B88F943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80" y="3567022"/>
            <a:ext cx="2743200" cy="2743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A886EE-D5EA-4958-9A98-F0763AD52A95}"/>
              </a:ext>
            </a:extLst>
          </p:cNvPr>
          <p:cNvSpPr txBox="1"/>
          <p:nvPr/>
        </p:nvSpPr>
        <p:spPr>
          <a:xfrm>
            <a:off x="3761874" y="4376821"/>
            <a:ext cx="290362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Sitka Banner"/>
              </a:rPr>
              <a:t>DHT 11 – Sensor de </a:t>
            </a:r>
            <a:r>
              <a:rPr lang="en-US" sz="2000" err="1">
                <a:solidFill>
                  <a:schemeClr val="lt1"/>
                </a:solidFill>
                <a:latin typeface="Sitka Banner"/>
              </a:rPr>
              <a:t>Monitoramento</a:t>
            </a:r>
            <a:r>
              <a:rPr lang="en-US" sz="2000">
                <a:solidFill>
                  <a:schemeClr val="lt1"/>
                </a:solidFill>
                <a:latin typeface="Sitka Banner"/>
              </a:rPr>
              <a:t> de </a:t>
            </a:r>
            <a:r>
              <a:rPr lang="en-US" sz="2000" err="1">
                <a:solidFill>
                  <a:schemeClr val="lt1"/>
                </a:solidFill>
                <a:latin typeface="Sitka Banner"/>
              </a:rPr>
              <a:t>temperatura</a:t>
            </a:r>
            <a:r>
              <a:rPr lang="en-US" sz="2000">
                <a:solidFill>
                  <a:schemeClr val="lt1"/>
                </a:solidFill>
                <a:latin typeface="Sitka Banner"/>
              </a:rPr>
              <a:t> e </a:t>
            </a:r>
            <a:r>
              <a:rPr lang="en-US" sz="2000" err="1">
                <a:solidFill>
                  <a:schemeClr val="lt1"/>
                </a:solidFill>
                <a:latin typeface="Sitka Banner"/>
              </a:rPr>
              <a:t>umidade</a:t>
            </a:r>
            <a:r>
              <a:rPr lang="en-US" sz="2000">
                <a:solidFill>
                  <a:schemeClr val="lt1"/>
                </a:solidFill>
                <a:latin typeface="Sitka Banner"/>
              </a:rPr>
              <a:t>.</a:t>
            </a:r>
            <a:endParaRPr lang="en-US" sz="2000" err="1">
              <a:solidFill>
                <a:schemeClr val="lt1"/>
              </a:solidFill>
              <a:latin typeface="Sitka Banner"/>
            </a:endParaRPr>
          </a:p>
        </p:txBody>
      </p:sp>
    </p:spTree>
    <p:extLst>
      <p:ext uri="{BB962C8B-B14F-4D97-AF65-F5344CB8AC3E}">
        <p14:creationId xmlns:p14="http://schemas.microsoft.com/office/powerpoint/2010/main" val="293926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B55DCC-B40F-479C-B7EB-CCCAC246CF61}"/>
              </a:ext>
            </a:extLst>
          </p:cNvPr>
          <p:cNvSpPr/>
          <p:nvPr/>
        </p:nvSpPr>
        <p:spPr>
          <a:xfrm>
            <a:off x="254233" y="4456"/>
            <a:ext cx="12291784" cy="68579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870" y="5691"/>
            <a:ext cx="10520702" cy="1325563"/>
          </a:xfrm>
        </p:spPr>
        <p:txBody>
          <a:bodyPr>
            <a:normAutofit/>
          </a:bodyPr>
          <a:lstStyle/>
          <a:p>
            <a:r>
              <a:rPr lang="en-US" sz="5400" i="1" err="1">
                <a:solidFill>
                  <a:srgbClr val="FFFFFF"/>
                </a:solidFill>
                <a:latin typeface="Sitka Banner"/>
              </a:rPr>
              <a:t>Diagrama</a:t>
            </a:r>
            <a:r>
              <a:rPr lang="en-US" sz="5400" i="1">
                <a:solidFill>
                  <a:srgbClr val="FFFFFF"/>
                </a:solidFill>
                <a:latin typeface="Sitka Banner"/>
              </a:rPr>
              <a:t> de </a:t>
            </a:r>
            <a:r>
              <a:rPr lang="en-US" sz="5400" i="1" err="1">
                <a:solidFill>
                  <a:srgbClr val="FFFFFF"/>
                </a:solidFill>
                <a:latin typeface="Sitka Banner"/>
              </a:rPr>
              <a:t>negócio</a:t>
            </a:r>
            <a:endParaRPr lang="en-US" sz="5400" i="1">
              <a:solidFill>
                <a:srgbClr val="FFFFFF"/>
              </a:solidFill>
              <a:latin typeface="Sitka Banner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964CDE-18E0-4974-8FB7-71D7FCBDD4DE}"/>
              </a:ext>
            </a:extLst>
          </p:cNvPr>
          <p:cNvSpPr/>
          <p:nvPr/>
        </p:nvSpPr>
        <p:spPr>
          <a:xfrm>
            <a:off x="293212" y="1289279"/>
            <a:ext cx="2378192" cy="1962508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BD9BC76-A5F6-4382-B80E-52012EBB9AE9}"/>
              </a:ext>
            </a:extLst>
          </p:cNvPr>
          <p:cNvSpPr/>
          <p:nvPr/>
        </p:nvSpPr>
        <p:spPr>
          <a:xfrm>
            <a:off x="3400064" y="4104963"/>
            <a:ext cx="2015336" cy="1935293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8A1285-A260-4286-AFE5-36EA3FC021C7}"/>
              </a:ext>
            </a:extLst>
          </p:cNvPr>
          <p:cNvSpPr/>
          <p:nvPr/>
        </p:nvSpPr>
        <p:spPr>
          <a:xfrm>
            <a:off x="3587073" y="4290024"/>
            <a:ext cx="2082832" cy="1901232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F4B288-34B9-49B5-84F2-A381E5B071D1}"/>
              </a:ext>
            </a:extLst>
          </p:cNvPr>
          <p:cNvSpPr/>
          <p:nvPr/>
        </p:nvSpPr>
        <p:spPr>
          <a:xfrm>
            <a:off x="5910820" y="1357103"/>
            <a:ext cx="2485122" cy="1982576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D2A684-3A0C-4F80-A4FC-07D6A155311D}"/>
              </a:ext>
            </a:extLst>
          </p:cNvPr>
          <p:cNvSpPr/>
          <p:nvPr/>
        </p:nvSpPr>
        <p:spPr>
          <a:xfrm>
            <a:off x="9033202" y="4025440"/>
            <a:ext cx="2472903" cy="2300375"/>
          </a:xfrm>
          <a:prstGeom prst="roundRect">
            <a:avLst/>
          </a:prstGeom>
          <a:solidFill>
            <a:srgbClr val="2C9A0C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30" descr="Database with solid fill">
            <a:extLst>
              <a:ext uri="{FF2B5EF4-FFF2-40B4-BE49-F238E27FC236}">
                <a16:creationId xmlns:a16="http://schemas.microsoft.com/office/drawing/2014/main" id="{AA649DD7-4DB7-453F-9507-CE6603AA6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707" y="5215011"/>
            <a:ext cx="862539" cy="871609"/>
          </a:xfrm>
          <a:prstGeom prst="rect">
            <a:avLst/>
          </a:prstGeom>
        </p:spPr>
      </p:pic>
      <p:pic>
        <p:nvPicPr>
          <p:cNvPr id="31" name="Graphic 31" descr="Cloud Computing with solid fill">
            <a:extLst>
              <a:ext uri="{FF2B5EF4-FFF2-40B4-BE49-F238E27FC236}">
                <a16:creationId xmlns:a16="http://schemas.microsoft.com/office/drawing/2014/main" id="{27E5B64A-2C63-4D96-B6F6-209349CB1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5213" y="4684417"/>
            <a:ext cx="1125781" cy="1111404"/>
          </a:xfrm>
          <a:prstGeom prst="rect">
            <a:avLst/>
          </a:prstGeom>
        </p:spPr>
      </p:pic>
      <p:pic>
        <p:nvPicPr>
          <p:cNvPr id="33" name="Graphic 33" descr="Document with solid fill">
            <a:extLst>
              <a:ext uri="{FF2B5EF4-FFF2-40B4-BE49-F238E27FC236}">
                <a16:creationId xmlns:a16="http://schemas.microsoft.com/office/drawing/2014/main" id="{815057B0-0A16-4EF3-9059-66B3DB059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6685" y="4396185"/>
            <a:ext cx="805544" cy="823686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1E10C48-692B-4325-9EB3-0A64E1E8E2FA}"/>
              </a:ext>
            </a:extLst>
          </p:cNvPr>
          <p:cNvSpPr/>
          <p:nvPr/>
        </p:nvSpPr>
        <p:spPr>
          <a:xfrm>
            <a:off x="519172" y="1497098"/>
            <a:ext cx="2387262" cy="200786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4" descr="Plant with solid fill">
            <a:extLst>
              <a:ext uri="{FF2B5EF4-FFF2-40B4-BE49-F238E27FC236}">
                <a16:creationId xmlns:a16="http://schemas.microsoft.com/office/drawing/2014/main" id="{69043415-BE27-40B3-9749-C4B24F110A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13384" y="2370518"/>
            <a:ext cx="850901" cy="841829"/>
          </a:xfrm>
          <a:prstGeom prst="rect">
            <a:avLst/>
          </a:prstGeom>
        </p:spPr>
      </p:pic>
      <p:pic>
        <p:nvPicPr>
          <p:cNvPr id="45" name="Graphic 45" descr="Thermometer with solid fill">
            <a:extLst>
              <a:ext uri="{FF2B5EF4-FFF2-40B4-BE49-F238E27FC236}">
                <a16:creationId xmlns:a16="http://schemas.microsoft.com/office/drawing/2014/main" id="{AA57C3E7-5970-4DA7-A449-02D378291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47032" y="1539368"/>
            <a:ext cx="806229" cy="791852"/>
          </a:xfrm>
          <a:prstGeom prst="rect">
            <a:avLst/>
          </a:prstGeom>
        </p:spPr>
      </p:pic>
      <p:pic>
        <p:nvPicPr>
          <p:cNvPr id="46" name="Graphic 40" descr="Arrow: Clockwise curve with solid fill">
            <a:extLst>
              <a:ext uri="{FF2B5EF4-FFF2-40B4-BE49-F238E27FC236}">
                <a16:creationId xmlns:a16="http://schemas.microsoft.com/office/drawing/2014/main" id="{1E624D83-D66A-464E-A6C4-314480EF0B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3900000">
            <a:off x="643645" y="1693912"/>
            <a:ext cx="760186" cy="751115"/>
          </a:xfrm>
          <a:prstGeom prst="rect">
            <a:avLst/>
          </a:prstGeom>
        </p:spPr>
      </p:pic>
      <p:pic>
        <p:nvPicPr>
          <p:cNvPr id="47" name="Graphic 43" descr="Arrow: Clockwise curve with solid fill">
            <a:extLst>
              <a:ext uri="{FF2B5EF4-FFF2-40B4-BE49-F238E27FC236}">
                <a16:creationId xmlns:a16="http://schemas.microsoft.com/office/drawing/2014/main" id="{87BADA3C-1D55-45B4-872D-03B904223E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9300000">
            <a:off x="1937021" y="1656564"/>
            <a:ext cx="787400" cy="778330"/>
          </a:xfrm>
          <a:prstGeom prst="rect">
            <a:avLst/>
          </a:prstGeom>
        </p:spPr>
      </p:pic>
      <p:pic>
        <p:nvPicPr>
          <p:cNvPr id="48" name="Graphic 42" descr="Arrow: Straight with solid fill">
            <a:extLst>
              <a:ext uri="{FF2B5EF4-FFF2-40B4-BE49-F238E27FC236}">
                <a16:creationId xmlns:a16="http://schemas.microsoft.com/office/drawing/2014/main" id="{10D3132C-3FCC-40AE-AC8C-4AE0DD32CC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45822" y="2673960"/>
            <a:ext cx="725441" cy="662626"/>
          </a:xfrm>
          <a:prstGeom prst="rect">
            <a:avLst/>
          </a:prstGeom>
        </p:spPr>
      </p:pic>
      <p:pic>
        <p:nvPicPr>
          <p:cNvPr id="51" name="Graphic 51" descr="Hierarchy with solid fill">
            <a:extLst>
              <a:ext uri="{FF2B5EF4-FFF2-40B4-BE49-F238E27FC236}">
                <a16:creationId xmlns:a16="http://schemas.microsoft.com/office/drawing/2014/main" id="{79EDF502-787C-45DA-94AF-D358A5D67E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450347" y="225725"/>
            <a:ext cx="914400" cy="914400"/>
          </a:xfrm>
          <a:prstGeom prst="rect">
            <a:avLst/>
          </a:prstGeom>
        </p:spPr>
      </p:pic>
      <p:sp>
        <p:nvSpPr>
          <p:cNvPr id="3" name="Minus Sign 2">
            <a:extLst>
              <a:ext uri="{FF2B5EF4-FFF2-40B4-BE49-F238E27FC236}">
                <a16:creationId xmlns:a16="http://schemas.microsoft.com/office/drawing/2014/main" id="{7B842AC1-8D78-40DE-84DC-A301C8F30B7D}"/>
              </a:ext>
            </a:extLst>
          </p:cNvPr>
          <p:cNvSpPr/>
          <p:nvPr/>
        </p:nvSpPr>
        <p:spPr>
          <a:xfrm>
            <a:off x="-94344" y="1030514"/>
            <a:ext cx="8427357" cy="136072"/>
          </a:xfrm>
          <a:prstGeom prst="mathMinus">
            <a:avLst/>
          </a:prstGeom>
          <a:solidFill>
            <a:schemeClr val="tx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6" descr="Coffee Beans with solid fill">
            <a:extLst>
              <a:ext uri="{FF2B5EF4-FFF2-40B4-BE49-F238E27FC236}">
                <a16:creationId xmlns:a16="http://schemas.microsoft.com/office/drawing/2014/main" id="{B4B7BA44-E3EB-406F-B765-330C0535C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8280000">
            <a:off x="626798" y="2449416"/>
            <a:ext cx="710208" cy="812391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5C7CA85-2A32-4E97-8B8A-D3A49E6C8188}"/>
              </a:ext>
            </a:extLst>
          </p:cNvPr>
          <p:cNvSpPr/>
          <p:nvPr/>
        </p:nvSpPr>
        <p:spPr>
          <a:xfrm>
            <a:off x="6098923" y="1450574"/>
            <a:ext cx="2504087" cy="2027334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6" descr="Bar chart with solid fill">
            <a:extLst>
              <a:ext uri="{FF2B5EF4-FFF2-40B4-BE49-F238E27FC236}">
                <a16:creationId xmlns:a16="http://schemas.microsoft.com/office/drawing/2014/main" id="{CEB6854B-B1DC-404D-A368-55BA9D12FD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7311" y="1613289"/>
            <a:ext cx="518173" cy="533206"/>
          </a:xfrm>
          <a:prstGeom prst="rect">
            <a:avLst/>
          </a:prstGeom>
        </p:spPr>
      </p:pic>
      <p:pic>
        <p:nvPicPr>
          <p:cNvPr id="34" name="Graphic 34" descr="Laptop with solid fill">
            <a:extLst>
              <a:ext uri="{FF2B5EF4-FFF2-40B4-BE49-F238E27FC236}">
                <a16:creationId xmlns:a16="http://schemas.microsoft.com/office/drawing/2014/main" id="{15F1F7B3-3F39-4D32-A463-A638EBE0767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145152" y="1248108"/>
            <a:ext cx="1388736" cy="1380350"/>
          </a:xfrm>
          <a:prstGeom prst="rect">
            <a:avLst/>
          </a:prstGeom>
        </p:spPr>
      </p:pic>
      <p:pic>
        <p:nvPicPr>
          <p:cNvPr id="39" name="Graphic 39" descr="Warning with solid fill">
            <a:extLst>
              <a:ext uri="{FF2B5EF4-FFF2-40B4-BE49-F238E27FC236}">
                <a16:creationId xmlns:a16="http://schemas.microsoft.com/office/drawing/2014/main" id="{CC1A1F08-78D1-415E-9968-963F82407C2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782266" y="1927375"/>
            <a:ext cx="769258" cy="796471"/>
          </a:xfrm>
          <a:prstGeom prst="rect">
            <a:avLst/>
          </a:prstGeom>
        </p:spPr>
      </p:pic>
      <p:pic>
        <p:nvPicPr>
          <p:cNvPr id="43" name="Graphic 43" descr="Arrow: Clockwise curve with solid fill">
            <a:extLst>
              <a:ext uri="{FF2B5EF4-FFF2-40B4-BE49-F238E27FC236}">
                <a16:creationId xmlns:a16="http://schemas.microsoft.com/office/drawing/2014/main" id="{12511454-CA69-43BB-A668-F20D9A426B9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8880000">
            <a:off x="7358487" y="1605975"/>
            <a:ext cx="647347" cy="647568"/>
          </a:xfrm>
          <a:prstGeom prst="rect">
            <a:avLst/>
          </a:prstGeom>
        </p:spPr>
      </p:pic>
      <p:pic>
        <p:nvPicPr>
          <p:cNvPr id="42" name="Graphic 42" descr="Arrow: Straight with solid fill">
            <a:extLst>
              <a:ext uri="{FF2B5EF4-FFF2-40B4-BE49-F238E27FC236}">
                <a16:creationId xmlns:a16="http://schemas.microsoft.com/office/drawing/2014/main" id="{546105DE-64F3-4712-8B96-C2E3F94BC20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0760000">
            <a:off x="7327480" y="2571592"/>
            <a:ext cx="602433" cy="611504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1D4C1C-F7FA-428F-A4B5-4680D6FB6C83}"/>
              </a:ext>
            </a:extLst>
          </p:cNvPr>
          <p:cNvSpPr/>
          <p:nvPr/>
        </p:nvSpPr>
        <p:spPr>
          <a:xfrm>
            <a:off x="9380254" y="4193303"/>
            <a:ext cx="2477977" cy="2298148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7" descr="User with solid fill">
            <a:extLst>
              <a:ext uri="{FF2B5EF4-FFF2-40B4-BE49-F238E27FC236}">
                <a16:creationId xmlns:a16="http://schemas.microsoft.com/office/drawing/2014/main" id="{6FC8CFB1-1F5B-4357-B7D5-809A3F52AC1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643739" y="2586143"/>
            <a:ext cx="733658" cy="748035"/>
          </a:xfrm>
          <a:prstGeom prst="rect">
            <a:avLst/>
          </a:prstGeom>
        </p:spPr>
      </p:pic>
      <p:pic>
        <p:nvPicPr>
          <p:cNvPr id="40" name="Graphic 40" descr="Arrow: Clockwise curve with solid fill">
            <a:extLst>
              <a:ext uri="{FF2B5EF4-FFF2-40B4-BE49-F238E27FC236}">
                <a16:creationId xmlns:a16="http://schemas.microsoft.com/office/drawing/2014/main" id="{6B92774F-123B-4DA2-AC01-38B98F73C48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250041" y="2368789"/>
            <a:ext cx="673676" cy="637170"/>
          </a:xfrm>
          <a:prstGeom prst="rect">
            <a:avLst/>
          </a:prstGeom>
        </p:spPr>
      </p:pic>
      <p:pic>
        <p:nvPicPr>
          <p:cNvPr id="50" name="Graphic 50" descr="Money with solid fill">
            <a:extLst>
              <a:ext uri="{FF2B5EF4-FFF2-40B4-BE49-F238E27FC236}">
                <a16:creationId xmlns:a16="http://schemas.microsoft.com/office/drawing/2014/main" id="{CC65B78A-3367-466E-A6DF-80434B99C3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 rot="19800000">
            <a:off x="9466607" y="4277452"/>
            <a:ext cx="1049958" cy="1055264"/>
          </a:xfrm>
          <a:prstGeom prst="rect">
            <a:avLst/>
          </a:prstGeom>
        </p:spPr>
      </p:pic>
      <p:pic>
        <p:nvPicPr>
          <p:cNvPr id="49" name="Graphic 49" descr="Bar graph with upward trend with solid fill">
            <a:extLst>
              <a:ext uri="{FF2B5EF4-FFF2-40B4-BE49-F238E27FC236}">
                <a16:creationId xmlns:a16="http://schemas.microsoft.com/office/drawing/2014/main" id="{7B9A7CAE-7A7F-4F9D-9F34-AD37693C6B9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422444" y="5061034"/>
            <a:ext cx="1173191" cy="1201946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3F66E5E-959D-451F-8426-765374FBEB55}"/>
              </a:ext>
            </a:extLst>
          </p:cNvPr>
          <p:cNvSpPr/>
          <p:nvPr/>
        </p:nvSpPr>
        <p:spPr>
          <a:xfrm>
            <a:off x="10025861" y="-1638487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6E443434-E1D2-489A-A9E4-089E5E2BBAA7}"/>
              </a:ext>
            </a:extLst>
          </p:cNvPr>
          <p:cNvSpPr/>
          <p:nvPr/>
        </p:nvSpPr>
        <p:spPr>
          <a:xfrm>
            <a:off x="10423480" y="-1282819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8462D34-0A49-4081-BE94-DBF98014A290}"/>
              </a:ext>
            </a:extLst>
          </p:cNvPr>
          <p:cNvSpPr/>
          <p:nvPr/>
        </p:nvSpPr>
        <p:spPr>
          <a:xfrm>
            <a:off x="328671" y="3647025"/>
            <a:ext cx="2614048" cy="1091650"/>
          </a:xfrm>
          <a:prstGeom prst="roundRect">
            <a:avLst/>
          </a:prstGeom>
          <a:solidFill>
            <a:srgbClr val="361E0B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latin typeface="Sitka Banner"/>
                <a:cs typeface="Calibri" panose="020F0502020204030204"/>
              </a:rPr>
              <a:t>Captação</a:t>
            </a:r>
            <a:r>
              <a:rPr lang="en-US">
                <a:solidFill>
                  <a:schemeClr val="tx1"/>
                </a:solidFill>
                <a:latin typeface="Sitka Banner"/>
                <a:cs typeface="Calibri" panose="020F0502020204030204"/>
              </a:rPr>
              <a:t> dos dados </a:t>
            </a:r>
            <a:r>
              <a:rPr lang="en-US" err="1">
                <a:solidFill>
                  <a:schemeClr val="tx1"/>
                </a:solidFill>
                <a:latin typeface="Sitka Banner"/>
                <a:cs typeface="Calibri" panose="020F0502020204030204"/>
              </a:rPr>
              <a:t>por</a:t>
            </a:r>
            <a:r>
              <a:rPr lang="en-US">
                <a:solidFill>
                  <a:schemeClr val="tx1"/>
                </a:solidFill>
                <a:latin typeface="Sitka Banner"/>
                <a:cs typeface="Calibri" panose="020F0502020204030204"/>
              </a:rPr>
              <a:t> </a:t>
            </a:r>
            <a:r>
              <a:rPr lang="en-US" err="1">
                <a:solidFill>
                  <a:schemeClr val="tx1"/>
                </a:solidFill>
                <a:latin typeface="Sitka Banner"/>
                <a:cs typeface="Calibri" panose="020F0502020204030204"/>
              </a:rPr>
              <a:t>meio</a:t>
            </a:r>
            <a:r>
              <a:rPr lang="en-US">
                <a:solidFill>
                  <a:schemeClr val="tx1"/>
                </a:solidFill>
                <a:latin typeface="Sitka Banner"/>
                <a:cs typeface="Calibri" panose="020F0502020204030204"/>
              </a:rPr>
              <a:t> </a:t>
            </a:r>
            <a:r>
              <a:rPr lang="en-US" err="1">
                <a:solidFill>
                  <a:schemeClr val="tx1"/>
                </a:solidFill>
                <a:latin typeface="Sitka Banner"/>
                <a:cs typeface="Calibri" panose="020F0502020204030204"/>
              </a:rPr>
              <a:t>eletrônico</a:t>
            </a:r>
            <a:r>
              <a:rPr lang="en-US">
                <a:solidFill>
                  <a:schemeClr val="tx1"/>
                </a:solidFill>
                <a:latin typeface="Sitka Banner"/>
                <a:cs typeface="Calibri" panose="020F0502020204030204"/>
              </a:rPr>
              <a:t> (DHT11).</a:t>
            </a:r>
            <a:endParaRPr lang="en-US">
              <a:solidFill>
                <a:schemeClr val="tx1"/>
              </a:solidFill>
              <a:latin typeface="Sitka Banner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45DD157-B845-430B-A305-ECF8209F9BB9}"/>
              </a:ext>
            </a:extLst>
          </p:cNvPr>
          <p:cNvSpPr/>
          <p:nvPr/>
        </p:nvSpPr>
        <p:spPr>
          <a:xfrm>
            <a:off x="9112678" y="2759456"/>
            <a:ext cx="2641261" cy="1019078"/>
          </a:xfrm>
          <a:prstGeom prst="roundRect">
            <a:avLst/>
          </a:prstGeom>
          <a:solidFill>
            <a:srgbClr val="361E0B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err="1">
                <a:latin typeface="Sitka Banner"/>
                <a:cs typeface="Calibri" panose="020F0502020204030204"/>
              </a:rPr>
              <a:t>Redução</a:t>
            </a:r>
            <a:r>
              <a:rPr lang="en-US">
                <a:latin typeface="Sitka Banner"/>
                <a:cs typeface="Calibri" panose="020F0502020204030204"/>
              </a:rPr>
              <a:t> do </a:t>
            </a:r>
            <a:r>
              <a:rPr lang="en-US" err="1">
                <a:latin typeface="Sitka Banner"/>
                <a:cs typeface="Calibri" panose="020F0502020204030204"/>
              </a:rPr>
              <a:t>prejuizo</a:t>
            </a:r>
            <a:r>
              <a:rPr lang="en-US">
                <a:latin typeface="Sitka Banner"/>
                <a:cs typeface="Calibri" panose="020F0502020204030204"/>
              </a:rPr>
              <a:t> e </a:t>
            </a:r>
            <a:r>
              <a:rPr lang="en-US" err="1">
                <a:latin typeface="Sitka Banner"/>
                <a:cs typeface="Calibri" panose="020F0502020204030204"/>
              </a:rPr>
              <a:t>gerando</a:t>
            </a:r>
            <a:r>
              <a:rPr lang="en-US">
                <a:latin typeface="Sitka Banner"/>
                <a:cs typeface="Calibri" panose="020F0502020204030204"/>
              </a:rPr>
              <a:t> </a:t>
            </a:r>
            <a:r>
              <a:rPr lang="en-US" err="1">
                <a:latin typeface="Sitka Banner"/>
                <a:cs typeface="Calibri" panose="020F0502020204030204"/>
              </a:rPr>
              <a:t>rentabilidade</a:t>
            </a:r>
            <a:r>
              <a:rPr lang="en-US">
                <a:latin typeface="Sitka Banner"/>
                <a:cs typeface="Calibri" panose="020F0502020204030204"/>
              </a:rPr>
              <a:t> </a:t>
            </a:r>
            <a:r>
              <a:rPr lang="en-US" err="1">
                <a:latin typeface="Sitka Banner"/>
                <a:cs typeface="Calibri" panose="020F0502020204030204"/>
              </a:rPr>
              <a:t>maior</a:t>
            </a:r>
            <a:r>
              <a:rPr lang="en-US">
                <a:latin typeface="Sitka Banner"/>
                <a:cs typeface="Calibri" panose="020F0502020204030204"/>
              </a:rPr>
              <a:t> do </a:t>
            </a:r>
            <a:r>
              <a:rPr lang="en-US" err="1">
                <a:latin typeface="Sitka Banner"/>
                <a:cs typeface="Calibri" panose="020F0502020204030204"/>
              </a:rPr>
              <a:t>investimento</a:t>
            </a:r>
            <a:endParaRPr lang="en-US" err="1">
              <a:latin typeface="Sitka Banner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F59A6AE-792C-407D-9200-7C2C24F06343}"/>
              </a:ext>
            </a:extLst>
          </p:cNvPr>
          <p:cNvSpPr/>
          <p:nvPr/>
        </p:nvSpPr>
        <p:spPr>
          <a:xfrm>
            <a:off x="6027915" y="3548195"/>
            <a:ext cx="2586832" cy="1400077"/>
          </a:xfrm>
          <a:prstGeom prst="roundRect">
            <a:avLst/>
          </a:prstGeom>
          <a:solidFill>
            <a:srgbClr val="361E0B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err="1">
                <a:latin typeface="Sitka Banner"/>
                <a:cs typeface="Calibri" panose="020F0502020204030204"/>
              </a:rPr>
              <a:t>Ilustrar</a:t>
            </a:r>
            <a:r>
              <a:rPr lang="en-US">
                <a:latin typeface="Sitka Banner"/>
                <a:cs typeface="Calibri" panose="020F0502020204030204"/>
              </a:rPr>
              <a:t> de forma </a:t>
            </a:r>
            <a:r>
              <a:rPr lang="en-US" err="1">
                <a:latin typeface="Sitka Banner"/>
                <a:cs typeface="Calibri" panose="020F0502020204030204"/>
              </a:rPr>
              <a:t>grafica</a:t>
            </a:r>
            <a:r>
              <a:rPr lang="en-US">
                <a:latin typeface="Sitka Banner"/>
                <a:cs typeface="Calibri" panose="020F0502020204030204"/>
              </a:rPr>
              <a:t> as </a:t>
            </a:r>
            <a:r>
              <a:rPr lang="en-US" err="1">
                <a:latin typeface="Sitka Banner"/>
                <a:cs typeface="Calibri" panose="020F0502020204030204"/>
              </a:rPr>
              <a:t>oscilações</a:t>
            </a:r>
            <a:r>
              <a:rPr lang="en-US">
                <a:latin typeface="Sitka Banner"/>
                <a:cs typeface="Calibri" panose="020F0502020204030204"/>
              </a:rPr>
              <a:t> de </a:t>
            </a:r>
            <a:r>
              <a:rPr lang="en-US" err="1">
                <a:latin typeface="Sitka Banner"/>
                <a:cs typeface="Calibri" panose="020F0502020204030204"/>
              </a:rPr>
              <a:t>temperatura</a:t>
            </a:r>
            <a:r>
              <a:rPr lang="en-US">
                <a:latin typeface="Sitka Banner"/>
                <a:cs typeface="Calibri" panose="020F0502020204030204"/>
              </a:rPr>
              <a:t> e </a:t>
            </a:r>
            <a:r>
              <a:rPr lang="en-US" err="1">
                <a:latin typeface="Sitka Banner"/>
                <a:cs typeface="Calibri" panose="020F0502020204030204"/>
              </a:rPr>
              <a:t>umidade</a:t>
            </a:r>
            <a:endParaRPr lang="en-US">
              <a:latin typeface="Sitka Banner"/>
              <a:cs typeface="Calibri" panose="020F0502020204030204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F2EE595-C21B-4134-BF5D-049B581B7496}"/>
              </a:ext>
            </a:extLst>
          </p:cNvPr>
          <p:cNvSpPr/>
          <p:nvPr/>
        </p:nvSpPr>
        <p:spPr>
          <a:xfrm>
            <a:off x="3283569" y="2948526"/>
            <a:ext cx="2269334" cy="1037220"/>
          </a:xfrm>
          <a:prstGeom prst="roundRect">
            <a:avLst/>
          </a:prstGeom>
          <a:solidFill>
            <a:srgbClr val="361E0B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r>
              <a:rPr lang="en-US" err="1">
                <a:latin typeface="Sitka Banner"/>
                <a:cs typeface="Calibri" panose="020F0502020204030204"/>
              </a:rPr>
              <a:t>Armazenamento</a:t>
            </a:r>
            <a:r>
              <a:rPr lang="en-US">
                <a:latin typeface="Sitka Banner"/>
                <a:cs typeface="Calibri" panose="020F0502020204030204"/>
              </a:rPr>
              <a:t> e </a:t>
            </a:r>
            <a:r>
              <a:rPr lang="en-US" err="1">
                <a:latin typeface="Sitka Banner"/>
                <a:cs typeface="Calibri" panose="020F0502020204030204"/>
              </a:rPr>
              <a:t>tratamento</a:t>
            </a:r>
            <a:r>
              <a:rPr lang="en-US">
                <a:latin typeface="Sitka Banner"/>
                <a:cs typeface="Calibri" panose="020F0502020204030204"/>
              </a:rPr>
              <a:t> dos dados</a:t>
            </a:r>
            <a:endParaRPr lang="en-US"/>
          </a:p>
        </p:txBody>
      </p:sp>
      <p:pic>
        <p:nvPicPr>
          <p:cNvPr id="10" name="Graphic 11" descr="Line arrow: Clockwise curve with solid fill">
            <a:extLst>
              <a:ext uri="{FF2B5EF4-FFF2-40B4-BE49-F238E27FC236}">
                <a16:creationId xmlns:a16="http://schemas.microsoft.com/office/drawing/2014/main" id="{FEE0E18A-8B60-4ABC-A29A-294D8F405EF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 rot="4920000">
            <a:off x="4475747" y="1982537"/>
            <a:ext cx="914400" cy="914400"/>
          </a:xfrm>
          <a:prstGeom prst="rect">
            <a:avLst/>
          </a:prstGeom>
        </p:spPr>
      </p:pic>
      <p:pic>
        <p:nvPicPr>
          <p:cNvPr id="12" name="Graphic 12" descr="Line arrow: Counter-clockwise curve with solid fill">
            <a:extLst>
              <a:ext uri="{FF2B5EF4-FFF2-40B4-BE49-F238E27FC236}">
                <a16:creationId xmlns:a16="http://schemas.microsoft.com/office/drawing/2014/main" id="{8BE45D03-84E7-4C7C-A8B6-9FEFA4170F9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rot="8280000">
            <a:off x="1748589" y="4789905"/>
            <a:ext cx="914400" cy="914400"/>
          </a:xfrm>
          <a:prstGeom prst="rect">
            <a:avLst/>
          </a:prstGeom>
        </p:spPr>
      </p:pic>
      <p:pic>
        <p:nvPicPr>
          <p:cNvPr id="55" name="Graphic 12" descr="Line arrow: Counter-clockwise curve with solid fill">
            <a:extLst>
              <a:ext uri="{FF2B5EF4-FFF2-40B4-BE49-F238E27FC236}">
                <a16:creationId xmlns:a16="http://schemas.microsoft.com/office/drawing/2014/main" id="{76C7B591-AFCC-4B46-BCF4-394069A43FC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 rot="8280000">
            <a:off x="7323220" y="49770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59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A07-FB02-4E2B-B8D2-B264DDBEC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654" y="325740"/>
            <a:ext cx="9488831" cy="1089351"/>
          </a:xfrm>
        </p:spPr>
        <p:txBody>
          <a:bodyPr>
            <a:normAutofit/>
          </a:bodyPr>
          <a:lstStyle/>
          <a:p>
            <a:r>
              <a:rPr lang="en-US" sz="5400"/>
              <a:t>Ferramenta de </a:t>
            </a:r>
            <a:r>
              <a:rPr lang="en-US" sz="5400" err="1"/>
              <a:t>gestão</a:t>
            </a:r>
            <a:r>
              <a:rPr lang="en-US"/>
              <a:t>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AB8146-7C0E-4FEA-8E8F-50AD1DE90778}"/>
              </a:ext>
            </a:extLst>
          </p:cNvPr>
          <p:cNvSpPr/>
          <p:nvPr/>
        </p:nvSpPr>
        <p:spPr>
          <a:xfrm>
            <a:off x="11272157" y="5756729"/>
            <a:ext cx="916214" cy="9162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05118414-3D3E-4EB0-8053-4592F5896E40}"/>
              </a:ext>
            </a:extLst>
          </p:cNvPr>
          <p:cNvSpPr/>
          <p:nvPr/>
        </p:nvSpPr>
        <p:spPr>
          <a:xfrm flipV="1">
            <a:off x="-523485" y="1233820"/>
            <a:ext cx="9638243" cy="66472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2BF1003-5C8D-479A-82DF-504D374E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543" y="497114"/>
            <a:ext cx="738416" cy="738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F21B872-138E-48C6-95A4-0490EA6B180C}"/>
              </a:ext>
            </a:extLst>
          </p:cNvPr>
          <p:cNvSpPr/>
          <p:nvPr/>
        </p:nvSpPr>
        <p:spPr>
          <a:xfrm>
            <a:off x="9434371" y="-2088727"/>
            <a:ext cx="5118339" cy="4787660"/>
          </a:xfrm>
          <a:prstGeom prst="flowChartConnector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027CFAB-8E3F-4420-AEAA-43128EE65707}"/>
              </a:ext>
            </a:extLst>
          </p:cNvPr>
          <p:cNvSpPr/>
          <p:nvPr/>
        </p:nvSpPr>
        <p:spPr>
          <a:xfrm>
            <a:off x="9834512" y="-1717670"/>
            <a:ext cx="4313204" cy="4040035"/>
          </a:xfrm>
          <a:prstGeom prst="flowChartConnector">
            <a:avLst/>
          </a:prstGeom>
          <a:solidFill>
            <a:srgbClr val="361E0B"/>
          </a:solidFill>
          <a:ln>
            <a:solidFill>
              <a:srgbClr val="361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A271409-8000-4B7F-8324-2CEDA4E52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2" y="1398530"/>
            <a:ext cx="10018143" cy="489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168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HeadlinesVTI</vt:lpstr>
      <vt:lpstr>office theme</vt:lpstr>
      <vt:lpstr>E-coffee</vt:lpstr>
      <vt:lpstr>Quem somos </vt:lpstr>
      <vt:lpstr>Segmento </vt:lpstr>
      <vt:lpstr>Contexto</vt:lpstr>
      <vt:lpstr>Desafio</vt:lpstr>
      <vt:lpstr>Problema</vt:lpstr>
      <vt:lpstr>Proposta de solução</vt:lpstr>
      <vt:lpstr>Diagrama de negócio</vt:lpstr>
      <vt:lpstr>Ferramenta de gestão </vt:lpstr>
      <vt:lpstr>Site institucional  </vt:lpstr>
      <vt:lpstr>Simulador financeiro  </vt:lpstr>
      <vt:lpstr>Banco de dados  </vt:lpstr>
      <vt:lpstr>Banco de dados  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312</cp:revision>
  <dcterms:created xsi:type="dcterms:W3CDTF">2022-03-09T14:03:45Z</dcterms:created>
  <dcterms:modified xsi:type="dcterms:W3CDTF">2022-03-17T01:11:18Z</dcterms:modified>
</cp:coreProperties>
</file>